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69" r:id="rId10"/>
  </p:sldMasterIdLst>
  <p:notesMasterIdLst>
    <p:notesMasterId r:id="rId32"/>
  </p:notesMasterIdLst>
  <p:handoutMasterIdLst>
    <p:handoutMasterId r:id="rId33"/>
  </p:handoutMasterIdLst>
  <p:sldIdLst>
    <p:sldId id="256" r:id="rId11"/>
    <p:sldId id="257" r:id="rId12"/>
    <p:sldId id="271" r:id="rId13"/>
    <p:sldId id="273" r:id="rId14"/>
    <p:sldId id="274" r:id="rId15"/>
    <p:sldId id="275" r:id="rId16"/>
    <p:sldId id="276" r:id="rId17"/>
    <p:sldId id="277" r:id="rId18"/>
    <p:sldId id="291" r:id="rId19"/>
    <p:sldId id="280" r:id="rId20"/>
    <p:sldId id="281" r:id="rId21"/>
    <p:sldId id="282" r:id="rId22"/>
    <p:sldId id="283" r:id="rId23"/>
    <p:sldId id="289" r:id="rId24"/>
    <p:sldId id="284" r:id="rId25"/>
    <p:sldId id="285" r:id="rId26"/>
    <p:sldId id="290" r:id="rId27"/>
    <p:sldId id="286" r:id="rId28"/>
    <p:sldId id="287" r:id="rId29"/>
    <p:sldId id="288" r:id="rId30"/>
    <p:sldId id="278" r:id="rId3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623C7-3856-431D-985F-C732A0D3A5FA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E276D-BEE0-478B-A2B4-ABEB9F7A9F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D305D6-82A0-437E-A84F-056FB26622A1}" type="datetimeFigureOut">
              <a:rPr lang="en-US"/>
              <a:pPr>
                <a:defRPr/>
              </a:pPr>
              <a:t>11/23/2009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CF2F612-A545-47BE-AA5E-FA89D6F89C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5BB34E-4D6C-422C-A637-DEE6CC38D40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6FC932-DFB2-430F-B8E8-AD8763CA862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64AD29-EAF6-454F-8D2F-D089B721033C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F98AAF-0A95-4A76-946B-9EEEEAC5B82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F98AAF-0A95-4A76-946B-9EEEEAC5B82E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93F44B-985D-407E-A121-65B09DA32032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94B49A-6DAB-4DFA-93C3-1E44E3ADF257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94B49A-6DAB-4DFA-93C3-1E44E3ADF257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AAAFCE-3E59-4EFC-B8B9-2C83385DBE17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BB069A1-9A1E-4427-B7BC-2BA4BD6AEA64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FB2B26-1D83-4D92-AC40-FAB30368B401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75103D9-1611-4C33-B2B4-17653539A66A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F88DACB-9F03-40CC-9820-38F52E51FD1E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7764A81-83B2-4CA4-B545-B40C8BDBF232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7CA1FD-E162-4626-8F2F-AFEC005341E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577C2F-EDDD-4B83-AA9E-4A1573EB4EB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B303E1-8284-4590-8C74-39198A1D2AB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CD769B-80EE-4BE0-88BF-3290FCBA02B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5B6B7A-3BC5-4648-97BA-BF11DBDC27CE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5BCAC9-1E3D-4CA5-9FF9-1FC796DFE8B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6DC04-A4A8-43F1-BFEE-F48FD2AAE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B4F29-E2DF-403B-95B6-91B81A1BB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flipV="1">
            <a:off x="5410200" y="2857500"/>
            <a:ext cx="3733800" cy="6786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 flipV="1">
            <a:off x="5410200" y="2922985"/>
            <a:ext cx="3733800" cy="14406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5410200" y="3086100"/>
            <a:ext cx="3733800" cy="7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5410201" y="3123010"/>
            <a:ext cx="1965325" cy="14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 flipV="1">
            <a:off x="5410201" y="3149204"/>
            <a:ext cx="1965325" cy="7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Rounded Rectangle 10"/>
          <p:cNvSpPr/>
          <p:nvPr/>
        </p:nvSpPr>
        <p:spPr bwMode="white">
          <a:xfrm>
            <a:off x="5410201" y="2971800"/>
            <a:ext cx="3063875" cy="20241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Rounded Rectangle 11"/>
          <p:cNvSpPr/>
          <p:nvPr/>
        </p:nvSpPr>
        <p:spPr bwMode="white">
          <a:xfrm>
            <a:off x="7377113" y="3045619"/>
            <a:ext cx="1600200" cy="2738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737248"/>
            <a:ext cx="9144000" cy="18335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2756298"/>
            <a:ext cx="9144000" cy="10596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V="1">
            <a:off x="6413500" y="2732485"/>
            <a:ext cx="2730500" cy="18573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9144000" cy="277653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924953"/>
            <a:ext cx="4953000" cy="131445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3155156"/>
            <a:ext cx="960438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3153966"/>
            <a:ext cx="1295400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91"/>
            <a:ext cx="747712" cy="273844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FE1235F-BE62-42C9-B1DD-E04964F3C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6FD9F-4092-4E78-83A5-D140414DA2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85901"/>
            <a:ext cx="7772400" cy="1021556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25316"/>
            <a:ext cx="7772400" cy="1132284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C1D8-1B97-4061-93E7-1298F0BAF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CADB-36AA-42B0-BBE7-E385997EB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57250"/>
            <a:ext cx="8382000" cy="802386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83728"/>
            <a:ext cx="4041648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1683728"/>
            <a:ext cx="4041775" cy="3429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031389"/>
            <a:ext cx="4041648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031389"/>
            <a:ext cx="4041775" cy="29146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AD55E7-B94A-4ECC-8A84-5257B040F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802386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363" y="459581"/>
            <a:ext cx="957262" cy="342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C9179-73F5-44CF-9FCA-31F619DDA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22568-4365-452A-84EE-DD8BAEA8BB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826478"/>
            <a:ext cx="3383280" cy="658368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1508045"/>
            <a:ext cx="3383280" cy="346329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582215"/>
            <a:ext cx="5102352" cy="4389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AD47-CD6F-45BD-9B0A-1FB584EEF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831870"/>
            <a:ext cx="586803" cy="3511228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857250"/>
            <a:ext cx="4572000" cy="3429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2455731"/>
            <a:ext cx="2590800" cy="1887367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A5AE-4FC8-4B01-8A25-C5D032824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13A1-C71D-4B61-9D28-2FE535BF45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81A80-7159-43C5-9FFC-50571E560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857250"/>
            <a:ext cx="19050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57250"/>
            <a:ext cx="62484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2E955-2063-4F51-93BE-3C56BFB57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8F217-E755-45A6-89EB-FEB723C06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B282-0944-4D0E-9C43-C5E50C6C0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ECA01-63E1-4EDD-B3F7-F14D35525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3872E-EBEC-4240-AE28-25A954E97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0043D-49C7-4CCC-94AC-F46291CCA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285FA-50F8-4877-B335-B2A82B8B4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BC2F5-D2AF-44D8-AE12-D7729637A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7C5C3-C2B3-49B4-8298-AD802A924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99E91-497E-4D76-848A-675DABA87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166D-1B3A-47BC-B53A-E34A2BF8F2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32F97-D5AA-44FE-91EE-8864B2D7F1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35B5C-1423-40B5-A5FC-417FFDA60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B1597-18A7-4E0D-9964-8E6CBE786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C6943-45E5-4C32-8B90-CDDA48DC6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263A1-9B11-4790-BB49-CAD1359F0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197B6-0EB7-461C-9C1A-9C8490B140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2EC18-6132-486E-BC71-13D4AC551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43B38-ECB8-40C0-9AA1-71644F062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057E6-37CE-4F80-9B50-26377913B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B92C3-7571-4631-9074-1CD8F7316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93D85-A11D-44E0-B53D-55CE6C866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E590D-1C2D-495D-BD39-E3DB61F8A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5932E-1C81-4F62-BDEB-0A1CA20AC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815D9-E7A6-4C53-86D6-1D4F70235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77DBB-8C18-45DF-A39E-10FFEA9D4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B3D56-3EA2-4E8B-AAE2-15CD427B2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5CD43-E512-4F1A-84F4-81225EC2D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79503-F323-40F4-A3E1-B1A4C102A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37FA4-3753-4971-8E08-5CE8D73A5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F31DF-786A-46C8-9881-14FC5DF05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DFD08-D305-44D9-808E-0F75835EF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558E9-1233-491D-818B-F78F00EE3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C6B78-41FC-45FB-8E37-6F367175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FAF9C-222D-4337-B007-7B06CB82B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190CA-AF95-46E4-8E8A-AED7C6890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85EAC-1964-4194-B168-634FCDDECD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5CE78-E043-4328-A4A3-1B4C3E276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81CF-3598-40B3-9957-CF273689B7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CFDCF-1218-47D5-9BA0-4DB8A7D0A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C5B67-2F30-4001-9FE3-FF88981DB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F6B5-987E-4F03-BE89-B7E9D309D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424E1-35E7-4D7F-B202-4DB444D66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B1788-1E78-4DC2-BB17-4CAEDDF7A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57F40-CC18-43A1-9769-FE0D85425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712DF-319E-4864-BE12-A119154F4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C1CEC-CE55-4D6E-B9E7-23C92D26C9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103F1-746C-4C9F-B64B-A98DE30EE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B3852-1602-4598-96A1-43849C759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B65AE-E662-4FBB-856C-213B2C19D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108E6-A2CC-4D62-86D2-4FDF6CD13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7C6B6-78B6-4066-BB7C-86E71B36A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6E08-B8BC-4023-BB0D-D302A9E955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5355A-4F62-420C-A4D2-5A59AF3D3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0DC9-7426-4458-A8C5-0D5599EC9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4AAF4-4B1A-43C7-ADAE-527EC1D2E6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CC79-5BAF-44A5-918A-D2C20A583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6878-3546-46EA-B622-C54CB1BCA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86E04-BA3B-44C2-8DEA-5F55F50A8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CAEE9-C12F-457F-965A-497F3EA2B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C5D47-C1B0-4B04-B025-55457D07A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BE111-6F82-4D3A-916D-E77A9DDB30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17B67-9797-4351-833F-9008B01E9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917E0-14D3-495D-95F6-1D374970D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91CE1-50E0-4041-8E19-7691B2CD0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E18F5-E7DD-4D79-B7D8-CC00606B0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E7180-93D7-4B2A-AB03-AC4A6FDB5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65D71-DAAF-48C0-87D2-834048131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ADF0B-87B9-472C-A838-93A1479D4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2751-2D35-4F01-908E-DDD7E1A5F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ECA2-FB27-4A0F-9C27-FE45B3642E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8648D-A330-4FC7-A74F-7FFD134D0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6BBDD-4C01-4B45-8D1E-8756D238E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E3D71-DC44-4762-B19D-59BB11E70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DD1A4-1ACD-44EC-9C52-715B4FD96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74955-7453-4D9B-8601-50B3C502A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2E800-50E9-4EAB-822F-DFA53312EE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9490F-5C0D-44F7-9475-7C4371980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9E4D6-B8E2-4A82-A0E1-53EC700A4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04668-7B9D-4FDF-9414-E97A8C3E9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233AF-A5F7-4BF0-847D-40273D1D87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0595-794F-4A7A-9725-0117FDB3D1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B5B7-1CFD-4AEF-A352-2767B90BA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0B5DF-B1DA-45D7-8178-E5FB62D14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4F76E-067B-44C9-862C-8437935B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BC34D-F790-404E-85D5-66C3A7F50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5AD15-71F3-4542-9D68-F7F5CAE49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5FC4D-621C-4416-9473-E69B21CB9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9B12A-66BA-4537-8407-3472D0664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28851"/>
            <a:ext cx="3352800" cy="23657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9DBAB-D7C7-4CD0-93E2-0B5DD6D37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7A1C3-0EED-4A2B-871B-89C3E5F711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C4E22-E0EF-4320-8EE5-CA513B29F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EA757-B2E0-47BF-BE77-96CDF9630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CF536-53EE-4DE4-9D10-4D5F773398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1E4A2-A0BB-4542-8CF2-5FB7D0297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A0FE4-A714-49A9-8E5C-3DBC085DA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57301"/>
            <a:ext cx="2057400" cy="33373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57301"/>
            <a:ext cx="6019800" cy="333732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F242-F72C-4802-A6D1-22AAC6635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83BDD08-C607-44F4-88D0-228B8C0C4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275035"/>
            <a:ext cx="9144000" cy="6310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2333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230982"/>
            <a:ext cx="9144000" cy="6905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200" y="270273"/>
            <a:ext cx="3733800" cy="6786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329804"/>
            <a:ext cx="3733800" cy="135731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026" y="372667"/>
            <a:ext cx="3063875" cy="21431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938" y="441722"/>
            <a:ext cx="1600200" cy="2738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5263" y="-1191"/>
            <a:ext cx="57150" cy="465535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3989" y="-1191"/>
            <a:ext cx="28575" cy="465535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4939" y="-1191"/>
            <a:ext cx="9525" cy="465535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725" y="-1191"/>
            <a:ext cx="26988" cy="465535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401" y="0"/>
            <a:ext cx="55563" cy="439341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4125" y="0"/>
            <a:ext cx="7938" cy="439341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857250"/>
            <a:ext cx="8229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87116"/>
            <a:ext cx="8229600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8" y="459581"/>
            <a:ext cx="957262" cy="3429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1" y="459581"/>
            <a:ext cx="1325563" cy="3429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038" y="1191"/>
            <a:ext cx="762000" cy="27503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7523932-9F0D-4F33-B4D6-50B25B6DE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09" r:id="rId2"/>
    <p:sldLayoutId id="2147484110" r:id="rId3"/>
    <p:sldLayoutId id="2147484111" r:id="rId4"/>
    <p:sldLayoutId id="2147484118" r:id="rId5"/>
    <p:sldLayoutId id="2147484119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048A052-7191-45B1-9504-0D62A31DB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34B932-11D0-474C-85A4-743E441A5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6A63F-1AC9-46C0-B2E8-07E74815F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A3FF586-865F-444E-A8C2-2ED2C033D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8229C1-1784-4D76-8C66-B81A402D8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2F6D32-FBB7-4B8F-A603-CD20F414E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9E4FDED-9708-458A-A7D2-344783E393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57300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2228851"/>
            <a:ext cx="6858000" cy="236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77054D9-198B-4DF5-84C7-CD2ED7499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/>
          <a:lstStyle/>
          <a:p>
            <a:pPr eaLnBrk="1" hangingPunct="1"/>
            <a:r>
              <a:rPr lang="en-US" dirty="0" smtClean="0"/>
              <a:t>5.1 and 5.2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25366"/>
            <a:ext cx="4953000" cy="1314450"/>
          </a:xfrm>
        </p:spPr>
        <p:txBody>
          <a:bodyPr/>
          <a:lstStyle/>
          <a:p>
            <a:pPr marL="63500" eaLnBrk="1" hangingPunct="1"/>
            <a:r>
              <a:rPr lang="en-US" dirty="0" smtClean="0"/>
              <a:t>November 23,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5.2 Objectives</a:t>
            </a:r>
            <a:endParaRPr lang="en-US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Calculate inverse functions</a:t>
            </a:r>
          </a:p>
          <a:p>
            <a:pPr eaLnBrk="1" hangingPunct="1"/>
            <a:r>
              <a:rPr lang="en-US" smtClean="0"/>
              <a:t>Identify one-to-one functions</a:t>
            </a:r>
          </a:p>
          <a:p>
            <a:pPr eaLnBrk="1" hangingPunct="1"/>
            <a:r>
              <a:rPr lang="en-US" smtClean="0"/>
              <a:t>Find inverse functions symbolically</a:t>
            </a:r>
          </a:p>
          <a:p>
            <a:pPr eaLnBrk="1" hangingPunct="1"/>
            <a:r>
              <a:rPr lang="en-US" smtClean="0"/>
              <a:t>Use other representations to find inverse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an inverse?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 inverse is a method of undoing an operation.</a:t>
            </a:r>
          </a:p>
          <a:p>
            <a:pPr eaLnBrk="1" hangingPunct="1"/>
            <a:r>
              <a:rPr lang="en-US" dirty="0" smtClean="0"/>
              <a:t>Addition and subtraction are inverses.</a:t>
            </a:r>
          </a:p>
          <a:p>
            <a:pPr eaLnBrk="1" hangingPunct="1"/>
            <a:r>
              <a:rPr lang="en-US" dirty="0" smtClean="0"/>
              <a:t>Multiplication and division are inverses.</a:t>
            </a:r>
          </a:p>
          <a:p>
            <a:pPr eaLnBrk="1" hangingPunct="1"/>
            <a:r>
              <a:rPr lang="en-US" dirty="0" smtClean="0"/>
              <a:t>The inverse of a function effectively switches the input and the output.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More about inverses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notation for the inverse of f is f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(f</a:t>
            </a:r>
            <a:r>
              <a:rPr lang="en-US" baseline="30000" smtClean="0"/>
              <a:t> ○ </a:t>
            </a:r>
            <a:r>
              <a:rPr lang="en-US" smtClean="0"/>
              <a:t>f</a:t>
            </a:r>
            <a:r>
              <a:rPr lang="en-US" baseline="30000" smtClean="0"/>
              <a:t>-1</a:t>
            </a:r>
            <a:r>
              <a:rPr lang="en-US" smtClean="0"/>
              <a:t>)(x)=x</a:t>
            </a:r>
          </a:p>
          <a:p>
            <a:pPr eaLnBrk="1" hangingPunct="1"/>
            <a:r>
              <a:rPr lang="en-US" smtClean="0"/>
              <a:t>If f(a)=b, then f</a:t>
            </a:r>
            <a:r>
              <a:rPr lang="en-US" baseline="30000" smtClean="0"/>
              <a:t>-1</a:t>
            </a:r>
            <a:r>
              <a:rPr lang="en-US" smtClean="0"/>
              <a:t>(b)=a.</a:t>
            </a:r>
          </a:p>
          <a:p>
            <a:pPr eaLnBrk="1" hangingPunct="1"/>
            <a:endParaRPr lang="en-US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28850"/>
            <a:ext cx="3962400" cy="232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One-to-one functions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 is a one-to-one function if, when a≠b, f(a) ≠f(b)</a:t>
            </a:r>
          </a:p>
          <a:p>
            <a:pPr eaLnBrk="1" hangingPunct="1"/>
            <a:r>
              <a:rPr lang="en-US" sz="2800" smtClean="0"/>
              <a:t>It must pass the horizontal line test.</a:t>
            </a:r>
          </a:p>
          <a:p>
            <a:pPr eaLnBrk="1" hangingPunct="1"/>
            <a:r>
              <a:rPr lang="en-US" sz="2800" smtClean="0"/>
              <a:t>Essentially, a function is </a:t>
            </a:r>
            <a:r>
              <a:rPr lang="en-US" sz="2800" b="1" smtClean="0"/>
              <a:t>one-to-one</a:t>
            </a:r>
            <a:r>
              <a:rPr lang="en-US" sz="2800" smtClean="0"/>
              <a:t> if no two values of </a:t>
            </a:r>
            <a:r>
              <a:rPr lang="en-US" sz="2800" i="1" smtClean="0"/>
              <a:t>x</a:t>
            </a:r>
            <a:r>
              <a:rPr lang="en-US" sz="2800" smtClean="0"/>
              <a:t> produce the same </a:t>
            </a:r>
            <a:r>
              <a:rPr lang="en-US" sz="2800" i="1" smtClean="0"/>
              <a:t>y</a:t>
            </a:r>
            <a:r>
              <a:rPr lang="en-US" sz="2800" smtClean="0"/>
              <a:t>.  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277791"/>
            <a:ext cx="3810000" cy="1865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371850"/>
            <a:ext cx="34290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MARTPenAnnotation448"/>
          <p:cNvSpPr/>
          <p:nvPr/>
        </p:nvSpPr>
        <p:spPr>
          <a:xfrm>
            <a:off x="2650331" y="4064793"/>
            <a:ext cx="14288" cy="307183"/>
          </a:xfrm>
          <a:custGeom>
            <a:avLst/>
            <a:gdLst/>
            <a:ahLst/>
            <a:cxnLst/>
            <a:rect l="0" t="0" r="0" b="0"/>
            <a:pathLst>
              <a:path w="14288" h="307183">
                <a:moveTo>
                  <a:pt x="14287" y="0"/>
                </a:moveTo>
                <a:lnTo>
                  <a:pt x="7169" y="0"/>
                </a:lnTo>
                <a:lnTo>
                  <a:pt x="7144" y="129913"/>
                </a:lnTo>
                <a:lnTo>
                  <a:pt x="6350" y="136615"/>
                </a:lnTo>
                <a:lnTo>
                  <a:pt x="5027" y="143464"/>
                </a:lnTo>
                <a:lnTo>
                  <a:pt x="3351" y="150411"/>
                </a:lnTo>
                <a:lnTo>
                  <a:pt x="2234" y="157424"/>
                </a:lnTo>
                <a:lnTo>
                  <a:pt x="1489" y="164481"/>
                </a:lnTo>
                <a:lnTo>
                  <a:pt x="993" y="171567"/>
                </a:lnTo>
                <a:lnTo>
                  <a:pt x="662" y="178672"/>
                </a:lnTo>
                <a:lnTo>
                  <a:pt x="294" y="192916"/>
                </a:lnTo>
                <a:lnTo>
                  <a:pt x="17" y="230705"/>
                </a:lnTo>
                <a:lnTo>
                  <a:pt x="0" y="279573"/>
                </a:lnTo>
                <a:lnTo>
                  <a:pt x="794" y="282426"/>
                </a:lnTo>
                <a:lnTo>
                  <a:pt x="2117" y="285122"/>
                </a:lnTo>
                <a:lnTo>
                  <a:pt x="3792" y="287712"/>
                </a:lnTo>
                <a:lnTo>
                  <a:pt x="4909" y="290233"/>
                </a:lnTo>
                <a:lnTo>
                  <a:pt x="5654" y="292708"/>
                </a:lnTo>
                <a:lnTo>
                  <a:pt x="6849" y="298590"/>
                </a:lnTo>
                <a:lnTo>
                  <a:pt x="7741" y="299072"/>
                </a:lnTo>
                <a:lnTo>
                  <a:pt x="9130" y="299394"/>
                </a:lnTo>
                <a:lnTo>
                  <a:pt x="10849" y="299609"/>
                </a:lnTo>
                <a:lnTo>
                  <a:pt x="11995" y="300546"/>
                </a:lnTo>
                <a:lnTo>
                  <a:pt x="12759" y="301964"/>
                </a:lnTo>
                <a:lnTo>
                  <a:pt x="14287" y="30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9"/>
          <p:cNvSpPr/>
          <p:nvPr/>
        </p:nvSpPr>
        <p:spPr>
          <a:xfrm>
            <a:off x="2921801" y="4086225"/>
            <a:ext cx="7137" cy="257176"/>
          </a:xfrm>
          <a:custGeom>
            <a:avLst/>
            <a:gdLst/>
            <a:ahLst/>
            <a:cxnLst/>
            <a:rect l="0" t="0" r="0" b="0"/>
            <a:pathLst>
              <a:path w="7137" h="257176">
                <a:moveTo>
                  <a:pt x="7136" y="0"/>
                </a:moveTo>
                <a:lnTo>
                  <a:pt x="7136" y="108276"/>
                </a:lnTo>
                <a:lnTo>
                  <a:pt x="6342" y="115046"/>
                </a:lnTo>
                <a:lnTo>
                  <a:pt x="5019" y="121941"/>
                </a:lnTo>
                <a:lnTo>
                  <a:pt x="3344" y="128919"/>
                </a:lnTo>
                <a:lnTo>
                  <a:pt x="2226" y="135952"/>
                </a:lnTo>
                <a:lnTo>
                  <a:pt x="1482" y="143022"/>
                </a:lnTo>
                <a:lnTo>
                  <a:pt x="985" y="150117"/>
                </a:lnTo>
                <a:lnTo>
                  <a:pt x="654" y="156434"/>
                </a:lnTo>
                <a:lnTo>
                  <a:pt x="286" y="167687"/>
                </a:lnTo>
                <a:lnTo>
                  <a:pt x="18" y="203673"/>
                </a:lnTo>
                <a:lnTo>
                  <a:pt x="0" y="218744"/>
                </a:lnTo>
                <a:lnTo>
                  <a:pt x="791" y="222823"/>
                </a:lnTo>
                <a:lnTo>
                  <a:pt x="2112" y="226336"/>
                </a:lnTo>
                <a:lnTo>
                  <a:pt x="3787" y="229472"/>
                </a:lnTo>
                <a:lnTo>
                  <a:pt x="4903" y="232356"/>
                </a:lnTo>
                <a:lnTo>
                  <a:pt x="5647" y="235073"/>
                </a:lnTo>
                <a:lnTo>
                  <a:pt x="6144" y="237677"/>
                </a:lnTo>
                <a:lnTo>
                  <a:pt x="6475" y="240208"/>
                </a:lnTo>
                <a:lnTo>
                  <a:pt x="6695" y="242689"/>
                </a:lnTo>
                <a:lnTo>
                  <a:pt x="6842" y="245136"/>
                </a:lnTo>
                <a:lnTo>
                  <a:pt x="7049" y="252372"/>
                </a:lnTo>
                <a:lnTo>
                  <a:pt x="7136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0"/>
          <p:cNvSpPr/>
          <p:nvPr/>
        </p:nvSpPr>
        <p:spPr>
          <a:xfrm>
            <a:off x="2851349" y="4186263"/>
            <a:ext cx="291901" cy="128552"/>
          </a:xfrm>
          <a:custGeom>
            <a:avLst/>
            <a:gdLst/>
            <a:ahLst/>
            <a:cxnLst/>
            <a:rect l="0" t="0" r="0" b="0"/>
            <a:pathLst>
              <a:path w="291901" h="128552">
                <a:moveTo>
                  <a:pt x="6151" y="57124"/>
                </a:moveTo>
                <a:lnTo>
                  <a:pt x="0" y="57124"/>
                </a:lnTo>
                <a:lnTo>
                  <a:pt x="5245" y="57124"/>
                </a:lnTo>
                <a:lnTo>
                  <a:pt x="9674" y="53332"/>
                </a:lnTo>
                <a:lnTo>
                  <a:pt x="11675" y="52214"/>
                </a:lnTo>
                <a:lnTo>
                  <a:pt x="16014" y="50973"/>
                </a:lnTo>
                <a:lnTo>
                  <a:pt x="22705" y="50421"/>
                </a:lnTo>
                <a:lnTo>
                  <a:pt x="26712" y="50274"/>
                </a:lnTo>
                <a:lnTo>
                  <a:pt x="30177" y="49383"/>
                </a:lnTo>
                <a:lnTo>
                  <a:pt x="36143" y="46275"/>
                </a:lnTo>
                <a:lnTo>
                  <a:pt x="43558" y="44365"/>
                </a:lnTo>
                <a:lnTo>
                  <a:pt x="52145" y="42722"/>
                </a:lnTo>
                <a:lnTo>
                  <a:pt x="61253" y="39346"/>
                </a:lnTo>
                <a:lnTo>
                  <a:pt x="72709" y="35200"/>
                </a:lnTo>
                <a:lnTo>
                  <a:pt x="79098" y="32983"/>
                </a:lnTo>
                <a:lnTo>
                  <a:pt x="84945" y="31505"/>
                </a:lnTo>
                <a:lnTo>
                  <a:pt x="90430" y="30520"/>
                </a:lnTo>
                <a:lnTo>
                  <a:pt x="95674" y="29863"/>
                </a:lnTo>
                <a:lnTo>
                  <a:pt x="100758" y="29425"/>
                </a:lnTo>
                <a:lnTo>
                  <a:pt x="105735" y="29133"/>
                </a:lnTo>
                <a:lnTo>
                  <a:pt x="110640" y="28939"/>
                </a:lnTo>
                <a:lnTo>
                  <a:pt x="116291" y="28015"/>
                </a:lnTo>
                <a:lnTo>
                  <a:pt x="122440" y="26606"/>
                </a:lnTo>
                <a:lnTo>
                  <a:pt x="128921" y="24872"/>
                </a:lnTo>
                <a:lnTo>
                  <a:pt x="134829" y="23717"/>
                </a:lnTo>
                <a:lnTo>
                  <a:pt x="140355" y="22946"/>
                </a:lnTo>
                <a:lnTo>
                  <a:pt x="145626" y="22432"/>
                </a:lnTo>
                <a:lnTo>
                  <a:pt x="150728" y="21296"/>
                </a:lnTo>
                <a:lnTo>
                  <a:pt x="155717" y="19745"/>
                </a:lnTo>
                <a:lnTo>
                  <a:pt x="160630" y="17917"/>
                </a:lnTo>
                <a:lnTo>
                  <a:pt x="165493" y="16699"/>
                </a:lnTo>
                <a:lnTo>
                  <a:pt x="170323" y="15887"/>
                </a:lnTo>
                <a:lnTo>
                  <a:pt x="175130" y="15344"/>
                </a:lnTo>
                <a:lnTo>
                  <a:pt x="179922" y="14190"/>
                </a:lnTo>
                <a:lnTo>
                  <a:pt x="184705" y="12626"/>
                </a:lnTo>
                <a:lnTo>
                  <a:pt x="189480" y="10790"/>
                </a:lnTo>
                <a:lnTo>
                  <a:pt x="194252" y="9566"/>
                </a:lnTo>
                <a:lnTo>
                  <a:pt x="199020" y="8750"/>
                </a:lnTo>
                <a:lnTo>
                  <a:pt x="207758" y="7843"/>
                </a:lnTo>
                <a:lnTo>
                  <a:pt x="214287" y="7440"/>
                </a:lnTo>
                <a:lnTo>
                  <a:pt x="222425" y="7213"/>
                </a:lnTo>
                <a:lnTo>
                  <a:pt x="224946" y="6388"/>
                </a:lnTo>
                <a:lnTo>
                  <a:pt x="229864" y="3354"/>
                </a:lnTo>
                <a:lnTo>
                  <a:pt x="234695" y="1476"/>
                </a:lnTo>
                <a:lnTo>
                  <a:pt x="241878" y="419"/>
                </a:lnTo>
                <a:lnTo>
                  <a:pt x="248619" y="0"/>
                </a:lnTo>
                <a:lnTo>
                  <a:pt x="248914" y="3774"/>
                </a:lnTo>
                <a:lnTo>
                  <a:pt x="249014" y="7251"/>
                </a:lnTo>
                <a:lnTo>
                  <a:pt x="249027" y="10616"/>
                </a:lnTo>
                <a:lnTo>
                  <a:pt x="248237" y="12625"/>
                </a:lnTo>
                <a:lnTo>
                  <a:pt x="246917" y="14758"/>
                </a:lnTo>
                <a:lnTo>
                  <a:pt x="245242" y="16974"/>
                </a:lnTo>
                <a:lnTo>
                  <a:pt x="243333" y="20039"/>
                </a:lnTo>
                <a:lnTo>
                  <a:pt x="241266" y="23669"/>
                </a:lnTo>
                <a:lnTo>
                  <a:pt x="236853" y="31936"/>
                </a:lnTo>
                <a:lnTo>
                  <a:pt x="232245" y="40903"/>
                </a:lnTo>
                <a:lnTo>
                  <a:pt x="230699" y="44722"/>
                </a:lnTo>
                <a:lnTo>
                  <a:pt x="229668" y="48063"/>
                </a:lnTo>
                <a:lnTo>
                  <a:pt x="228981" y="51083"/>
                </a:lnTo>
                <a:lnTo>
                  <a:pt x="227729" y="54684"/>
                </a:lnTo>
                <a:lnTo>
                  <a:pt x="226101" y="58672"/>
                </a:lnTo>
                <a:lnTo>
                  <a:pt x="224221" y="62919"/>
                </a:lnTo>
                <a:lnTo>
                  <a:pt x="222969" y="67337"/>
                </a:lnTo>
                <a:lnTo>
                  <a:pt x="222134" y="71870"/>
                </a:lnTo>
                <a:lnTo>
                  <a:pt x="221576" y="76480"/>
                </a:lnTo>
                <a:lnTo>
                  <a:pt x="221206" y="80347"/>
                </a:lnTo>
                <a:lnTo>
                  <a:pt x="220958" y="83718"/>
                </a:lnTo>
                <a:lnTo>
                  <a:pt x="220793" y="86760"/>
                </a:lnTo>
                <a:lnTo>
                  <a:pt x="220610" y="94373"/>
                </a:lnTo>
                <a:lnTo>
                  <a:pt x="220472" y="112534"/>
                </a:lnTo>
                <a:lnTo>
                  <a:pt x="222584" y="115617"/>
                </a:lnTo>
                <a:lnTo>
                  <a:pt x="224258" y="117551"/>
                </a:lnTo>
                <a:lnTo>
                  <a:pt x="225374" y="119633"/>
                </a:lnTo>
                <a:lnTo>
                  <a:pt x="226118" y="121816"/>
                </a:lnTo>
                <a:lnTo>
                  <a:pt x="226615" y="124064"/>
                </a:lnTo>
                <a:lnTo>
                  <a:pt x="227739" y="125563"/>
                </a:lnTo>
                <a:lnTo>
                  <a:pt x="229283" y="126563"/>
                </a:lnTo>
                <a:lnTo>
                  <a:pt x="233671" y="128167"/>
                </a:lnTo>
                <a:lnTo>
                  <a:pt x="242379" y="128510"/>
                </a:lnTo>
                <a:lnTo>
                  <a:pt x="251515" y="128551"/>
                </a:lnTo>
                <a:lnTo>
                  <a:pt x="253864" y="127761"/>
                </a:lnTo>
                <a:lnTo>
                  <a:pt x="258591" y="124766"/>
                </a:lnTo>
                <a:lnTo>
                  <a:pt x="263184" y="121286"/>
                </a:lnTo>
                <a:lnTo>
                  <a:pt x="266702" y="117920"/>
                </a:lnTo>
                <a:lnTo>
                  <a:pt x="267958" y="115911"/>
                </a:lnTo>
                <a:lnTo>
                  <a:pt x="268795" y="113778"/>
                </a:lnTo>
                <a:lnTo>
                  <a:pt x="269353" y="111562"/>
                </a:lnTo>
                <a:lnTo>
                  <a:pt x="270519" y="109291"/>
                </a:lnTo>
                <a:lnTo>
                  <a:pt x="272090" y="106983"/>
                </a:lnTo>
                <a:lnTo>
                  <a:pt x="273931" y="104651"/>
                </a:lnTo>
                <a:lnTo>
                  <a:pt x="275952" y="102303"/>
                </a:lnTo>
                <a:lnTo>
                  <a:pt x="278093" y="99943"/>
                </a:lnTo>
                <a:lnTo>
                  <a:pt x="282589" y="95205"/>
                </a:lnTo>
                <a:lnTo>
                  <a:pt x="287233" y="90453"/>
                </a:lnTo>
                <a:lnTo>
                  <a:pt x="288789" y="87281"/>
                </a:lnTo>
                <a:lnTo>
                  <a:pt x="289826" y="83579"/>
                </a:lnTo>
                <a:lnTo>
                  <a:pt x="290517" y="79523"/>
                </a:lnTo>
                <a:lnTo>
                  <a:pt x="290978" y="76026"/>
                </a:lnTo>
                <a:lnTo>
                  <a:pt x="291286" y="72900"/>
                </a:lnTo>
                <a:lnTo>
                  <a:pt x="291491" y="70022"/>
                </a:lnTo>
                <a:lnTo>
                  <a:pt x="291627" y="67310"/>
                </a:lnTo>
                <a:lnTo>
                  <a:pt x="291779" y="62181"/>
                </a:lnTo>
                <a:lnTo>
                  <a:pt x="291876" y="51626"/>
                </a:lnTo>
                <a:lnTo>
                  <a:pt x="291900" y="26464"/>
                </a:lnTo>
                <a:lnTo>
                  <a:pt x="291106" y="24778"/>
                </a:lnTo>
                <a:lnTo>
                  <a:pt x="289783" y="23654"/>
                </a:lnTo>
                <a:lnTo>
                  <a:pt x="288108" y="22904"/>
                </a:lnTo>
                <a:lnTo>
                  <a:pt x="284129" y="19955"/>
                </a:lnTo>
                <a:lnTo>
                  <a:pt x="281957" y="18057"/>
                </a:lnTo>
                <a:lnTo>
                  <a:pt x="279716" y="16792"/>
                </a:lnTo>
                <a:lnTo>
                  <a:pt x="272768" y="14217"/>
                </a:lnTo>
                <a:lnTo>
                  <a:pt x="268051" y="10802"/>
                </a:lnTo>
                <a:lnTo>
                  <a:pt x="263309" y="8756"/>
                </a:lnTo>
                <a:lnTo>
                  <a:pt x="256177" y="7603"/>
                </a:lnTo>
                <a:lnTo>
                  <a:pt x="249037" y="7262"/>
                </a:lnTo>
                <a:lnTo>
                  <a:pt x="239513" y="7146"/>
                </a:lnTo>
                <a:lnTo>
                  <a:pt x="229018" y="7120"/>
                </a:lnTo>
                <a:lnTo>
                  <a:pt x="228547" y="7913"/>
                </a:lnTo>
                <a:lnTo>
                  <a:pt x="228025" y="10911"/>
                </a:lnTo>
                <a:lnTo>
                  <a:pt x="227607" y="142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1"/>
          <p:cNvSpPr/>
          <p:nvPr/>
        </p:nvSpPr>
        <p:spPr>
          <a:xfrm>
            <a:off x="3286125" y="4057650"/>
            <a:ext cx="28576" cy="250032"/>
          </a:xfrm>
          <a:custGeom>
            <a:avLst/>
            <a:gdLst/>
            <a:ahLst/>
            <a:cxnLst/>
            <a:rect l="0" t="0" r="0" b="0"/>
            <a:pathLst>
              <a:path w="28576" h="250032">
                <a:moveTo>
                  <a:pt x="0" y="0"/>
                </a:moveTo>
                <a:lnTo>
                  <a:pt x="0" y="16792"/>
                </a:lnTo>
                <a:lnTo>
                  <a:pt x="793" y="19925"/>
                </a:lnTo>
                <a:lnTo>
                  <a:pt x="2116" y="23603"/>
                </a:lnTo>
                <a:lnTo>
                  <a:pt x="3792" y="27641"/>
                </a:lnTo>
                <a:lnTo>
                  <a:pt x="4909" y="31127"/>
                </a:lnTo>
                <a:lnTo>
                  <a:pt x="5654" y="34245"/>
                </a:lnTo>
                <a:lnTo>
                  <a:pt x="6481" y="40620"/>
                </a:lnTo>
                <a:lnTo>
                  <a:pt x="6702" y="44543"/>
                </a:lnTo>
                <a:lnTo>
                  <a:pt x="6947" y="53134"/>
                </a:lnTo>
                <a:lnTo>
                  <a:pt x="7056" y="62244"/>
                </a:lnTo>
                <a:lnTo>
                  <a:pt x="7879" y="66896"/>
                </a:lnTo>
                <a:lnTo>
                  <a:pt x="9221" y="71585"/>
                </a:lnTo>
                <a:lnTo>
                  <a:pt x="10910" y="76298"/>
                </a:lnTo>
                <a:lnTo>
                  <a:pt x="12036" y="81028"/>
                </a:lnTo>
                <a:lnTo>
                  <a:pt x="12786" y="85768"/>
                </a:lnTo>
                <a:lnTo>
                  <a:pt x="13286" y="90516"/>
                </a:lnTo>
                <a:lnTo>
                  <a:pt x="13620" y="95269"/>
                </a:lnTo>
                <a:lnTo>
                  <a:pt x="13842" y="100025"/>
                </a:lnTo>
                <a:lnTo>
                  <a:pt x="13991" y="104783"/>
                </a:lnTo>
                <a:lnTo>
                  <a:pt x="14883" y="109543"/>
                </a:lnTo>
                <a:lnTo>
                  <a:pt x="16272" y="114303"/>
                </a:lnTo>
                <a:lnTo>
                  <a:pt x="17992" y="119065"/>
                </a:lnTo>
                <a:lnTo>
                  <a:pt x="18345" y="123826"/>
                </a:lnTo>
                <a:lnTo>
                  <a:pt x="17786" y="128588"/>
                </a:lnTo>
                <a:lnTo>
                  <a:pt x="16619" y="133351"/>
                </a:lnTo>
                <a:lnTo>
                  <a:pt x="16636" y="138113"/>
                </a:lnTo>
                <a:lnTo>
                  <a:pt x="17440" y="142875"/>
                </a:lnTo>
                <a:lnTo>
                  <a:pt x="18770" y="147637"/>
                </a:lnTo>
                <a:lnTo>
                  <a:pt x="19657" y="153193"/>
                </a:lnTo>
                <a:lnTo>
                  <a:pt x="20249" y="159279"/>
                </a:lnTo>
                <a:lnTo>
                  <a:pt x="20905" y="170803"/>
                </a:lnTo>
                <a:lnTo>
                  <a:pt x="21197" y="178571"/>
                </a:lnTo>
                <a:lnTo>
                  <a:pt x="22069" y="182547"/>
                </a:lnTo>
                <a:lnTo>
                  <a:pt x="23444" y="186785"/>
                </a:lnTo>
                <a:lnTo>
                  <a:pt x="25154" y="191199"/>
                </a:lnTo>
                <a:lnTo>
                  <a:pt x="26294" y="195728"/>
                </a:lnTo>
                <a:lnTo>
                  <a:pt x="27054" y="200335"/>
                </a:lnTo>
                <a:lnTo>
                  <a:pt x="27561" y="204994"/>
                </a:lnTo>
                <a:lnTo>
                  <a:pt x="27899" y="209687"/>
                </a:lnTo>
                <a:lnTo>
                  <a:pt x="28124" y="214404"/>
                </a:lnTo>
                <a:lnTo>
                  <a:pt x="28441" y="226510"/>
                </a:lnTo>
                <a:lnTo>
                  <a:pt x="28575" y="25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950868" y="3529012"/>
            <a:ext cx="442914" cy="550070"/>
            <a:chOff x="6950868" y="3529012"/>
            <a:chExt cx="442914" cy="550070"/>
          </a:xfrm>
        </p:grpSpPr>
        <p:sp>
          <p:nvSpPr>
            <p:cNvPr id="13" name="SMARTPenAnnotation452"/>
            <p:cNvSpPr/>
            <p:nvPr/>
          </p:nvSpPr>
          <p:spPr>
            <a:xfrm>
              <a:off x="6950868" y="3632416"/>
              <a:ext cx="100014" cy="153726"/>
            </a:xfrm>
            <a:custGeom>
              <a:avLst/>
              <a:gdLst/>
              <a:ahLst/>
              <a:cxnLst/>
              <a:rect l="0" t="0" r="0" b="0"/>
              <a:pathLst>
                <a:path w="100014" h="153726">
                  <a:moveTo>
                    <a:pt x="0" y="10896"/>
                  </a:moveTo>
                  <a:lnTo>
                    <a:pt x="0" y="20839"/>
                  </a:lnTo>
                  <a:lnTo>
                    <a:pt x="794" y="23081"/>
                  </a:lnTo>
                  <a:lnTo>
                    <a:pt x="3793" y="27688"/>
                  </a:lnTo>
                  <a:lnTo>
                    <a:pt x="5654" y="32382"/>
                  </a:lnTo>
                  <a:lnTo>
                    <a:pt x="6151" y="34745"/>
                  </a:lnTo>
                  <a:lnTo>
                    <a:pt x="6482" y="37908"/>
                  </a:lnTo>
                  <a:lnTo>
                    <a:pt x="6703" y="41604"/>
                  </a:lnTo>
                  <a:lnTo>
                    <a:pt x="6948" y="49150"/>
                  </a:lnTo>
                  <a:lnTo>
                    <a:pt x="7086" y="58655"/>
                  </a:lnTo>
                  <a:lnTo>
                    <a:pt x="7136" y="80283"/>
                  </a:lnTo>
                  <a:lnTo>
                    <a:pt x="6346" y="84936"/>
                  </a:lnTo>
                  <a:lnTo>
                    <a:pt x="5024" y="89625"/>
                  </a:lnTo>
                  <a:lnTo>
                    <a:pt x="3350" y="94338"/>
                  </a:lnTo>
                  <a:lnTo>
                    <a:pt x="2233" y="99861"/>
                  </a:lnTo>
                  <a:lnTo>
                    <a:pt x="1489" y="105925"/>
                  </a:lnTo>
                  <a:lnTo>
                    <a:pt x="661" y="117425"/>
                  </a:lnTo>
                  <a:lnTo>
                    <a:pt x="294" y="125182"/>
                  </a:lnTo>
                  <a:lnTo>
                    <a:pt x="131" y="133392"/>
                  </a:lnTo>
                  <a:lnTo>
                    <a:pt x="1" y="153725"/>
                  </a:lnTo>
                  <a:lnTo>
                    <a:pt x="0" y="109337"/>
                  </a:lnTo>
                  <a:lnTo>
                    <a:pt x="794" y="102717"/>
                  </a:lnTo>
                  <a:lnTo>
                    <a:pt x="2117" y="95923"/>
                  </a:lnTo>
                  <a:lnTo>
                    <a:pt x="3793" y="89011"/>
                  </a:lnTo>
                  <a:lnTo>
                    <a:pt x="5704" y="82023"/>
                  </a:lnTo>
                  <a:lnTo>
                    <a:pt x="9943" y="67908"/>
                  </a:lnTo>
                  <a:lnTo>
                    <a:pt x="12186" y="61604"/>
                  </a:lnTo>
                  <a:lnTo>
                    <a:pt x="14474" y="55814"/>
                  </a:lnTo>
                  <a:lnTo>
                    <a:pt x="16793" y="50366"/>
                  </a:lnTo>
                  <a:lnTo>
                    <a:pt x="19927" y="45147"/>
                  </a:lnTo>
                  <a:lnTo>
                    <a:pt x="23603" y="40080"/>
                  </a:lnTo>
                  <a:lnTo>
                    <a:pt x="27642" y="35114"/>
                  </a:lnTo>
                  <a:lnTo>
                    <a:pt x="31128" y="30217"/>
                  </a:lnTo>
                  <a:lnTo>
                    <a:pt x="34246" y="25364"/>
                  </a:lnTo>
                  <a:lnTo>
                    <a:pt x="37119" y="20542"/>
                  </a:lnTo>
                  <a:lnTo>
                    <a:pt x="39827" y="16532"/>
                  </a:lnTo>
                  <a:lnTo>
                    <a:pt x="42426" y="13066"/>
                  </a:lnTo>
                  <a:lnTo>
                    <a:pt x="44953" y="9962"/>
                  </a:lnTo>
                  <a:lnTo>
                    <a:pt x="47431" y="7892"/>
                  </a:lnTo>
                  <a:lnTo>
                    <a:pt x="49878" y="6512"/>
                  </a:lnTo>
                  <a:lnTo>
                    <a:pt x="52302" y="5592"/>
                  </a:lnTo>
                  <a:lnTo>
                    <a:pt x="53918" y="4185"/>
                  </a:lnTo>
                  <a:lnTo>
                    <a:pt x="54995" y="2453"/>
                  </a:lnTo>
                  <a:lnTo>
                    <a:pt x="55714" y="505"/>
                  </a:lnTo>
                  <a:lnTo>
                    <a:pt x="56986" y="0"/>
                  </a:lnTo>
                  <a:lnTo>
                    <a:pt x="58628" y="457"/>
                  </a:lnTo>
                  <a:lnTo>
                    <a:pt x="60517" y="1555"/>
                  </a:lnTo>
                  <a:lnTo>
                    <a:pt x="62570" y="2288"/>
                  </a:lnTo>
                  <a:lnTo>
                    <a:pt x="64732" y="2776"/>
                  </a:lnTo>
                  <a:lnTo>
                    <a:pt x="66967" y="3101"/>
                  </a:lnTo>
                  <a:lnTo>
                    <a:pt x="70045" y="4112"/>
                  </a:lnTo>
                  <a:lnTo>
                    <a:pt x="73684" y="5580"/>
                  </a:lnTo>
                  <a:lnTo>
                    <a:pt x="77698" y="7352"/>
                  </a:lnTo>
                  <a:lnTo>
                    <a:pt x="80374" y="9327"/>
                  </a:lnTo>
                  <a:lnTo>
                    <a:pt x="82158" y="11437"/>
                  </a:lnTo>
                  <a:lnTo>
                    <a:pt x="83347" y="13638"/>
                  </a:lnTo>
                  <a:lnTo>
                    <a:pt x="88813" y="24320"/>
                  </a:lnTo>
                  <a:lnTo>
                    <a:pt x="90165" y="28577"/>
                  </a:lnTo>
                  <a:lnTo>
                    <a:pt x="91067" y="33002"/>
                  </a:lnTo>
                  <a:lnTo>
                    <a:pt x="91667" y="37539"/>
                  </a:lnTo>
                  <a:lnTo>
                    <a:pt x="92067" y="42152"/>
                  </a:lnTo>
                  <a:lnTo>
                    <a:pt x="92335" y="46815"/>
                  </a:lnTo>
                  <a:lnTo>
                    <a:pt x="92513" y="51511"/>
                  </a:lnTo>
                  <a:lnTo>
                    <a:pt x="93426" y="56229"/>
                  </a:lnTo>
                  <a:lnTo>
                    <a:pt x="94828" y="60962"/>
                  </a:lnTo>
                  <a:lnTo>
                    <a:pt x="96556" y="65704"/>
                  </a:lnTo>
                  <a:lnTo>
                    <a:pt x="97708" y="70454"/>
                  </a:lnTo>
                  <a:lnTo>
                    <a:pt x="98476" y="75207"/>
                  </a:lnTo>
                  <a:lnTo>
                    <a:pt x="98989" y="79964"/>
                  </a:lnTo>
                  <a:lnTo>
                    <a:pt x="99330" y="84723"/>
                  </a:lnTo>
                  <a:lnTo>
                    <a:pt x="99558" y="89483"/>
                  </a:lnTo>
                  <a:lnTo>
                    <a:pt x="99709" y="94243"/>
                  </a:lnTo>
                  <a:lnTo>
                    <a:pt x="99017" y="98211"/>
                  </a:lnTo>
                  <a:lnTo>
                    <a:pt x="97762" y="101650"/>
                  </a:lnTo>
                  <a:lnTo>
                    <a:pt x="96131" y="104736"/>
                  </a:lnTo>
                  <a:lnTo>
                    <a:pt x="95043" y="108381"/>
                  </a:lnTo>
                  <a:lnTo>
                    <a:pt x="94319" y="112398"/>
                  </a:lnTo>
                  <a:lnTo>
                    <a:pt x="93835" y="116664"/>
                  </a:lnTo>
                  <a:lnTo>
                    <a:pt x="94307" y="120302"/>
                  </a:lnTo>
                  <a:lnTo>
                    <a:pt x="95415" y="123521"/>
                  </a:lnTo>
                  <a:lnTo>
                    <a:pt x="99105" y="130598"/>
                  </a:lnTo>
                  <a:lnTo>
                    <a:pt x="99610" y="133682"/>
                  </a:lnTo>
                  <a:lnTo>
                    <a:pt x="100013" y="1394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53"/>
            <p:cNvSpPr/>
            <p:nvPr/>
          </p:nvSpPr>
          <p:spPr>
            <a:xfrm>
              <a:off x="7093752" y="3629054"/>
              <a:ext cx="78476" cy="128548"/>
            </a:xfrm>
            <a:custGeom>
              <a:avLst/>
              <a:gdLst/>
              <a:ahLst/>
              <a:cxnLst/>
              <a:rect l="0" t="0" r="0" b="0"/>
              <a:pathLst>
                <a:path w="78476" h="128548">
                  <a:moveTo>
                    <a:pt x="28566" y="14258"/>
                  </a:moveTo>
                  <a:lnTo>
                    <a:pt x="21717" y="14258"/>
                  </a:lnTo>
                  <a:lnTo>
                    <a:pt x="19437" y="16375"/>
                  </a:lnTo>
                  <a:lnTo>
                    <a:pt x="15298" y="20409"/>
                  </a:lnTo>
                  <a:lnTo>
                    <a:pt x="14958" y="21534"/>
                  </a:lnTo>
                  <a:lnTo>
                    <a:pt x="14580" y="24900"/>
                  </a:lnTo>
                  <a:lnTo>
                    <a:pt x="13687" y="26909"/>
                  </a:lnTo>
                  <a:lnTo>
                    <a:pt x="12296" y="29042"/>
                  </a:lnTo>
                  <a:lnTo>
                    <a:pt x="10576" y="31258"/>
                  </a:lnTo>
                  <a:lnTo>
                    <a:pt x="9429" y="34322"/>
                  </a:lnTo>
                  <a:lnTo>
                    <a:pt x="8664" y="37953"/>
                  </a:lnTo>
                  <a:lnTo>
                    <a:pt x="8154" y="41961"/>
                  </a:lnTo>
                  <a:lnTo>
                    <a:pt x="7021" y="45427"/>
                  </a:lnTo>
                  <a:lnTo>
                    <a:pt x="5472" y="48531"/>
                  </a:lnTo>
                  <a:lnTo>
                    <a:pt x="3645" y="51394"/>
                  </a:lnTo>
                  <a:lnTo>
                    <a:pt x="2427" y="54890"/>
                  </a:lnTo>
                  <a:lnTo>
                    <a:pt x="1615" y="58809"/>
                  </a:lnTo>
                  <a:lnTo>
                    <a:pt x="1074" y="63009"/>
                  </a:lnTo>
                  <a:lnTo>
                    <a:pt x="713" y="66602"/>
                  </a:lnTo>
                  <a:lnTo>
                    <a:pt x="473" y="69792"/>
                  </a:lnTo>
                  <a:lnTo>
                    <a:pt x="312" y="72712"/>
                  </a:lnTo>
                  <a:lnTo>
                    <a:pt x="134" y="80190"/>
                  </a:lnTo>
                  <a:lnTo>
                    <a:pt x="0" y="102042"/>
                  </a:lnTo>
                  <a:lnTo>
                    <a:pt x="790" y="104531"/>
                  </a:lnTo>
                  <a:lnTo>
                    <a:pt x="2111" y="106984"/>
                  </a:lnTo>
                  <a:lnTo>
                    <a:pt x="3786" y="109413"/>
                  </a:lnTo>
                  <a:lnTo>
                    <a:pt x="4902" y="111826"/>
                  </a:lnTo>
                  <a:lnTo>
                    <a:pt x="5647" y="114228"/>
                  </a:lnTo>
                  <a:lnTo>
                    <a:pt x="6143" y="116624"/>
                  </a:lnTo>
                  <a:lnTo>
                    <a:pt x="7268" y="119014"/>
                  </a:lnTo>
                  <a:lnTo>
                    <a:pt x="8811" y="121401"/>
                  </a:lnTo>
                  <a:lnTo>
                    <a:pt x="10634" y="123787"/>
                  </a:lnTo>
                  <a:lnTo>
                    <a:pt x="12642" y="125378"/>
                  </a:lnTo>
                  <a:lnTo>
                    <a:pt x="14776" y="126438"/>
                  </a:lnTo>
                  <a:lnTo>
                    <a:pt x="20109" y="128139"/>
                  </a:lnTo>
                  <a:lnTo>
                    <a:pt x="21341" y="128279"/>
                  </a:lnTo>
                  <a:lnTo>
                    <a:pt x="22956" y="128372"/>
                  </a:lnTo>
                  <a:lnTo>
                    <a:pt x="26866" y="128475"/>
                  </a:lnTo>
                  <a:lnTo>
                    <a:pt x="38181" y="128547"/>
                  </a:lnTo>
                  <a:lnTo>
                    <a:pt x="40532" y="127757"/>
                  </a:lnTo>
                  <a:lnTo>
                    <a:pt x="42894" y="126437"/>
                  </a:lnTo>
                  <a:lnTo>
                    <a:pt x="45262" y="124762"/>
                  </a:lnTo>
                  <a:lnTo>
                    <a:pt x="46840" y="122853"/>
                  </a:lnTo>
                  <a:lnTo>
                    <a:pt x="47893" y="120786"/>
                  </a:lnTo>
                  <a:lnTo>
                    <a:pt x="48594" y="118614"/>
                  </a:lnTo>
                  <a:lnTo>
                    <a:pt x="49856" y="115579"/>
                  </a:lnTo>
                  <a:lnTo>
                    <a:pt x="51491" y="111968"/>
                  </a:lnTo>
                  <a:lnTo>
                    <a:pt x="57584" y="99300"/>
                  </a:lnTo>
                  <a:lnTo>
                    <a:pt x="66754" y="80798"/>
                  </a:lnTo>
                  <a:lnTo>
                    <a:pt x="68312" y="76081"/>
                  </a:lnTo>
                  <a:lnTo>
                    <a:pt x="69351" y="71348"/>
                  </a:lnTo>
                  <a:lnTo>
                    <a:pt x="70044" y="66606"/>
                  </a:lnTo>
                  <a:lnTo>
                    <a:pt x="71299" y="61857"/>
                  </a:lnTo>
                  <a:lnTo>
                    <a:pt x="72930" y="57103"/>
                  </a:lnTo>
                  <a:lnTo>
                    <a:pt x="74811" y="52346"/>
                  </a:lnTo>
                  <a:lnTo>
                    <a:pt x="76064" y="48381"/>
                  </a:lnTo>
                  <a:lnTo>
                    <a:pt x="76901" y="44944"/>
                  </a:lnTo>
                  <a:lnTo>
                    <a:pt x="77458" y="41859"/>
                  </a:lnTo>
                  <a:lnTo>
                    <a:pt x="77830" y="38215"/>
                  </a:lnTo>
                  <a:lnTo>
                    <a:pt x="78077" y="34198"/>
                  </a:lnTo>
                  <a:lnTo>
                    <a:pt x="78352" y="26295"/>
                  </a:lnTo>
                  <a:lnTo>
                    <a:pt x="78475" y="20137"/>
                  </a:lnTo>
                  <a:lnTo>
                    <a:pt x="77714" y="17384"/>
                  </a:lnTo>
                  <a:lnTo>
                    <a:pt x="76412" y="14754"/>
                  </a:lnTo>
                  <a:lnTo>
                    <a:pt x="72413" y="8623"/>
                  </a:lnTo>
                  <a:lnTo>
                    <a:pt x="71292" y="7327"/>
                  </a:lnTo>
                  <a:lnTo>
                    <a:pt x="69750" y="5669"/>
                  </a:lnTo>
                  <a:lnTo>
                    <a:pt x="65365" y="1096"/>
                  </a:lnTo>
                  <a:lnTo>
                    <a:pt x="64211" y="721"/>
                  </a:lnTo>
                  <a:lnTo>
                    <a:pt x="62648" y="470"/>
                  </a:lnTo>
                  <a:lnTo>
                    <a:pt x="60812" y="304"/>
                  </a:lnTo>
                  <a:lnTo>
                    <a:pt x="58001" y="193"/>
                  </a:lnTo>
                  <a:lnTo>
                    <a:pt x="47254" y="36"/>
                  </a:lnTo>
                  <a:lnTo>
                    <a:pt x="41369" y="0"/>
                  </a:lnTo>
                  <a:lnTo>
                    <a:pt x="38690" y="784"/>
                  </a:lnTo>
                  <a:lnTo>
                    <a:pt x="36109" y="2101"/>
                  </a:lnTo>
                  <a:lnTo>
                    <a:pt x="33595" y="3772"/>
                  </a:lnTo>
                  <a:lnTo>
                    <a:pt x="31125" y="4886"/>
                  </a:lnTo>
                  <a:lnTo>
                    <a:pt x="28684" y="5629"/>
                  </a:lnTo>
                  <a:lnTo>
                    <a:pt x="26263" y="6124"/>
                  </a:lnTo>
                  <a:lnTo>
                    <a:pt x="24650" y="7248"/>
                  </a:lnTo>
                  <a:lnTo>
                    <a:pt x="23574" y="8791"/>
                  </a:lnTo>
                  <a:lnTo>
                    <a:pt x="22857" y="10613"/>
                  </a:lnTo>
                  <a:lnTo>
                    <a:pt x="21585" y="11828"/>
                  </a:lnTo>
                  <a:lnTo>
                    <a:pt x="19944" y="12638"/>
                  </a:lnTo>
                  <a:lnTo>
                    <a:pt x="14279" y="142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54"/>
            <p:cNvSpPr/>
            <p:nvPr/>
          </p:nvSpPr>
          <p:spPr>
            <a:xfrm>
              <a:off x="7265193" y="3529012"/>
              <a:ext cx="21433" cy="242889"/>
            </a:xfrm>
            <a:custGeom>
              <a:avLst/>
              <a:gdLst/>
              <a:ahLst/>
              <a:cxnLst/>
              <a:rect l="0" t="0" r="0" b="0"/>
              <a:pathLst>
                <a:path w="21433" h="242889">
                  <a:moveTo>
                    <a:pt x="0" y="0"/>
                  </a:moveTo>
                  <a:lnTo>
                    <a:pt x="0" y="27703"/>
                  </a:lnTo>
                  <a:lnTo>
                    <a:pt x="794" y="31962"/>
                  </a:lnTo>
                  <a:lnTo>
                    <a:pt x="2117" y="36390"/>
                  </a:lnTo>
                  <a:lnTo>
                    <a:pt x="3793" y="40929"/>
                  </a:lnTo>
                  <a:lnTo>
                    <a:pt x="4910" y="45542"/>
                  </a:lnTo>
                  <a:lnTo>
                    <a:pt x="5654" y="50205"/>
                  </a:lnTo>
                  <a:lnTo>
                    <a:pt x="6151" y="54901"/>
                  </a:lnTo>
                  <a:lnTo>
                    <a:pt x="6482" y="59620"/>
                  </a:lnTo>
                  <a:lnTo>
                    <a:pt x="6703" y="64353"/>
                  </a:lnTo>
                  <a:lnTo>
                    <a:pt x="6850" y="69096"/>
                  </a:lnTo>
                  <a:lnTo>
                    <a:pt x="7742" y="74639"/>
                  </a:lnTo>
                  <a:lnTo>
                    <a:pt x="9130" y="80716"/>
                  </a:lnTo>
                  <a:lnTo>
                    <a:pt x="10849" y="87148"/>
                  </a:lnTo>
                  <a:lnTo>
                    <a:pt x="11996" y="93023"/>
                  </a:lnTo>
                  <a:lnTo>
                    <a:pt x="12759" y="98528"/>
                  </a:lnTo>
                  <a:lnTo>
                    <a:pt x="13269" y="103786"/>
                  </a:lnTo>
                  <a:lnTo>
                    <a:pt x="13609" y="109672"/>
                  </a:lnTo>
                  <a:lnTo>
                    <a:pt x="13986" y="122562"/>
                  </a:lnTo>
                  <a:lnTo>
                    <a:pt x="14880" y="128539"/>
                  </a:lnTo>
                  <a:lnTo>
                    <a:pt x="16271" y="134112"/>
                  </a:lnTo>
                  <a:lnTo>
                    <a:pt x="17991" y="139414"/>
                  </a:lnTo>
                  <a:lnTo>
                    <a:pt x="19138" y="145330"/>
                  </a:lnTo>
                  <a:lnTo>
                    <a:pt x="19902" y="151655"/>
                  </a:lnTo>
                  <a:lnTo>
                    <a:pt x="20412" y="158254"/>
                  </a:lnTo>
                  <a:lnTo>
                    <a:pt x="20752" y="164240"/>
                  </a:lnTo>
                  <a:lnTo>
                    <a:pt x="21129" y="175125"/>
                  </a:lnTo>
                  <a:lnTo>
                    <a:pt x="21392" y="197765"/>
                  </a:lnTo>
                  <a:lnTo>
                    <a:pt x="21432" y="2428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55"/>
            <p:cNvSpPr/>
            <p:nvPr/>
          </p:nvSpPr>
          <p:spPr>
            <a:xfrm>
              <a:off x="7229477" y="3672215"/>
              <a:ext cx="164305" cy="28248"/>
            </a:xfrm>
            <a:custGeom>
              <a:avLst/>
              <a:gdLst/>
              <a:ahLst/>
              <a:cxnLst/>
              <a:rect l="0" t="0" r="0" b="0"/>
              <a:pathLst>
                <a:path w="164305" h="28248">
                  <a:moveTo>
                    <a:pt x="7141" y="28247"/>
                  </a:moveTo>
                  <a:lnTo>
                    <a:pt x="0" y="28247"/>
                  </a:lnTo>
                  <a:lnTo>
                    <a:pt x="27639" y="28247"/>
                  </a:lnTo>
                  <a:lnTo>
                    <a:pt x="31125" y="27453"/>
                  </a:lnTo>
                  <a:lnTo>
                    <a:pt x="34243" y="26130"/>
                  </a:lnTo>
                  <a:lnTo>
                    <a:pt x="37116" y="24455"/>
                  </a:lnTo>
                  <a:lnTo>
                    <a:pt x="40618" y="23337"/>
                  </a:lnTo>
                  <a:lnTo>
                    <a:pt x="44541" y="22593"/>
                  </a:lnTo>
                  <a:lnTo>
                    <a:pt x="48743" y="22096"/>
                  </a:lnTo>
                  <a:lnTo>
                    <a:pt x="53131" y="20971"/>
                  </a:lnTo>
                  <a:lnTo>
                    <a:pt x="57645" y="19428"/>
                  </a:lnTo>
                  <a:lnTo>
                    <a:pt x="62242" y="17605"/>
                  </a:lnTo>
                  <a:lnTo>
                    <a:pt x="73699" y="13463"/>
                  </a:lnTo>
                  <a:lnTo>
                    <a:pt x="80088" y="11247"/>
                  </a:lnTo>
                  <a:lnTo>
                    <a:pt x="85935" y="9770"/>
                  </a:lnTo>
                  <a:lnTo>
                    <a:pt x="91421" y="8785"/>
                  </a:lnTo>
                  <a:lnTo>
                    <a:pt x="96664" y="8129"/>
                  </a:lnTo>
                  <a:lnTo>
                    <a:pt x="101749" y="6897"/>
                  </a:lnTo>
                  <a:lnTo>
                    <a:pt x="106726" y="5283"/>
                  </a:lnTo>
                  <a:lnTo>
                    <a:pt x="111631" y="3412"/>
                  </a:lnTo>
                  <a:lnTo>
                    <a:pt x="116488" y="2166"/>
                  </a:lnTo>
                  <a:lnTo>
                    <a:pt x="121314" y="1335"/>
                  </a:lnTo>
                  <a:lnTo>
                    <a:pt x="126118" y="780"/>
                  </a:lnTo>
                  <a:lnTo>
                    <a:pt x="130910" y="411"/>
                  </a:lnTo>
                  <a:lnTo>
                    <a:pt x="135692" y="165"/>
                  </a:lnTo>
                  <a:lnTo>
                    <a:pt x="140466" y="0"/>
                  </a:lnTo>
                  <a:lnTo>
                    <a:pt x="144443" y="685"/>
                  </a:lnTo>
                  <a:lnTo>
                    <a:pt x="147888" y="1935"/>
                  </a:lnTo>
                  <a:lnTo>
                    <a:pt x="150979" y="3562"/>
                  </a:lnTo>
                  <a:lnTo>
                    <a:pt x="153833" y="4647"/>
                  </a:lnTo>
                  <a:lnTo>
                    <a:pt x="156530" y="5369"/>
                  </a:lnTo>
                  <a:lnTo>
                    <a:pt x="164304" y="68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56"/>
            <p:cNvSpPr/>
            <p:nvPr/>
          </p:nvSpPr>
          <p:spPr>
            <a:xfrm>
              <a:off x="6965156" y="3886200"/>
              <a:ext cx="1" cy="192882"/>
            </a:xfrm>
            <a:custGeom>
              <a:avLst/>
              <a:gdLst/>
              <a:ahLst/>
              <a:cxnLst/>
              <a:rect l="0" t="0" r="0" b="0"/>
              <a:pathLst>
                <a:path w="1" h="192882">
                  <a:moveTo>
                    <a:pt x="0" y="0"/>
                  </a:move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57"/>
            <p:cNvSpPr/>
            <p:nvPr/>
          </p:nvSpPr>
          <p:spPr>
            <a:xfrm>
              <a:off x="7165181" y="3871912"/>
              <a:ext cx="14288" cy="185739"/>
            </a:xfrm>
            <a:custGeom>
              <a:avLst/>
              <a:gdLst/>
              <a:ahLst/>
              <a:cxnLst/>
              <a:rect l="0" t="0" r="0" b="0"/>
              <a:pathLst>
                <a:path w="14288" h="185739">
                  <a:moveTo>
                    <a:pt x="14287" y="0"/>
                  </a:moveTo>
                  <a:lnTo>
                    <a:pt x="14287" y="170033"/>
                  </a:lnTo>
                  <a:lnTo>
                    <a:pt x="13494" y="172887"/>
                  </a:lnTo>
                  <a:lnTo>
                    <a:pt x="12171" y="174789"/>
                  </a:lnTo>
                  <a:lnTo>
                    <a:pt x="10494" y="176057"/>
                  </a:lnTo>
                  <a:lnTo>
                    <a:pt x="9377" y="177697"/>
                  </a:lnTo>
                  <a:lnTo>
                    <a:pt x="8633" y="179583"/>
                  </a:lnTo>
                  <a:lnTo>
                    <a:pt x="7438" y="184522"/>
                  </a:lnTo>
                  <a:lnTo>
                    <a:pt x="6546" y="184927"/>
                  </a:lnTo>
                  <a:lnTo>
                    <a:pt x="5158" y="185197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58"/>
            <p:cNvSpPr/>
            <p:nvPr/>
          </p:nvSpPr>
          <p:spPr>
            <a:xfrm>
              <a:off x="7093812" y="3936234"/>
              <a:ext cx="227503" cy="92813"/>
            </a:xfrm>
            <a:custGeom>
              <a:avLst/>
              <a:gdLst/>
              <a:ahLst/>
              <a:cxnLst/>
              <a:rect l="0" t="0" r="0" b="0"/>
              <a:pathLst>
                <a:path w="227503" h="92813">
                  <a:moveTo>
                    <a:pt x="7075" y="49978"/>
                  </a:moveTo>
                  <a:lnTo>
                    <a:pt x="3282" y="49978"/>
                  </a:lnTo>
                  <a:lnTo>
                    <a:pt x="2960" y="49184"/>
                  </a:lnTo>
                  <a:lnTo>
                    <a:pt x="3537" y="47861"/>
                  </a:lnTo>
                  <a:lnTo>
                    <a:pt x="4716" y="46186"/>
                  </a:lnTo>
                  <a:lnTo>
                    <a:pt x="4709" y="45068"/>
                  </a:lnTo>
                  <a:lnTo>
                    <a:pt x="3910" y="44324"/>
                  </a:lnTo>
                  <a:lnTo>
                    <a:pt x="0" y="42860"/>
                  </a:lnTo>
                  <a:lnTo>
                    <a:pt x="16932" y="42835"/>
                  </a:lnTo>
                  <a:lnTo>
                    <a:pt x="19202" y="42041"/>
                  </a:lnTo>
                  <a:lnTo>
                    <a:pt x="21510" y="40718"/>
                  </a:lnTo>
                  <a:lnTo>
                    <a:pt x="23842" y="39042"/>
                  </a:lnTo>
                  <a:lnTo>
                    <a:pt x="30667" y="37180"/>
                  </a:lnTo>
                  <a:lnTo>
                    <a:pt x="34709" y="36683"/>
                  </a:lnTo>
                  <a:lnTo>
                    <a:pt x="38198" y="35559"/>
                  </a:lnTo>
                  <a:lnTo>
                    <a:pt x="41317" y="34015"/>
                  </a:lnTo>
                  <a:lnTo>
                    <a:pt x="44191" y="32192"/>
                  </a:lnTo>
                  <a:lnTo>
                    <a:pt x="47693" y="30977"/>
                  </a:lnTo>
                  <a:lnTo>
                    <a:pt x="51616" y="30167"/>
                  </a:lnTo>
                  <a:lnTo>
                    <a:pt x="55819" y="29627"/>
                  </a:lnTo>
                  <a:lnTo>
                    <a:pt x="60209" y="28473"/>
                  </a:lnTo>
                  <a:lnTo>
                    <a:pt x="64723" y="26910"/>
                  </a:lnTo>
                  <a:lnTo>
                    <a:pt x="69319" y="25075"/>
                  </a:lnTo>
                  <a:lnTo>
                    <a:pt x="73177" y="23851"/>
                  </a:lnTo>
                  <a:lnTo>
                    <a:pt x="79581" y="22491"/>
                  </a:lnTo>
                  <a:lnTo>
                    <a:pt x="83194" y="21334"/>
                  </a:lnTo>
                  <a:lnTo>
                    <a:pt x="87189" y="19770"/>
                  </a:lnTo>
                  <a:lnTo>
                    <a:pt x="91441" y="17933"/>
                  </a:lnTo>
                  <a:lnTo>
                    <a:pt x="98282" y="15892"/>
                  </a:lnTo>
                  <a:lnTo>
                    <a:pt x="104761" y="14985"/>
                  </a:lnTo>
                  <a:lnTo>
                    <a:pt x="108711" y="14743"/>
                  </a:lnTo>
                  <a:lnTo>
                    <a:pt x="116540" y="14474"/>
                  </a:lnTo>
                  <a:lnTo>
                    <a:pt x="125410" y="14323"/>
                  </a:lnTo>
                  <a:lnTo>
                    <a:pt x="149529" y="14260"/>
                  </a:lnTo>
                  <a:lnTo>
                    <a:pt x="151880" y="16376"/>
                  </a:lnTo>
                  <a:lnTo>
                    <a:pt x="153618" y="18052"/>
                  </a:lnTo>
                  <a:lnTo>
                    <a:pt x="154777" y="19963"/>
                  </a:lnTo>
                  <a:lnTo>
                    <a:pt x="155549" y="22030"/>
                  </a:lnTo>
                  <a:lnTo>
                    <a:pt x="156064" y="24202"/>
                  </a:lnTo>
                  <a:lnTo>
                    <a:pt x="156407" y="26444"/>
                  </a:lnTo>
                  <a:lnTo>
                    <a:pt x="156636" y="28732"/>
                  </a:lnTo>
                  <a:lnTo>
                    <a:pt x="156789" y="31052"/>
                  </a:lnTo>
                  <a:lnTo>
                    <a:pt x="156891" y="33392"/>
                  </a:lnTo>
                  <a:lnTo>
                    <a:pt x="157004" y="38109"/>
                  </a:lnTo>
                  <a:lnTo>
                    <a:pt x="156240" y="40477"/>
                  </a:lnTo>
                  <a:lnTo>
                    <a:pt x="154937" y="42851"/>
                  </a:lnTo>
                  <a:lnTo>
                    <a:pt x="153275" y="45226"/>
                  </a:lnTo>
                  <a:lnTo>
                    <a:pt x="152167" y="47604"/>
                  </a:lnTo>
                  <a:lnTo>
                    <a:pt x="151427" y="49983"/>
                  </a:lnTo>
                  <a:lnTo>
                    <a:pt x="150935" y="52363"/>
                  </a:lnTo>
                  <a:lnTo>
                    <a:pt x="150607" y="54743"/>
                  </a:lnTo>
                  <a:lnTo>
                    <a:pt x="150388" y="57123"/>
                  </a:lnTo>
                  <a:lnTo>
                    <a:pt x="150242" y="59504"/>
                  </a:lnTo>
                  <a:lnTo>
                    <a:pt x="150080" y="64266"/>
                  </a:lnTo>
                  <a:lnTo>
                    <a:pt x="149958" y="77142"/>
                  </a:lnTo>
                  <a:lnTo>
                    <a:pt x="150748" y="78406"/>
                  </a:lnTo>
                  <a:lnTo>
                    <a:pt x="152070" y="80042"/>
                  </a:lnTo>
                  <a:lnTo>
                    <a:pt x="156102" y="84580"/>
                  </a:lnTo>
                  <a:lnTo>
                    <a:pt x="160593" y="89158"/>
                  </a:lnTo>
                  <a:lnTo>
                    <a:pt x="162601" y="90386"/>
                  </a:lnTo>
                  <a:lnTo>
                    <a:pt x="166950" y="91749"/>
                  </a:lnTo>
                  <a:lnTo>
                    <a:pt x="173861" y="92517"/>
                  </a:lnTo>
                  <a:lnTo>
                    <a:pt x="179192" y="92777"/>
                  </a:lnTo>
                  <a:lnTo>
                    <a:pt x="185700" y="92812"/>
                  </a:lnTo>
                  <a:lnTo>
                    <a:pt x="188071" y="92028"/>
                  </a:lnTo>
                  <a:lnTo>
                    <a:pt x="189651" y="90712"/>
                  </a:lnTo>
                  <a:lnTo>
                    <a:pt x="190705" y="89040"/>
                  </a:lnTo>
                  <a:lnTo>
                    <a:pt x="192201" y="87925"/>
                  </a:lnTo>
                  <a:lnTo>
                    <a:pt x="193993" y="87183"/>
                  </a:lnTo>
                  <a:lnTo>
                    <a:pt x="195981" y="86687"/>
                  </a:lnTo>
                  <a:lnTo>
                    <a:pt x="197306" y="85563"/>
                  </a:lnTo>
                  <a:lnTo>
                    <a:pt x="198189" y="84020"/>
                  </a:lnTo>
                  <a:lnTo>
                    <a:pt x="198778" y="82198"/>
                  </a:lnTo>
                  <a:lnTo>
                    <a:pt x="199965" y="80189"/>
                  </a:lnTo>
                  <a:lnTo>
                    <a:pt x="201549" y="78057"/>
                  </a:lnTo>
                  <a:lnTo>
                    <a:pt x="203399" y="75841"/>
                  </a:lnTo>
                  <a:lnTo>
                    <a:pt x="205426" y="73570"/>
                  </a:lnTo>
                  <a:lnTo>
                    <a:pt x="209796" y="68930"/>
                  </a:lnTo>
                  <a:lnTo>
                    <a:pt x="212073" y="67375"/>
                  </a:lnTo>
                  <a:lnTo>
                    <a:pt x="216719" y="65648"/>
                  </a:lnTo>
                  <a:lnTo>
                    <a:pt x="218275" y="64393"/>
                  </a:lnTo>
                  <a:lnTo>
                    <a:pt x="219312" y="62763"/>
                  </a:lnTo>
                  <a:lnTo>
                    <a:pt x="220004" y="60883"/>
                  </a:lnTo>
                  <a:lnTo>
                    <a:pt x="220465" y="58835"/>
                  </a:lnTo>
                  <a:lnTo>
                    <a:pt x="220773" y="56676"/>
                  </a:lnTo>
                  <a:lnTo>
                    <a:pt x="220977" y="54444"/>
                  </a:lnTo>
                  <a:lnTo>
                    <a:pt x="221908" y="51367"/>
                  </a:lnTo>
                  <a:lnTo>
                    <a:pt x="223322" y="47729"/>
                  </a:lnTo>
                  <a:lnTo>
                    <a:pt x="225059" y="43717"/>
                  </a:lnTo>
                  <a:lnTo>
                    <a:pt x="226216" y="40247"/>
                  </a:lnTo>
                  <a:lnTo>
                    <a:pt x="226988" y="37141"/>
                  </a:lnTo>
                  <a:lnTo>
                    <a:pt x="227502" y="34277"/>
                  </a:lnTo>
                  <a:lnTo>
                    <a:pt x="227051" y="31573"/>
                  </a:lnTo>
                  <a:lnTo>
                    <a:pt x="225957" y="28977"/>
                  </a:lnTo>
                  <a:lnTo>
                    <a:pt x="224434" y="26452"/>
                  </a:lnTo>
                  <a:lnTo>
                    <a:pt x="223418" y="23976"/>
                  </a:lnTo>
                  <a:lnTo>
                    <a:pt x="222742" y="21530"/>
                  </a:lnTo>
                  <a:lnTo>
                    <a:pt x="222290" y="19107"/>
                  </a:lnTo>
                  <a:lnTo>
                    <a:pt x="221195" y="17491"/>
                  </a:lnTo>
                  <a:lnTo>
                    <a:pt x="219672" y="16414"/>
                  </a:lnTo>
                  <a:lnTo>
                    <a:pt x="217863" y="15696"/>
                  </a:lnTo>
                  <a:lnTo>
                    <a:pt x="215863" y="14423"/>
                  </a:lnTo>
                  <a:lnTo>
                    <a:pt x="213736" y="12781"/>
                  </a:lnTo>
                  <a:lnTo>
                    <a:pt x="211524" y="10893"/>
                  </a:lnTo>
                  <a:lnTo>
                    <a:pt x="209255" y="9634"/>
                  </a:lnTo>
                  <a:lnTo>
                    <a:pt x="202271" y="7068"/>
                  </a:lnTo>
                  <a:lnTo>
                    <a:pt x="199912" y="5496"/>
                  </a:lnTo>
                  <a:lnTo>
                    <a:pt x="197546" y="3655"/>
                  </a:lnTo>
                  <a:lnTo>
                    <a:pt x="192799" y="1608"/>
                  </a:lnTo>
                  <a:lnTo>
                    <a:pt x="187251" y="699"/>
                  </a:lnTo>
                  <a:lnTo>
                    <a:pt x="183549" y="457"/>
                  </a:lnTo>
                  <a:lnTo>
                    <a:pt x="179492" y="295"/>
                  </a:lnTo>
                  <a:lnTo>
                    <a:pt x="170753" y="116"/>
                  </a:lnTo>
                  <a:lnTo>
                    <a:pt x="159792" y="0"/>
                  </a:lnTo>
                  <a:lnTo>
                    <a:pt x="158099" y="784"/>
                  </a:lnTo>
                  <a:lnTo>
                    <a:pt x="156176" y="2101"/>
                  </a:lnTo>
                  <a:lnTo>
                    <a:pt x="154101" y="3773"/>
                  </a:lnTo>
                  <a:lnTo>
                    <a:pt x="151130" y="4887"/>
                  </a:lnTo>
                  <a:lnTo>
                    <a:pt x="147562" y="5630"/>
                  </a:lnTo>
                  <a:lnTo>
                    <a:pt x="136359" y="7028"/>
                  </a:lnTo>
                  <a:lnTo>
                    <a:pt x="136127" y="7851"/>
                  </a:lnTo>
                  <a:lnTo>
                    <a:pt x="135972" y="9194"/>
                  </a:lnTo>
                  <a:lnTo>
                    <a:pt x="135663" y="142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59"/>
            <p:cNvSpPr/>
            <p:nvPr/>
          </p:nvSpPr>
          <p:spPr>
            <a:xfrm>
              <a:off x="7379494" y="3836193"/>
              <a:ext cx="14261" cy="200026"/>
            </a:xfrm>
            <a:custGeom>
              <a:avLst/>
              <a:gdLst/>
              <a:ahLst/>
              <a:cxnLst/>
              <a:rect l="0" t="0" r="0" b="0"/>
              <a:pathLst>
                <a:path w="14261" h="200026">
                  <a:moveTo>
                    <a:pt x="7143" y="0"/>
                  </a:moveTo>
                  <a:lnTo>
                    <a:pt x="10936" y="0"/>
                  </a:lnTo>
                  <a:lnTo>
                    <a:pt x="12053" y="794"/>
                  </a:lnTo>
                  <a:lnTo>
                    <a:pt x="12797" y="2117"/>
                  </a:lnTo>
                  <a:lnTo>
                    <a:pt x="13295" y="3793"/>
                  </a:lnTo>
                  <a:lnTo>
                    <a:pt x="13625" y="5703"/>
                  </a:lnTo>
                  <a:lnTo>
                    <a:pt x="13993" y="9943"/>
                  </a:lnTo>
                  <a:lnTo>
                    <a:pt x="14156" y="14473"/>
                  </a:lnTo>
                  <a:lnTo>
                    <a:pt x="14248" y="23603"/>
                  </a:lnTo>
                  <a:lnTo>
                    <a:pt x="14260" y="27642"/>
                  </a:lnTo>
                  <a:lnTo>
                    <a:pt x="13476" y="31128"/>
                  </a:lnTo>
                  <a:lnTo>
                    <a:pt x="12159" y="34246"/>
                  </a:lnTo>
                  <a:lnTo>
                    <a:pt x="10487" y="37118"/>
                  </a:lnTo>
                  <a:lnTo>
                    <a:pt x="9373" y="40621"/>
                  </a:lnTo>
                  <a:lnTo>
                    <a:pt x="8629" y="44543"/>
                  </a:lnTo>
                  <a:lnTo>
                    <a:pt x="8134" y="48745"/>
                  </a:lnTo>
                  <a:lnTo>
                    <a:pt x="7803" y="53135"/>
                  </a:lnTo>
                  <a:lnTo>
                    <a:pt x="7583" y="57648"/>
                  </a:lnTo>
                  <a:lnTo>
                    <a:pt x="7437" y="62245"/>
                  </a:lnTo>
                  <a:lnTo>
                    <a:pt x="6545" y="67691"/>
                  </a:lnTo>
                  <a:lnTo>
                    <a:pt x="5156" y="73702"/>
                  </a:lnTo>
                  <a:lnTo>
                    <a:pt x="3438" y="80091"/>
                  </a:lnTo>
                  <a:lnTo>
                    <a:pt x="2292" y="85938"/>
                  </a:lnTo>
                  <a:lnTo>
                    <a:pt x="1528" y="91423"/>
                  </a:lnTo>
                  <a:lnTo>
                    <a:pt x="1019" y="96668"/>
                  </a:lnTo>
                  <a:lnTo>
                    <a:pt x="678" y="101751"/>
                  </a:lnTo>
                  <a:lnTo>
                    <a:pt x="453" y="106728"/>
                  </a:lnTo>
                  <a:lnTo>
                    <a:pt x="201" y="116491"/>
                  </a:lnTo>
                  <a:lnTo>
                    <a:pt x="0" y="180583"/>
                  </a:lnTo>
                  <a:lnTo>
                    <a:pt x="794" y="183095"/>
                  </a:lnTo>
                  <a:lnTo>
                    <a:pt x="2117" y="185563"/>
                  </a:lnTo>
                  <a:lnTo>
                    <a:pt x="6151" y="191436"/>
                  </a:lnTo>
                  <a:lnTo>
                    <a:pt x="6481" y="192711"/>
                  </a:lnTo>
                  <a:lnTo>
                    <a:pt x="6849" y="196246"/>
                  </a:lnTo>
                  <a:lnTo>
                    <a:pt x="7143" y="2000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Are these one-to-one </a:t>
            </a:r>
            <a:r>
              <a:rPr lang="en-US" dirty="0" smtClean="0"/>
              <a:t>functions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14500"/>
            <a:ext cx="38100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057400"/>
            <a:ext cx="3429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200400"/>
            <a:ext cx="2743200" cy="166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MARTPenAnnotation432"/>
          <p:cNvSpPr/>
          <p:nvPr/>
        </p:nvSpPr>
        <p:spPr>
          <a:xfrm>
            <a:off x="2296196" y="2185996"/>
            <a:ext cx="196973" cy="292886"/>
          </a:xfrm>
          <a:custGeom>
            <a:avLst/>
            <a:gdLst/>
            <a:ahLst/>
            <a:cxnLst/>
            <a:rect l="0" t="0" r="0" b="0"/>
            <a:pathLst>
              <a:path w="196973" h="292886">
                <a:moveTo>
                  <a:pt x="196972" y="28566"/>
                </a:moveTo>
                <a:lnTo>
                  <a:pt x="186330" y="17924"/>
                </a:lnTo>
                <a:lnTo>
                  <a:pt x="185115" y="15915"/>
                </a:lnTo>
                <a:lnTo>
                  <a:pt x="183765" y="11566"/>
                </a:lnTo>
                <a:lnTo>
                  <a:pt x="181817" y="10089"/>
                </a:lnTo>
                <a:lnTo>
                  <a:pt x="178931" y="9104"/>
                </a:lnTo>
                <a:lnTo>
                  <a:pt x="175420" y="8448"/>
                </a:lnTo>
                <a:lnTo>
                  <a:pt x="169402" y="5602"/>
                </a:lnTo>
                <a:lnTo>
                  <a:pt x="166686" y="3731"/>
                </a:lnTo>
                <a:lnTo>
                  <a:pt x="161551" y="1653"/>
                </a:lnTo>
                <a:lnTo>
                  <a:pt x="155830" y="730"/>
                </a:lnTo>
                <a:lnTo>
                  <a:pt x="152081" y="484"/>
                </a:lnTo>
                <a:lnTo>
                  <a:pt x="144477" y="210"/>
                </a:lnTo>
                <a:lnTo>
                  <a:pt x="138451" y="88"/>
                </a:lnTo>
                <a:lnTo>
                  <a:pt x="107148" y="0"/>
                </a:lnTo>
                <a:lnTo>
                  <a:pt x="102165" y="790"/>
                </a:lnTo>
                <a:lnTo>
                  <a:pt x="97255" y="2112"/>
                </a:lnTo>
                <a:lnTo>
                  <a:pt x="92394" y="3786"/>
                </a:lnTo>
                <a:lnTo>
                  <a:pt x="87566" y="4902"/>
                </a:lnTo>
                <a:lnTo>
                  <a:pt x="82760" y="5646"/>
                </a:lnTo>
                <a:lnTo>
                  <a:pt x="77968" y="6143"/>
                </a:lnTo>
                <a:lnTo>
                  <a:pt x="73980" y="7267"/>
                </a:lnTo>
                <a:lnTo>
                  <a:pt x="70527" y="8810"/>
                </a:lnTo>
                <a:lnTo>
                  <a:pt x="67432" y="10633"/>
                </a:lnTo>
                <a:lnTo>
                  <a:pt x="63781" y="12642"/>
                </a:lnTo>
                <a:lnTo>
                  <a:pt x="55491" y="16991"/>
                </a:lnTo>
                <a:lnTo>
                  <a:pt x="41898" y="23902"/>
                </a:lnTo>
                <a:lnTo>
                  <a:pt x="38027" y="26250"/>
                </a:lnTo>
                <a:lnTo>
                  <a:pt x="34653" y="28610"/>
                </a:lnTo>
                <a:lnTo>
                  <a:pt x="28787" y="33348"/>
                </a:lnTo>
                <a:lnTo>
                  <a:pt x="23533" y="38100"/>
                </a:lnTo>
                <a:lnTo>
                  <a:pt x="18553" y="42857"/>
                </a:lnTo>
                <a:lnTo>
                  <a:pt x="13694" y="48411"/>
                </a:lnTo>
                <a:lnTo>
                  <a:pt x="8888" y="56172"/>
                </a:lnTo>
                <a:lnTo>
                  <a:pt x="6223" y="62796"/>
                </a:lnTo>
                <a:lnTo>
                  <a:pt x="5039" y="69179"/>
                </a:lnTo>
                <a:lnTo>
                  <a:pt x="4512" y="77308"/>
                </a:lnTo>
                <a:lnTo>
                  <a:pt x="4278" y="84096"/>
                </a:lnTo>
                <a:lnTo>
                  <a:pt x="4216" y="87017"/>
                </a:lnTo>
                <a:lnTo>
                  <a:pt x="3381" y="91346"/>
                </a:lnTo>
                <a:lnTo>
                  <a:pt x="2030" y="96613"/>
                </a:lnTo>
                <a:lnTo>
                  <a:pt x="336" y="102506"/>
                </a:lnTo>
                <a:lnTo>
                  <a:pt x="0" y="108022"/>
                </a:lnTo>
                <a:lnTo>
                  <a:pt x="570" y="113286"/>
                </a:lnTo>
                <a:lnTo>
                  <a:pt x="1744" y="118384"/>
                </a:lnTo>
                <a:lnTo>
                  <a:pt x="3320" y="123370"/>
                </a:lnTo>
                <a:lnTo>
                  <a:pt x="5165" y="128281"/>
                </a:lnTo>
                <a:lnTo>
                  <a:pt x="7188" y="133143"/>
                </a:lnTo>
                <a:lnTo>
                  <a:pt x="9331" y="138765"/>
                </a:lnTo>
                <a:lnTo>
                  <a:pt x="13828" y="151362"/>
                </a:lnTo>
                <a:lnTo>
                  <a:pt x="16139" y="157261"/>
                </a:lnTo>
                <a:lnTo>
                  <a:pt x="18473" y="162782"/>
                </a:lnTo>
                <a:lnTo>
                  <a:pt x="20823" y="168049"/>
                </a:lnTo>
                <a:lnTo>
                  <a:pt x="22389" y="173942"/>
                </a:lnTo>
                <a:lnTo>
                  <a:pt x="23433" y="180252"/>
                </a:lnTo>
                <a:lnTo>
                  <a:pt x="24130" y="186840"/>
                </a:lnTo>
                <a:lnTo>
                  <a:pt x="25388" y="192820"/>
                </a:lnTo>
                <a:lnTo>
                  <a:pt x="27020" y="198393"/>
                </a:lnTo>
                <a:lnTo>
                  <a:pt x="28902" y="203697"/>
                </a:lnTo>
                <a:lnTo>
                  <a:pt x="30950" y="208820"/>
                </a:lnTo>
                <a:lnTo>
                  <a:pt x="33110" y="213823"/>
                </a:lnTo>
                <a:lnTo>
                  <a:pt x="35343" y="218745"/>
                </a:lnTo>
                <a:lnTo>
                  <a:pt x="36832" y="223615"/>
                </a:lnTo>
                <a:lnTo>
                  <a:pt x="37825" y="228449"/>
                </a:lnTo>
                <a:lnTo>
                  <a:pt x="38486" y="233259"/>
                </a:lnTo>
                <a:lnTo>
                  <a:pt x="39721" y="238053"/>
                </a:lnTo>
                <a:lnTo>
                  <a:pt x="41338" y="242836"/>
                </a:lnTo>
                <a:lnTo>
                  <a:pt x="43210" y="247613"/>
                </a:lnTo>
                <a:lnTo>
                  <a:pt x="45251" y="252385"/>
                </a:lnTo>
                <a:lnTo>
                  <a:pt x="49637" y="261920"/>
                </a:lnTo>
                <a:lnTo>
                  <a:pt x="50330" y="265892"/>
                </a:lnTo>
                <a:lnTo>
                  <a:pt x="49998" y="269333"/>
                </a:lnTo>
                <a:lnTo>
                  <a:pt x="48983" y="272421"/>
                </a:lnTo>
                <a:lnTo>
                  <a:pt x="49100" y="275274"/>
                </a:lnTo>
                <a:lnTo>
                  <a:pt x="49972" y="277969"/>
                </a:lnTo>
                <a:lnTo>
                  <a:pt x="53283" y="284206"/>
                </a:lnTo>
                <a:lnTo>
                  <a:pt x="53856" y="289079"/>
                </a:lnTo>
                <a:lnTo>
                  <a:pt x="54730" y="290347"/>
                </a:lnTo>
                <a:lnTo>
                  <a:pt x="56107" y="291193"/>
                </a:lnTo>
                <a:lnTo>
                  <a:pt x="61241" y="29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3"/>
          <p:cNvSpPr/>
          <p:nvPr/>
        </p:nvSpPr>
        <p:spPr>
          <a:xfrm>
            <a:off x="2214562" y="2343178"/>
            <a:ext cx="421482" cy="141702"/>
          </a:xfrm>
          <a:custGeom>
            <a:avLst/>
            <a:gdLst/>
            <a:ahLst/>
            <a:cxnLst/>
            <a:rect l="0" t="0" r="0" b="0"/>
            <a:pathLst>
              <a:path w="421482" h="141702">
                <a:moveTo>
                  <a:pt x="0" y="35690"/>
                </a:moveTo>
                <a:lnTo>
                  <a:pt x="17000" y="35690"/>
                </a:lnTo>
                <a:lnTo>
                  <a:pt x="27703" y="39483"/>
                </a:lnTo>
                <a:lnTo>
                  <a:pt x="37136" y="41841"/>
                </a:lnTo>
                <a:lnTo>
                  <a:pt x="48751" y="42540"/>
                </a:lnTo>
                <a:lnTo>
                  <a:pt x="71807" y="42776"/>
                </a:lnTo>
                <a:lnTo>
                  <a:pt x="207172" y="42834"/>
                </a:lnTo>
                <a:lnTo>
                  <a:pt x="214314" y="42040"/>
                </a:lnTo>
                <a:lnTo>
                  <a:pt x="221458" y="40717"/>
                </a:lnTo>
                <a:lnTo>
                  <a:pt x="228601" y="39042"/>
                </a:lnTo>
                <a:lnTo>
                  <a:pt x="240771" y="37180"/>
                </a:lnTo>
                <a:lnTo>
                  <a:pt x="251472" y="35558"/>
                </a:lnTo>
                <a:lnTo>
                  <a:pt x="261520" y="32192"/>
                </a:lnTo>
                <a:lnTo>
                  <a:pt x="271277" y="30167"/>
                </a:lnTo>
                <a:lnTo>
                  <a:pt x="280905" y="29267"/>
                </a:lnTo>
                <a:lnTo>
                  <a:pt x="290476" y="28867"/>
                </a:lnTo>
                <a:lnTo>
                  <a:pt x="294457" y="27966"/>
                </a:lnTo>
                <a:lnTo>
                  <a:pt x="300997" y="24849"/>
                </a:lnTo>
                <a:lnTo>
                  <a:pt x="306549" y="20818"/>
                </a:lnTo>
                <a:lnTo>
                  <a:pt x="312789" y="15555"/>
                </a:lnTo>
                <a:lnTo>
                  <a:pt x="313301" y="14329"/>
                </a:lnTo>
                <a:lnTo>
                  <a:pt x="313870" y="10851"/>
                </a:lnTo>
                <a:lnTo>
                  <a:pt x="314190" y="8222"/>
                </a:lnTo>
                <a:lnTo>
                  <a:pt x="312148" y="5490"/>
                </a:lnTo>
                <a:lnTo>
                  <a:pt x="308163" y="1062"/>
                </a:lnTo>
                <a:lnTo>
                  <a:pt x="307042" y="698"/>
                </a:lnTo>
                <a:lnTo>
                  <a:pt x="295054" y="35"/>
                </a:lnTo>
                <a:lnTo>
                  <a:pt x="290414" y="0"/>
                </a:lnTo>
                <a:lnTo>
                  <a:pt x="288066" y="784"/>
                </a:lnTo>
                <a:lnTo>
                  <a:pt x="283340" y="3772"/>
                </a:lnTo>
                <a:lnTo>
                  <a:pt x="280174" y="6474"/>
                </a:lnTo>
                <a:lnTo>
                  <a:pt x="276477" y="9863"/>
                </a:lnTo>
                <a:lnTo>
                  <a:pt x="265805" y="20100"/>
                </a:lnTo>
                <a:lnTo>
                  <a:pt x="251295" y="34463"/>
                </a:lnTo>
                <a:lnTo>
                  <a:pt x="246905" y="38047"/>
                </a:lnTo>
                <a:lnTo>
                  <a:pt x="242391" y="41230"/>
                </a:lnTo>
                <a:lnTo>
                  <a:pt x="237794" y="44146"/>
                </a:lnTo>
                <a:lnTo>
                  <a:pt x="233142" y="47678"/>
                </a:lnTo>
                <a:lnTo>
                  <a:pt x="228453" y="51619"/>
                </a:lnTo>
                <a:lnTo>
                  <a:pt x="223739" y="55835"/>
                </a:lnTo>
                <a:lnTo>
                  <a:pt x="219803" y="60232"/>
                </a:lnTo>
                <a:lnTo>
                  <a:pt x="216386" y="64752"/>
                </a:lnTo>
                <a:lnTo>
                  <a:pt x="213313" y="69352"/>
                </a:lnTo>
                <a:lnTo>
                  <a:pt x="210471" y="74006"/>
                </a:lnTo>
                <a:lnTo>
                  <a:pt x="207783" y="78697"/>
                </a:lnTo>
                <a:lnTo>
                  <a:pt x="205197" y="83411"/>
                </a:lnTo>
                <a:lnTo>
                  <a:pt x="203473" y="88142"/>
                </a:lnTo>
                <a:lnTo>
                  <a:pt x="202324" y="92883"/>
                </a:lnTo>
                <a:lnTo>
                  <a:pt x="201557" y="97631"/>
                </a:lnTo>
                <a:lnTo>
                  <a:pt x="201047" y="101590"/>
                </a:lnTo>
                <a:lnTo>
                  <a:pt x="200706" y="105024"/>
                </a:lnTo>
                <a:lnTo>
                  <a:pt x="200479" y="108106"/>
                </a:lnTo>
                <a:lnTo>
                  <a:pt x="201122" y="111749"/>
                </a:lnTo>
                <a:lnTo>
                  <a:pt x="202343" y="115765"/>
                </a:lnTo>
                <a:lnTo>
                  <a:pt x="203952" y="120030"/>
                </a:lnTo>
                <a:lnTo>
                  <a:pt x="205818" y="123666"/>
                </a:lnTo>
                <a:lnTo>
                  <a:pt x="207856" y="126885"/>
                </a:lnTo>
                <a:lnTo>
                  <a:pt x="213037" y="133961"/>
                </a:lnTo>
                <a:lnTo>
                  <a:pt x="215862" y="137045"/>
                </a:lnTo>
                <a:lnTo>
                  <a:pt x="217727" y="138979"/>
                </a:lnTo>
                <a:lnTo>
                  <a:pt x="220558" y="140268"/>
                </a:lnTo>
                <a:lnTo>
                  <a:pt x="227936" y="141701"/>
                </a:lnTo>
                <a:lnTo>
                  <a:pt x="231332" y="141289"/>
                </a:lnTo>
                <a:lnTo>
                  <a:pt x="234390" y="140220"/>
                </a:lnTo>
                <a:lnTo>
                  <a:pt x="239905" y="136917"/>
                </a:lnTo>
                <a:lnTo>
                  <a:pt x="245002" y="132803"/>
                </a:lnTo>
                <a:lnTo>
                  <a:pt x="248266" y="130595"/>
                </a:lnTo>
                <a:lnTo>
                  <a:pt x="252029" y="128329"/>
                </a:lnTo>
                <a:lnTo>
                  <a:pt x="256126" y="126024"/>
                </a:lnTo>
                <a:lnTo>
                  <a:pt x="259650" y="123694"/>
                </a:lnTo>
                <a:lnTo>
                  <a:pt x="262794" y="121347"/>
                </a:lnTo>
                <a:lnTo>
                  <a:pt x="265683" y="118989"/>
                </a:lnTo>
                <a:lnTo>
                  <a:pt x="269197" y="115829"/>
                </a:lnTo>
                <a:lnTo>
                  <a:pt x="277335" y="108084"/>
                </a:lnTo>
                <a:lnTo>
                  <a:pt x="280934" y="103797"/>
                </a:lnTo>
                <a:lnTo>
                  <a:pt x="284127" y="99351"/>
                </a:lnTo>
                <a:lnTo>
                  <a:pt x="287049" y="94799"/>
                </a:lnTo>
                <a:lnTo>
                  <a:pt x="289791" y="90178"/>
                </a:lnTo>
                <a:lnTo>
                  <a:pt x="292413" y="85509"/>
                </a:lnTo>
                <a:lnTo>
                  <a:pt x="294954" y="80809"/>
                </a:lnTo>
                <a:lnTo>
                  <a:pt x="298236" y="76088"/>
                </a:lnTo>
                <a:lnTo>
                  <a:pt x="302012" y="71353"/>
                </a:lnTo>
                <a:lnTo>
                  <a:pt x="306116" y="66609"/>
                </a:lnTo>
                <a:lnTo>
                  <a:pt x="309646" y="61859"/>
                </a:lnTo>
                <a:lnTo>
                  <a:pt x="312793" y="57105"/>
                </a:lnTo>
                <a:lnTo>
                  <a:pt x="315685" y="52348"/>
                </a:lnTo>
                <a:lnTo>
                  <a:pt x="317613" y="47589"/>
                </a:lnTo>
                <a:lnTo>
                  <a:pt x="318898" y="42829"/>
                </a:lnTo>
                <a:lnTo>
                  <a:pt x="319755" y="38068"/>
                </a:lnTo>
                <a:lnTo>
                  <a:pt x="321120" y="34100"/>
                </a:lnTo>
                <a:lnTo>
                  <a:pt x="322824" y="30662"/>
                </a:lnTo>
                <a:lnTo>
                  <a:pt x="327469" y="23232"/>
                </a:lnTo>
                <a:lnTo>
                  <a:pt x="328104" y="20099"/>
                </a:lnTo>
                <a:lnTo>
                  <a:pt x="328604" y="14360"/>
                </a:lnTo>
                <a:lnTo>
                  <a:pt x="328613" y="51377"/>
                </a:lnTo>
                <a:lnTo>
                  <a:pt x="329406" y="54879"/>
                </a:lnTo>
                <a:lnTo>
                  <a:pt x="330729" y="58802"/>
                </a:lnTo>
                <a:lnTo>
                  <a:pt x="332405" y="63004"/>
                </a:lnTo>
                <a:lnTo>
                  <a:pt x="333522" y="66599"/>
                </a:lnTo>
                <a:lnTo>
                  <a:pt x="334267" y="69790"/>
                </a:lnTo>
                <a:lnTo>
                  <a:pt x="334763" y="72711"/>
                </a:lnTo>
                <a:lnTo>
                  <a:pt x="335094" y="76246"/>
                </a:lnTo>
                <a:lnTo>
                  <a:pt x="335315" y="80190"/>
                </a:lnTo>
                <a:lnTo>
                  <a:pt x="335462" y="84407"/>
                </a:lnTo>
                <a:lnTo>
                  <a:pt x="336354" y="88011"/>
                </a:lnTo>
                <a:lnTo>
                  <a:pt x="337742" y="91209"/>
                </a:lnTo>
                <a:lnTo>
                  <a:pt x="339461" y="94134"/>
                </a:lnTo>
                <a:lnTo>
                  <a:pt x="341401" y="96878"/>
                </a:lnTo>
                <a:lnTo>
                  <a:pt x="343488" y="99501"/>
                </a:lnTo>
                <a:lnTo>
                  <a:pt x="345673" y="102043"/>
                </a:lnTo>
                <a:lnTo>
                  <a:pt x="347924" y="104532"/>
                </a:lnTo>
                <a:lnTo>
                  <a:pt x="352541" y="109414"/>
                </a:lnTo>
                <a:lnTo>
                  <a:pt x="359603" y="116624"/>
                </a:lnTo>
                <a:lnTo>
                  <a:pt x="361973" y="118221"/>
                </a:lnTo>
                <a:lnTo>
                  <a:pt x="366723" y="119996"/>
                </a:lnTo>
                <a:lnTo>
                  <a:pt x="376240" y="121135"/>
                </a:lnTo>
                <a:lnTo>
                  <a:pt x="388144" y="121378"/>
                </a:lnTo>
                <a:lnTo>
                  <a:pt x="390525" y="120597"/>
                </a:lnTo>
                <a:lnTo>
                  <a:pt x="395288" y="117612"/>
                </a:lnTo>
                <a:lnTo>
                  <a:pt x="400050" y="113640"/>
                </a:lnTo>
                <a:lnTo>
                  <a:pt x="402431" y="111469"/>
                </a:lnTo>
                <a:lnTo>
                  <a:pt x="404813" y="108434"/>
                </a:lnTo>
                <a:lnTo>
                  <a:pt x="407194" y="104824"/>
                </a:lnTo>
                <a:lnTo>
                  <a:pt x="409575" y="100829"/>
                </a:lnTo>
                <a:lnTo>
                  <a:pt x="411163" y="96579"/>
                </a:lnTo>
                <a:lnTo>
                  <a:pt x="412221" y="92158"/>
                </a:lnTo>
                <a:lnTo>
                  <a:pt x="412926" y="87623"/>
                </a:lnTo>
                <a:lnTo>
                  <a:pt x="414191" y="83806"/>
                </a:lnTo>
                <a:lnTo>
                  <a:pt x="415827" y="80467"/>
                </a:lnTo>
                <a:lnTo>
                  <a:pt x="421481" y="714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4"/>
          <p:cNvSpPr/>
          <p:nvPr/>
        </p:nvSpPr>
        <p:spPr>
          <a:xfrm>
            <a:off x="2664618" y="2194285"/>
            <a:ext cx="285751" cy="284558"/>
          </a:xfrm>
          <a:custGeom>
            <a:avLst/>
            <a:gdLst/>
            <a:ahLst/>
            <a:cxnLst/>
            <a:rect l="0" t="0" r="0" b="0"/>
            <a:pathLst>
              <a:path w="285751" h="284558">
                <a:moveTo>
                  <a:pt x="7144" y="170296"/>
                </a:moveTo>
                <a:lnTo>
                  <a:pt x="26" y="163178"/>
                </a:lnTo>
                <a:lnTo>
                  <a:pt x="0" y="200270"/>
                </a:lnTo>
                <a:lnTo>
                  <a:pt x="2117" y="207695"/>
                </a:lnTo>
                <a:lnTo>
                  <a:pt x="5704" y="216286"/>
                </a:lnTo>
                <a:lnTo>
                  <a:pt x="9943" y="225396"/>
                </a:lnTo>
                <a:lnTo>
                  <a:pt x="11391" y="230048"/>
                </a:lnTo>
                <a:lnTo>
                  <a:pt x="12357" y="234737"/>
                </a:lnTo>
                <a:lnTo>
                  <a:pt x="13001" y="239450"/>
                </a:lnTo>
                <a:lnTo>
                  <a:pt x="15832" y="246804"/>
                </a:lnTo>
                <a:lnTo>
                  <a:pt x="17699" y="249876"/>
                </a:lnTo>
                <a:lnTo>
                  <a:pt x="19773" y="257523"/>
                </a:lnTo>
                <a:lnTo>
                  <a:pt x="20326" y="261785"/>
                </a:lnTo>
                <a:lnTo>
                  <a:pt x="22282" y="265420"/>
                </a:lnTo>
                <a:lnTo>
                  <a:pt x="28689" y="271575"/>
                </a:lnTo>
                <a:lnTo>
                  <a:pt x="37428" y="279503"/>
                </a:lnTo>
                <a:lnTo>
                  <a:pt x="40034" y="281201"/>
                </a:lnTo>
                <a:lnTo>
                  <a:pt x="45045" y="283087"/>
                </a:lnTo>
                <a:lnTo>
                  <a:pt x="52035" y="283925"/>
                </a:lnTo>
                <a:lnTo>
                  <a:pt x="60433" y="284298"/>
                </a:lnTo>
                <a:lnTo>
                  <a:pt x="76643" y="284537"/>
                </a:lnTo>
                <a:lnTo>
                  <a:pt x="79670" y="284557"/>
                </a:lnTo>
                <a:lnTo>
                  <a:pt x="87267" y="282462"/>
                </a:lnTo>
                <a:lnTo>
                  <a:pt x="95936" y="278885"/>
                </a:lnTo>
                <a:lnTo>
                  <a:pt x="105080" y="274649"/>
                </a:lnTo>
                <a:lnTo>
                  <a:pt x="108947" y="271615"/>
                </a:lnTo>
                <a:lnTo>
                  <a:pt x="115361" y="264010"/>
                </a:lnTo>
                <a:lnTo>
                  <a:pt x="122974" y="257455"/>
                </a:lnTo>
                <a:lnTo>
                  <a:pt x="127226" y="254596"/>
                </a:lnTo>
                <a:lnTo>
                  <a:pt x="130855" y="250308"/>
                </a:lnTo>
                <a:lnTo>
                  <a:pt x="134068" y="245069"/>
                </a:lnTo>
                <a:lnTo>
                  <a:pt x="137004" y="239194"/>
                </a:lnTo>
                <a:lnTo>
                  <a:pt x="140548" y="233691"/>
                </a:lnTo>
                <a:lnTo>
                  <a:pt x="144499" y="228434"/>
                </a:lnTo>
                <a:lnTo>
                  <a:pt x="148720" y="223342"/>
                </a:lnTo>
                <a:lnTo>
                  <a:pt x="152328" y="218360"/>
                </a:lnTo>
                <a:lnTo>
                  <a:pt x="155527" y="213451"/>
                </a:lnTo>
                <a:lnTo>
                  <a:pt x="158454" y="208591"/>
                </a:lnTo>
                <a:lnTo>
                  <a:pt x="161198" y="202970"/>
                </a:lnTo>
                <a:lnTo>
                  <a:pt x="163822" y="196841"/>
                </a:lnTo>
                <a:lnTo>
                  <a:pt x="166365" y="190374"/>
                </a:lnTo>
                <a:lnTo>
                  <a:pt x="168854" y="184475"/>
                </a:lnTo>
                <a:lnTo>
                  <a:pt x="173736" y="173687"/>
                </a:lnTo>
                <a:lnTo>
                  <a:pt x="176149" y="167794"/>
                </a:lnTo>
                <a:lnTo>
                  <a:pt x="178552" y="161484"/>
                </a:lnTo>
                <a:lnTo>
                  <a:pt x="180947" y="154896"/>
                </a:lnTo>
                <a:lnTo>
                  <a:pt x="182544" y="148917"/>
                </a:lnTo>
                <a:lnTo>
                  <a:pt x="183608" y="143343"/>
                </a:lnTo>
                <a:lnTo>
                  <a:pt x="184318" y="138040"/>
                </a:lnTo>
                <a:lnTo>
                  <a:pt x="185585" y="132917"/>
                </a:lnTo>
                <a:lnTo>
                  <a:pt x="187224" y="127914"/>
                </a:lnTo>
                <a:lnTo>
                  <a:pt x="189109" y="122991"/>
                </a:lnTo>
                <a:lnTo>
                  <a:pt x="190367" y="117328"/>
                </a:lnTo>
                <a:lnTo>
                  <a:pt x="191205" y="111172"/>
                </a:lnTo>
                <a:lnTo>
                  <a:pt x="191764" y="104686"/>
                </a:lnTo>
                <a:lnTo>
                  <a:pt x="192136" y="97981"/>
                </a:lnTo>
                <a:lnTo>
                  <a:pt x="192550" y="84181"/>
                </a:lnTo>
                <a:lnTo>
                  <a:pt x="192838" y="56572"/>
                </a:lnTo>
                <a:lnTo>
                  <a:pt x="192873" y="37060"/>
                </a:lnTo>
                <a:lnTo>
                  <a:pt x="192082" y="32259"/>
                </a:lnTo>
                <a:lnTo>
                  <a:pt x="190761" y="27471"/>
                </a:lnTo>
                <a:lnTo>
                  <a:pt x="187970" y="18712"/>
                </a:lnTo>
                <a:lnTo>
                  <a:pt x="186399" y="10112"/>
                </a:lnTo>
                <a:lnTo>
                  <a:pt x="186032" y="7822"/>
                </a:lnTo>
                <a:lnTo>
                  <a:pt x="183752" y="4687"/>
                </a:lnTo>
                <a:lnTo>
                  <a:pt x="179613" y="0"/>
                </a:lnTo>
                <a:lnTo>
                  <a:pt x="178479" y="409"/>
                </a:lnTo>
                <a:lnTo>
                  <a:pt x="172533" y="5098"/>
                </a:lnTo>
                <a:lnTo>
                  <a:pt x="167979" y="13310"/>
                </a:lnTo>
                <a:lnTo>
                  <a:pt x="161602" y="22005"/>
                </a:lnTo>
                <a:lnTo>
                  <a:pt x="159329" y="26192"/>
                </a:lnTo>
                <a:lnTo>
                  <a:pt x="157019" y="31364"/>
                </a:lnTo>
                <a:lnTo>
                  <a:pt x="154686" y="37193"/>
                </a:lnTo>
                <a:lnTo>
                  <a:pt x="149977" y="50020"/>
                </a:lnTo>
                <a:lnTo>
                  <a:pt x="133348" y="98927"/>
                </a:lnTo>
                <a:lnTo>
                  <a:pt x="131761" y="106048"/>
                </a:lnTo>
                <a:lnTo>
                  <a:pt x="130703" y="113176"/>
                </a:lnTo>
                <a:lnTo>
                  <a:pt x="129998" y="120310"/>
                </a:lnTo>
                <a:lnTo>
                  <a:pt x="129528" y="126653"/>
                </a:lnTo>
                <a:lnTo>
                  <a:pt x="129214" y="132469"/>
                </a:lnTo>
                <a:lnTo>
                  <a:pt x="129006" y="137934"/>
                </a:lnTo>
                <a:lnTo>
                  <a:pt x="128712" y="157003"/>
                </a:lnTo>
                <a:lnTo>
                  <a:pt x="128624" y="173942"/>
                </a:lnTo>
                <a:lnTo>
                  <a:pt x="129406" y="179077"/>
                </a:lnTo>
                <a:lnTo>
                  <a:pt x="130721" y="184087"/>
                </a:lnTo>
                <a:lnTo>
                  <a:pt x="138534" y="207328"/>
                </a:lnTo>
                <a:lnTo>
                  <a:pt x="141569" y="213240"/>
                </a:lnTo>
                <a:lnTo>
                  <a:pt x="145179" y="218769"/>
                </a:lnTo>
                <a:lnTo>
                  <a:pt x="149174" y="224042"/>
                </a:lnTo>
                <a:lnTo>
                  <a:pt x="153612" y="232019"/>
                </a:lnTo>
                <a:lnTo>
                  <a:pt x="154796" y="235257"/>
                </a:lnTo>
                <a:lnTo>
                  <a:pt x="160344" y="243088"/>
                </a:lnTo>
                <a:lnTo>
                  <a:pt x="167308" y="251067"/>
                </a:lnTo>
                <a:lnTo>
                  <a:pt x="173049" y="257259"/>
                </a:lnTo>
                <a:lnTo>
                  <a:pt x="180363" y="262656"/>
                </a:lnTo>
                <a:lnTo>
                  <a:pt x="188905" y="267701"/>
                </a:lnTo>
                <a:lnTo>
                  <a:pt x="197993" y="272589"/>
                </a:lnTo>
                <a:lnTo>
                  <a:pt x="202639" y="274210"/>
                </a:lnTo>
                <a:lnTo>
                  <a:pt x="207324" y="275291"/>
                </a:lnTo>
                <a:lnTo>
                  <a:pt x="215969" y="276491"/>
                </a:lnTo>
                <a:lnTo>
                  <a:pt x="222457" y="277025"/>
                </a:lnTo>
                <a:lnTo>
                  <a:pt x="230573" y="277326"/>
                </a:lnTo>
                <a:lnTo>
                  <a:pt x="241796" y="277414"/>
                </a:lnTo>
                <a:lnTo>
                  <a:pt x="250605" y="275319"/>
                </a:lnTo>
                <a:lnTo>
                  <a:pt x="259018" y="271741"/>
                </a:lnTo>
                <a:lnTo>
                  <a:pt x="269010" y="265265"/>
                </a:lnTo>
                <a:lnTo>
                  <a:pt x="277252" y="260658"/>
                </a:lnTo>
                <a:lnTo>
                  <a:pt x="285750" y="25602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5"/>
          <p:cNvSpPr/>
          <p:nvPr/>
        </p:nvSpPr>
        <p:spPr>
          <a:xfrm>
            <a:off x="2628900" y="2243137"/>
            <a:ext cx="14288" cy="1"/>
          </a:xfrm>
          <a:custGeom>
            <a:avLst/>
            <a:gdLst/>
            <a:ahLst/>
            <a:cxnLst/>
            <a:rect l="0" t="0" r="0" b="0"/>
            <a:pathLst>
              <a:path w="14288" h="1">
                <a:moveTo>
                  <a:pt x="14287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6"/>
          <p:cNvSpPr/>
          <p:nvPr/>
        </p:nvSpPr>
        <p:spPr>
          <a:xfrm>
            <a:off x="6479389" y="2293241"/>
            <a:ext cx="192874" cy="321372"/>
          </a:xfrm>
          <a:custGeom>
            <a:avLst/>
            <a:gdLst/>
            <a:ahLst/>
            <a:cxnLst/>
            <a:rect l="0" t="0" r="0" b="0"/>
            <a:pathLst>
              <a:path w="192874" h="321372">
                <a:moveTo>
                  <a:pt x="192873" y="42765"/>
                </a:moveTo>
                <a:lnTo>
                  <a:pt x="175175" y="25066"/>
                </a:lnTo>
                <a:lnTo>
                  <a:pt x="172342" y="23028"/>
                </a:lnTo>
                <a:lnTo>
                  <a:pt x="168867" y="20876"/>
                </a:lnTo>
                <a:lnTo>
                  <a:pt x="164963" y="18647"/>
                </a:lnTo>
                <a:lnTo>
                  <a:pt x="161566" y="16368"/>
                </a:lnTo>
                <a:lnTo>
                  <a:pt x="155676" y="11718"/>
                </a:lnTo>
                <a:lnTo>
                  <a:pt x="150412" y="9123"/>
                </a:lnTo>
                <a:lnTo>
                  <a:pt x="144633" y="7175"/>
                </a:lnTo>
                <a:lnTo>
                  <a:pt x="140869" y="5545"/>
                </a:lnTo>
                <a:lnTo>
                  <a:pt x="136773" y="3664"/>
                </a:lnTo>
                <a:lnTo>
                  <a:pt x="133248" y="2410"/>
                </a:lnTo>
                <a:lnTo>
                  <a:pt x="130104" y="1574"/>
                </a:lnTo>
                <a:lnTo>
                  <a:pt x="127214" y="1017"/>
                </a:lnTo>
                <a:lnTo>
                  <a:pt x="123700" y="645"/>
                </a:lnTo>
                <a:lnTo>
                  <a:pt x="119770" y="398"/>
                </a:lnTo>
                <a:lnTo>
                  <a:pt x="115563" y="232"/>
                </a:lnTo>
                <a:lnTo>
                  <a:pt x="106655" y="49"/>
                </a:lnTo>
                <a:lnTo>
                  <a:pt x="102057" y="0"/>
                </a:lnTo>
                <a:lnTo>
                  <a:pt x="97404" y="761"/>
                </a:lnTo>
                <a:lnTo>
                  <a:pt x="92715" y="2063"/>
                </a:lnTo>
                <a:lnTo>
                  <a:pt x="88001" y="3724"/>
                </a:lnTo>
                <a:lnTo>
                  <a:pt x="83270" y="4831"/>
                </a:lnTo>
                <a:lnTo>
                  <a:pt x="78530" y="5569"/>
                </a:lnTo>
                <a:lnTo>
                  <a:pt x="73782" y="6062"/>
                </a:lnTo>
                <a:lnTo>
                  <a:pt x="69029" y="7184"/>
                </a:lnTo>
                <a:lnTo>
                  <a:pt x="64273" y="8725"/>
                </a:lnTo>
                <a:lnTo>
                  <a:pt x="59514" y="10547"/>
                </a:lnTo>
                <a:lnTo>
                  <a:pt x="55549" y="12555"/>
                </a:lnTo>
                <a:lnTo>
                  <a:pt x="52111" y="14687"/>
                </a:lnTo>
                <a:lnTo>
                  <a:pt x="49026" y="16903"/>
                </a:lnTo>
                <a:lnTo>
                  <a:pt x="45381" y="19174"/>
                </a:lnTo>
                <a:lnTo>
                  <a:pt x="41364" y="21481"/>
                </a:lnTo>
                <a:lnTo>
                  <a:pt x="37098" y="23813"/>
                </a:lnTo>
                <a:lnTo>
                  <a:pt x="33461" y="26161"/>
                </a:lnTo>
                <a:lnTo>
                  <a:pt x="30242" y="28521"/>
                </a:lnTo>
                <a:lnTo>
                  <a:pt x="27302" y="30888"/>
                </a:lnTo>
                <a:lnTo>
                  <a:pt x="21919" y="37751"/>
                </a:lnTo>
                <a:lnTo>
                  <a:pt x="16881" y="46092"/>
                </a:lnTo>
                <a:lnTo>
                  <a:pt x="11996" y="55092"/>
                </a:lnTo>
                <a:lnTo>
                  <a:pt x="9296" y="64383"/>
                </a:lnTo>
                <a:lnTo>
                  <a:pt x="7302" y="73804"/>
                </a:lnTo>
                <a:lnTo>
                  <a:pt x="3770" y="83283"/>
                </a:lnTo>
                <a:lnTo>
                  <a:pt x="2511" y="88827"/>
                </a:lnTo>
                <a:lnTo>
                  <a:pt x="1671" y="94904"/>
                </a:lnTo>
                <a:lnTo>
                  <a:pt x="1111" y="101337"/>
                </a:lnTo>
                <a:lnTo>
                  <a:pt x="738" y="108007"/>
                </a:lnTo>
                <a:lnTo>
                  <a:pt x="324" y="121767"/>
                </a:lnTo>
                <a:lnTo>
                  <a:pt x="58" y="145095"/>
                </a:lnTo>
                <a:lnTo>
                  <a:pt x="0" y="178801"/>
                </a:lnTo>
                <a:lnTo>
                  <a:pt x="791" y="185843"/>
                </a:lnTo>
                <a:lnTo>
                  <a:pt x="2113" y="192919"/>
                </a:lnTo>
                <a:lnTo>
                  <a:pt x="3787" y="200018"/>
                </a:lnTo>
                <a:lnTo>
                  <a:pt x="4903" y="206338"/>
                </a:lnTo>
                <a:lnTo>
                  <a:pt x="5647" y="212139"/>
                </a:lnTo>
                <a:lnTo>
                  <a:pt x="6144" y="217593"/>
                </a:lnTo>
                <a:lnTo>
                  <a:pt x="7268" y="222817"/>
                </a:lnTo>
                <a:lnTo>
                  <a:pt x="10634" y="232855"/>
                </a:lnTo>
                <a:lnTo>
                  <a:pt x="12660" y="242608"/>
                </a:lnTo>
                <a:lnTo>
                  <a:pt x="13560" y="252234"/>
                </a:lnTo>
                <a:lnTo>
                  <a:pt x="13959" y="261804"/>
                </a:lnTo>
                <a:lnTo>
                  <a:pt x="15654" y="266578"/>
                </a:lnTo>
                <a:lnTo>
                  <a:pt x="18370" y="271349"/>
                </a:lnTo>
                <a:lnTo>
                  <a:pt x="21769" y="276116"/>
                </a:lnTo>
                <a:lnTo>
                  <a:pt x="27662" y="283531"/>
                </a:lnTo>
                <a:lnTo>
                  <a:pt x="30345" y="286619"/>
                </a:lnTo>
                <a:lnTo>
                  <a:pt x="31340" y="290266"/>
                </a:lnTo>
                <a:lnTo>
                  <a:pt x="31209" y="294284"/>
                </a:lnTo>
                <a:lnTo>
                  <a:pt x="29741" y="302189"/>
                </a:lnTo>
                <a:lnTo>
                  <a:pt x="28799" y="311614"/>
                </a:lnTo>
                <a:lnTo>
                  <a:pt x="28567" y="3213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7"/>
          <p:cNvSpPr/>
          <p:nvPr/>
        </p:nvSpPr>
        <p:spPr>
          <a:xfrm>
            <a:off x="6386512" y="2272150"/>
            <a:ext cx="635795" cy="299563"/>
          </a:xfrm>
          <a:custGeom>
            <a:avLst/>
            <a:gdLst/>
            <a:ahLst/>
            <a:cxnLst/>
            <a:rect l="0" t="0" r="0" b="0"/>
            <a:pathLst>
              <a:path w="635795" h="299563">
                <a:moveTo>
                  <a:pt x="0" y="242450"/>
                </a:moveTo>
                <a:lnTo>
                  <a:pt x="3792" y="238657"/>
                </a:lnTo>
                <a:lnTo>
                  <a:pt x="5703" y="237540"/>
                </a:lnTo>
                <a:lnTo>
                  <a:pt x="24836" y="230592"/>
                </a:lnTo>
                <a:lnTo>
                  <a:pt x="43065" y="226525"/>
                </a:lnTo>
                <a:lnTo>
                  <a:pt x="47760" y="224690"/>
                </a:lnTo>
                <a:lnTo>
                  <a:pt x="65745" y="222106"/>
                </a:lnTo>
                <a:lnTo>
                  <a:pt x="79226" y="219385"/>
                </a:lnTo>
                <a:lnTo>
                  <a:pt x="98087" y="213391"/>
                </a:lnTo>
                <a:lnTo>
                  <a:pt x="103491" y="211171"/>
                </a:lnTo>
                <a:lnTo>
                  <a:pt x="122475" y="208046"/>
                </a:lnTo>
                <a:lnTo>
                  <a:pt x="136189" y="207315"/>
                </a:lnTo>
                <a:lnTo>
                  <a:pt x="150223" y="206197"/>
                </a:lnTo>
                <a:lnTo>
                  <a:pt x="164397" y="203054"/>
                </a:lnTo>
                <a:lnTo>
                  <a:pt x="181972" y="200614"/>
                </a:lnTo>
                <a:lnTo>
                  <a:pt x="201026" y="199891"/>
                </a:lnTo>
                <a:lnTo>
                  <a:pt x="210524" y="197606"/>
                </a:lnTo>
                <a:lnTo>
                  <a:pt x="214168" y="195885"/>
                </a:lnTo>
                <a:lnTo>
                  <a:pt x="222451" y="193973"/>
                </a:lnTo>
                <a:lnTo>
                  <a:pt x="240702" y="192745"/>
                </a:lnTo>
                <a:lnTo>
                  <a:pt x="244606" y="191851"/>
                </a:lnTo>
                <a:lnTo>
                  <a:pt x="255363" y="186319"/>
                </a:lnTo>
                <a:lnTo>
                  <a:pt x="258487" y="185753"/>
                </a:lnTo>
                <a:lnTo>
                  <a:pt x="260431" y="185602"/>
                </a:lnTo>
                <a:lnTo>
                  <a:pt x="261727" y="184707"/>
                </a:lnTo>
                <a:lnTo>
                  <a:pt x="262591" y="183317"/>
                </a:lnTo>
                <a:lnTo>
                  <a:pt x="264218" y="178458"/>
                </a:lnTo>
                <a:lnTo>
                  <a:pt x="264289" y="174453"/>
                </a:lnTo>
                <a:lnTo>
                  <a:pt x="263505" y="173306"/>
                </a:lnTo>
                <a:lnTo>
                  <a:pt x="262189" y="172541"/>
                </a:lnTo>
                <a:lnTo>
                  <a:pt x="258166" y="171314"/>
                </a:lnTo>
                <a:lnTo>
                  <a:pt x="257835" y="170420"/>
                </a:lnTo>
                <a:lnTo>
                  <a:pt x="257469" y="167309"/>
                </a:lnTo>
                <a:lnTo>
                  <a:pt x="256577" y="166162"/>
                </a:lnTo>
                <a:lnTo>
                  <a:pt x="255189" y="165398"/>
                </a:lnTo>
                <a:lnTo>
                  <a:pt x="253470" y="164888"/>
                </a:lnTo>
                <a:lnTo>
                  <a:pt x="251530" y="165342"/>
                </a:lnTo>
                <a:lnTo>
                  <a:pt x="245008" y="168979"/>
                </a:lnTo>
                <a:lnTo>
                  <a:pt x="240390" y="170109"/>
                </a:lnTo>
                <a:lnTo>
                  <a:pt x="235693" y="172727"/>
                </a:lnTo>
                <a:lnTo>
                  <a:pt x="225223" y="181630"/>
                </a:lnTo>
                <a:lnTo>
                  <a:pt x="223967" y="184441"/>
                </a:lnTo>
                <a:lnTo>
                  <a:pt x="222572" y="191797"/>
                </a:lnTo>
                <a:lnTo>
                  <a:pt x="219835" y="198242"/>
                </a:lnTo>
                <a:lnTo>
                  <a:pt x="217994" y="201071"/>
                </a:lnTo>
                <a:lnTo>
                  <a:pt x="215949" y="208449"/>
                </a:lnTo>
                <a:lnTo>
                  <a:pt x="214246" y="217019"/>
                </a:lnTo>
                <a:lnTo>
                  <a:pt x="210844" y="226120"/>
                </a:lnTo>
                <a:lnTo>
                  <a:pt x="206685" y="235457"/>
                </a:lnTo>
                <a:lnTo>
                  <a:pt x="204465" y="240169"/>
                </a:lnTo>
                <a:lnTo>
                  <a:pt x="202985" y="244898"/>
                </a:lnTo>
                <a:lnTo>
                  <a:pt x="201999" y="249638"/>
                </a:lnTo>
                <a:lnTo>
                  <a:pt x="201341" y="254386"/>
                </a:lnTo>
                <a:lnTo>
                  <a:pt x="200902" y="259138"/>
                </a:lnTo>
                <a:lnTo>
                  <a:pt x="200609" y="263894"/>
                </a:lnTo>
                <a:lnTo>
                  <a:pt x="200285" y="272618"/>
                </a:lnTo>
                <a:lnTo>
                  <a:pt x="200140" y="279141"/>
                </a:lnTo>
                <a:lnTo>
                  <a:pt x="200895" y="281992"/>
                </a:lnTo>
                <a:lnTo>
                  <a:pt x="203851" y="287276"/>
                </a:lnTo>
                <a:lnTo>
                  <a:pt x="209928" y="292270"/>
                </a:lnTo>
                <a:lnTo>
                  <a:pt x="219179" y="298152"/>
                </a:lnTo>
                <a:lnTo>
                  <a:pt x="222561" y="298956"/>
                </a:lnTo>
                <a:lnTo>
                  <a:pt x="238190" y="299562"/>
                </a:lnTo>
                <a:lnTo>
                  <a:pt x="238962" y="298781"/>
                </a:lnTo>
                <a:lnTo>
                  <a:pt x="238683" y="297466"/>
                </a:lnTo>
                <a:lnTo>
                  <a:pt x="237703" y="295796"/>
                </a:lnTo>
                <a:lnTo>
                  <a:pt x="236615" y="291824"/>
                </a:lnTo>
                <a:lnTo>
                  <a:pt x="236324" y="289653"/>
                </a:lnTo>
                <a:lnTo>
                  <a:pt x="238119" y="283008"/>
                </a:lnTo>
                <a:lnTo>
                  <a:pt x="241562" y="274763"/>
                </a:lnTo>
                <a:lnTo>
                  <a:pt x="245738" y="265807"/>
                </a:lnTo>
                <a:lnTo>
                  <a:pt x="252357" y="256535"/>
                </a:lnTo>
                <a:lnTo>
                  <a:pt x="259002" y="247916"/>
                </a:lnTo>
                <a:lnTo>
                  <a:pt x="261956" y="241439"/>
                </a:lnTo>
                <a:lnTo>
                  <a:pt x="265385" y="233798"/>
                </a:lnTo>
                <a:lnTo>
                  <a:pt x="269556" y="225905"/>
                </a:lnTo>
                <a:lnTo>
                  <a:pt x="274055" y="219750"/>
                </a:lnTo>
                <a:lnTo>
                  <a:pt x="275572" y="216204"/>
                </a:lnTo>
                <a:lnTo>
                  <a:pt x="277257" y="208031"/>
                </a:lnTo>
                <a:lnTo>
                  <a:pt x="280124" y="201223"/>
                </a:lnTo>
                <a:lnTo>
                  <a:pt x="285741" y="192457"/>
                </a:lnTo>
                <a:lnTo>
                  <a:pt x="285749" y="202388"/>
                </a:lnTo>
                <a:lnTo>
                  <a:pt x="287866" y="209034"/>
                </a:lnTo>
                <a:lnTo>
                  <a:pt x="290659" y="216486"/>
                </a:lnTo>
                <a:lnTo>
                  <a:pt x="291901" y="222443"/>
                </a:lnTo>
                <a:lnTo>
                  <a:pt x="294569" y="229854"/>
                </a:lnTo>
                <a:lnTo>
                  <a:pt x="297607" y="237645"/>
                </a:lnTo>
                <a:lnTo>
                  <a:pt x="298958" y="243754"/>
                </a:lnTo>
                <a:lnTo>
                  <a:pt x="301675" y="251231"/>
                </a:lnTo>
                <a:lnTo>
                  <a:pt x="305527" y="259053"/>
                </a:lnTo>
                <a:lnTo>
                  <a:pt x="309886" y="265174"/>
                </a:lnTo>
                <a:lnTo>
                  <a:pt x="312159" y="267125"/>
                </a:lnTo>
                <a:lnTo>
                  <a:pt x="314469" y="268424"/>
                </a:lnTo>
                <a:lnTo>
                  <a:pt x="316802" y="269291"/>
                </a:lnTo>
                <a:lnTo>
                  <a:pt x="321511" y="272371"/>
                </a:lnTo>
                <a:lnTo>
                  <a:pt x="323879" y="274303"/>
                </a:lnTo>
                <a:lnTo>
                  <a:pt x="327044" y="275592"/>
                </a:lnTo>
                <a:lnTo>
                  <a:pt x="334794" y="277023"/>
                </a:lnTo>
                <a:lnTo>
                  <a:pt x="338290" y="276611"/>
                </a:lnTo>
                <a:lnTo>
                  <a:pt x="341415" y="275543"/>
                </a:lnTo>
                <a:lnTo>
                  <a:pt x="347002" y="273033"/>
                </a:lnTo>
                <a:lnTo>
                  <a:pt x="352131" y="271917"/>
                </a:lnTo>
                <a:lnTo>
                  <a:pt x="357057" y="269305"/>
                </a:lnTo>
                <a:lnTo>
                  <a:pt x="366687" y="261160"/>
                </a:lnTo>
                <a:lnTo>
                  <a:pt x="371463" y="254469"/>
                </a:lnTo>
                <a:lnTo>
                  <a:pt x="375438" y="246998"/>
                </a:lnTo>
                <a:lnTo>
                  <a:pt x="377206" y="241032"/>
                </a:lnTo>
                <a:lnTo>
                  <a:pt x="380107" y="233617"/>
                </a:lnTo>
                <a:lnTo>
                  <a:pt x="383249" y="225030"/>
                </a:lnTo>
                <a:lnTo>
                  <a:pt x="384646" y="215922"/>
                </a:lnTo>
                <a:lnTo>
                  <a:pt x="385266" y="206583"/>
                </a:lnTo>
                <a:lnTo>
                  <a:pt x="385615" y="194516"/>
                </a:lnTo>
                <a:lnTo>
                  <a:pt x="385664" y="191444"/>
                </a:lnTo>
                <a:lnTo>
                  <a:pt x="386490" y="188602"/>
                </a:lnTo>
                <a:lnTo>
                  <a:pt x="391905" y="179688"/>
                </a:lnTo>
                <a:lnTo>
                  <a:pt x="392610" y="178610"/>
                </a:lnTo>
                <a:lnTo>
                  <a:pt x="392881" y="172045"/>
                </a:lnTo>
                <a:lnTo>
                  <a:pt x="392906" y="180154"/>
                </a:lnTo>
                <a:lnTo>
                  <a:pt x="392906" y="198734"/>
                </a:lnTo>
                <a:lnTo>
                  <a:pt x="393700" y="202193"/>
                </a:lnTo>
                <a:lnTo>
                  <a:pt x="396699" y="208154"/>
                </a:lnTo>
                <a:lnTo>
                  <a:pt x="398560" y="215565"/>
                </a:lnTo>
                <a:lnTo>
                  <a:pt x="399057" y="219764"/>
                </a:lnTo>
                <a:lnTo>
                  <a:pt x="400182" y="223357"/>
                </a:lnTo>
                <a:lnTo>
                  <a:pt x="404764" y="232207"/>
                </a:lnTo>
                <a:lnTo>
                  <a:pt x="407267" y="239856"/>
                </a:lnTo>
                <a:lnTo>
                  <a:pt x="410666" y="244736"/>
                </a:lnTo>
                <a:lnTo>
                  <a:pt x="416939" y="251668"/>
                </a:lnTo>
                <a:lnTo>
                  <a:pt x="430109" y="265261"/>
                </a:lnTo>
                <a:lnTo>
                  <a:pt x="432789" y="267182"/>
                </a:lnTo>
                <a:lnTo>
                  <a:pt x="440355" y="270680"/>
                </a:lnTo>
                <a:lnTo>
                  <a:pt x="448621" y="277025"/>
                </a:lnTo>
                <a:lnTo>
                  <a:pt x="449893" y="276613"/>
                </a:lnTo>
                <a:lnTo>
                  <a:pt x="455476" y="273033"/>
                </a:lnTo>
                <a:lnTo>
                  <a:pt x="462157" y="270826"/>
                </a:lnTo>
                <a:lnTo>
                  <a:pt x="469957" y="264704"/>
                </a:lnTo>
                <a:lnTo>
                  <a:pt x="477687" y="257368"/>
                </a:lnTo>
                <a:lnTo>
                  <a:pt x="484297" y="248815"/>
                </a:lnTo>
                <a:lnTo>
                  <a:pt x="490674" y="239722"/>
                </a:lnTo>
                <a:lnTo>
                  <a:pt x="498801" y="230390"/>
                </a:lnTo>
                <a:lnTo>
                  <a:pt x="502396" y="225678"/>
                </a:lnTo>
                <a:lnTo>
                  <a:pt x="505587" y="220950"/>
                </a:lnTo>
                <a:lnTo>
                  <a:pt x="508508" y="216210"/>
                </a:lnTo>
                <a:lnTo>
                  <a:pt x="520204" y="198162"/>
                </a:lnTo>
                <a:lnTo>
                  <a:pt x="523809" y="191494"/>
                </a:lnTo>
                <a:lnTo>
                  <a:pt x="527006" y="184666"/>
                </a:lnTo>
                <a:lnTo>
                  <a:pt x="529931" y="177734"/>
                </a:lnTo>
                <a:lnTo>
                  <a:pt x="532675" y="170731"/>
                </a:lnTo>
                <a:lnTo>
                  <a:pt x="537840" y="156599"/>
                </a:lnTo>
                <a:lnTo>
                  <a:pt x="554812" y="106711"/>
                </a:lnTo>
                <a:lnTo>
                  <a:pt x="566735" y="70999"/>
                </a:lnTo>
                <a:lnTo>
                  <a:pt x="568323" y="64649"/>
                </a:lnTo>
                <a:lnTo>
                  <a:pt x="569382" y="58828"/>
                </a:lnTo>
                <a:lnTo>
                  <a:pt x="570088" y="53360"/>
                </a:lnTo>
                <a:lnTo>
                  <a:pt x="571353" y="47334"/>
                </a:lnTo>
                <a:lnTo>
                  <a:pt x="572990" y="40935"/>
                </a:lnTo>
                <a:lnTo>
                  <a:pt x="574874" y="34288"/>
                </a:lnTo>
                <a:lnTo>
                  <a:pt x="575337" y="29063"/>
                </a:lnTo>
                <a:lnTo>
                  <a:pt x="574852" y="24785"/>
                </a:lnTo>
                <a:lnTo>
                  <a:pt x="572990" y="17916"/>
                </a:lnTo>
                <a:lnTo>
                  <a:pt x="572162" y="12217"/>
                </a:lnTo>
                <a:lnTo>
                  <a:pt x="571148" y="9586"/>
                </a:lnTo>
                <a:lnTo>
                  <a:pt x="567903" y="4546"/>
                </a:lnTo>
                <a:lnTo>
                  <a:pt x="565927" y="2885"/>
                </a:lnTo>
                <a:lnTo>
                  <a:pt x="563817" y="1777"/>
                </a:lnTo>
                <a:lnTo>
                  <a:pt x="558517" y="0"/>
                </a:lnTo>
                <a:lnTo>
                  <a:pt x="557288" y="647"/>
                </a:lnTo>
                <a:lnTo>
                  <a:pt x="553807" y="3484"/>
                </a:lnTo>
                <a:lnTo>
                  <a:pt x="549614" y="9507"/>
                </a:lnTo>
                <a:lnTo>
                  <a:pt x="545104" y="17476"/>
                </a:lnTo>
                <a:lnTo>
                  <a:pt x="540454" y="26309"/>
                </a:lnTo>
                <a:lnTo>
                  <a:pt x="533374" y="40207"/>
                </a:lnTo>
                <a:lnTo>
                  <a:pt x="531001" y="45709"/>
                </a:lnTo>
                <a:lnTo>
                  <a:pt x="528626" y="51758"/>
                </a:lnTo>
                <a:lnTo>
                  <a:pt x="526248" y="58172"/>
                </a:lnTo>
                <a:lnTo>
                  <a:pt x="524663" y="64829"/>
                </a:lnTo>
                <a:lnTo>
                  <a:pt x="523607" y="71648"/>
                </a:lnTo>
                <a:lnTo>
                  <a:pt x="522902" y="78576"/>
                </a:lnTo>
                <a:lnTo>
                  <a:pt x="521639" y="85575"/>
                </a:lnTo>
                <a:lnTo>
                  <a:pt x="520003" y="92623"/>
                </a:lnTo>
                <a:lnTo>
                  <a:pt x="518119" y="99703"/>
                </a:lnTo>
                <a:lnTo>
                  <a:pt x="516862" y="106804"/>
                </a:lnTo>
                <a:lnTo>
                  <a:pt x="516025" y="113919"/>
                </a:lnTo>
                <a:lnTo>
                  <a:pt x="515467" y="121044"/>
                </a:lnTo>
                <a:lnTo>
                  <a:pt x="515888" y="128175"/>
                </a:lnTo>
                <a:lnTo>
                  <a:pt x="516963" y="135310"/>
                </a:lnTo>
                <a:lnTo>
                  <a:pt x="518474" y="142448"/>
                </a:lnTo>
                <a:lnTo>
                  <a:pt x="519480" y="149588"/>
                </a:lnTo>
                <a:lnTo>
                  <a:pt x="520151" y="156730"/>
                </a:lnTo>
                <a:lnTo>
                  <a:pt x="520598" y="163872"/>
                </a:lnTo>
                <a:lnTo>
                  <a:pt x="521691" y="170220"/>
                </a:lnTo>
                <a:lnTo>
                  <a:pt x="523212" y="176041"/>
                </a:lnTo>
                <a:lnTo>
                  <a:pt x="525021" y="181508"/>
                </a:lnTo>
                <a:lnTo>
                  <a:pt x="526227" y="187535"/>
                </a:lnTo>
                <a:lnTo>
                  <a:pt x="527031" y="193933"/>
                </a:lnTo>
                <a:lnTo>
                  <a:pt x="527566" y="200581"/>
                </a:lnTo>
                <a:lnTo>
                  <a:pt x="528717" y="205806"/>
                </a:lnTo>
                <a:lnTo>
                  <a:pt x="532112" y="213728"/>
                </a:lnTo>
                <a:lnTo>
                  <a:pt x="538487" y="226443"/>
                </a:lnTo>
                <a:lnTo>
                  <a:pt x="540760" y="229397"/>
                </a:lnTo>
                <a:lnTo>
                  <a:pt x="543069" y="231367"/>
                </a:lnTo>
                <a:lnTo>
                  <a:pt x="559760" y="239697"/>
                </a:lnTo>
                <a:lnTo>
                  <a:pt x="568463" y="241634"/>
                </a:lnTo>
                <a:lnTo>
                  <a:pt x="584732" y="242342"/>
                </a:lnTo>
                <a:lnTo>
                  <a:pt x="588259" y="241584"/>
                </a:lnTo>
                <a:lnTo>
                  <a:pt x="605947" y="232497"/>
                </a:lnTo>
                <a:lnTo>
                  <a:pt x="612739" y="225856"/>
                </a:lnTo>
                <a:lnTo>
                  <a:pt x="618403" y="217612"/>
                </a:lnTo>
                <a:lnTo>
                  <a:pt x="623567" y="208656"/>
                </a:lnTo>
                <a:lnTo>
                  <a:pt x="628508" y="201501"/>
                </a:lnTo>
                <a:lnTo>
                  <a:pt x="635794" y="192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8"/>
          <p:cNvSpPr/>
          <p:nvPr/>
        </p:nvSpPr>
        <p:spPr>
          <a:xfrm>
            <a:off x="6739584" y="2321718"/>
            <a:ext cx="6141" cy="1"/>
          </a:xfrm>
          <a:custGeom>
            <a:avLst/>
            <a:gdLst/>
            <a:ahLst/>
            <a:cxnLst/>
            <a:rect l="0" t="0" r="0" b="0"/>
            <a:pathLst>
              <a:path w="6141" h="1">
                <a:moveTo>
                  <a:pt x="4116" y="0"/>
                </a:moveTo>
                <a:lnTo>
                  <a:pt x="0" y="0"/>
                </a:lnTo>
                <a:lnTo>
                  <a:pt x="61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664618" y="4193685"/>
            <a:ext cx="592933" cy="699784"/>
            <a:chOff x="2664618" y="4193685"/>
            <a:chExt cx="592933" cy="699784"/>
          </a:xfrm>
        </p:grpSpPr>
        <p:sp>
          <p:nvSpPr>
            <p:cNvPr id="17" name="SMARTPenAnnotation439"/>
            <p:cNvSpPr/>
            <p:nvPr/>
          </p:nvSpPr>
          <p:spPr>
            <a:xfrm>
              <a:off x="2707481" y="4229100"/>
              <a:ext cx="14288" cy="377364"/>
            </a:xfrm>
            <a:custGeom>
              <a:avLst/>
              <a:gdLst/>
              <a:ahLst/>
              <a:cxnLst/>
              <a:rect l="0" t="0" r="0" b="0"/>
              <a:pathLst>
                <a:path w="14288" h="377364">
                  <a:moveTo>
                    <a:pt x="0" y="0"/>
                  </a:moveTo>
                  <a:lnTo>
                    <a:pt x="0" y="243985"/>
                  </a:lnTo>
                  <a:lnTo>
                    <a:pt x="794" y="253937"/>
                  </a:lnTo>
                  <a:lnTo>
                    <a:pt x="2116" y="263748"/>
                  </a:lnTo>
                  <a:lnTo>
                    <a:pt x="3792" y="273463"/>
                  </a:lnTo>
                  <a:lnTo>
                    <a:pt x="4909" y="283115"/>
                  </a:lnTo>
                  <a:lnTo>
                    <a:pt x="5654" y="292724"/>
                  </a:lnTo>
                  <a:lnTo>
                    <a:pt x="6482" y="311074"/>
                  </a:lnTo>
                  <a:lnTo>
                    <a:pt x="6948" y="333999"/>
                  </a:lnTo>
                  <a:lnTo>
                    <a:pt x="7118" y="361405"/>
                  </a:lnTo>
                  <a:lnTo>
                    <a:pt x="7920" y="364761"/>
                  </a:lnTo>
                  <a:lnTo>
                    <a:pt x="9249" y="366999"/>
                  </a:lnTo>
                  <a:lnTo>
                    <a:pt x="10928" y="368491"/>
                  </a:lnTo>
                  <a:lnTo>
                    <a:pt x="12048" y="370279"/>
                  </a:lnTo>
                  <a:lnTo>
                    <a:pt x="12794" y="372266"/>
                  </a:lnTo>
                  <a:lnTo>
                    <a:pt x="13992" y="377363"/>
                  </a:lnTo>
                  <a:lnTo>
                    <a:pt x="14091" y="376988"/>
                  </a:lnTo>
                  <a:lnTo>
                    <a:pt x="14287" y="3714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40"/>
            <p:cNvSpPr/>
            <p:nvPr/>
          </p:nvSpPr>
          <p:spPr>
            <a:xfrm>
              <a:off x="2664618" y="4243488"/>
              <a:ext cx="135606" cy="157060"/>
            </a:xfrm>
            <a:custGeom>
              <a:avLst/>
              <a:gdLst/>
              <a:ahLst/>
              <a:cxnLst/>
              <a:rect l="0" t="0" r="0" b="0"/>
              <a:pathLst>
                <a:path w="135606" h="157060">
                  <a:moveTo>
                    <a:pt x="0" y="71337"/>
                  </a:moveTo>
                  <a:lnTo>
                    <a:pt x="0" y="60695"/>
                  </a:lnTo>
                  <a:lnTo>
                    <a:pt x="794" y="58686"/>
                  </a:lnTo>
                  <a:lnTo>
                    <a:pt x="5704" y="51272"/>
                  </a:lnTo>
                  <a:lnTo>
                    <a:pt x="7771" y="47641"/>
                  </a:lnTo>
                  <a:lnTo>
                    <a:pt x="9943" y="43634"/>
                  </a:lnTo>
                  <a:lnTo>
                    <a:pt x="12185" y="40168"/>
                  </a:lnTo>
                  <a:lnTo>
                    <a:pt x="14474" y="37063"/>
                  </a:lnTo>
                  <a:lnTo>
                    <a:pt x="16793" y="34201"/>
                  </a:lnTo>
                  <a:lnTo>
                    <a:pt x="19133" y="30704"/>
                  </a:lnTo>
                  <a:lnTo>
                    <a:pt x="21487" y="26786"/>
                  </a:lnTo>
                  <a:lnTo>
                    <a:pt x="23849" y="22586"/>
                  </a:lnTo>
                  <a:lnTo>
                    <a:pt x="27012" y="18992"/>
                  </a:lnTo>
                  <a:lnTo>
                    <a:pt x="30708" y="15803"/>
                  </a:lnTo>
                  <a:lnTo>
                    <a:pt x="34760" y="12883"/>
                  </a:lnTo>
                  <a:lnTo>
                    <a:pt x="38255" y="10936"/>
                  </a:lnTo>
                  <a:lnTo>
                    <a:pt x="41378" y="9638"/>
                  </a:lnTo>
                  <a:lnTo>
                    <a:pt x="44254" y="8773"/>
                  </a:lnTo>
                  <a:lnTo>
                    <a:pt x="47759" y="7402"/>
                  </a:lnTo>
                  <a:lnTo>
                    <a:pt x="51684" y="5695"/>
                  </a:lnTo>
                  <a:lnTo>
                    <a:pt x="55887" y="3763"/>
                  </a:lnTo>
                  <a:lnTo>
                    <a:pt x="60277" y="2475"/>
                  </a:lnTo>
                  <a:lnTo>
                    <a:pt x="64791" y="1616"/>
                  </a:lnTo>
                  <a:lnTo>
                    <a:pt x="69388" y="1044"/>
                  </a:lnTo>
                  <a:lnTo>
                    <a:pt x="74040" y="663"/>
                  </a:lnTo>
                  <a:lnTo>
                    <a:pt x="78729" y="408"/>
                  </a:lnTo>
                  <a:lnTo>
                    <a:pt x="90796" y="50"/>
                  </a:lnTo>
                  <a:lnTo>
                    <a:pt x="93868" y="0"/>
                  </a:lnTo>
                  <a:lnTo>
                    <a:pt x="97504" y="760"/>
                  </a:lnTo>
                  <a:lnTo>
                    <a:pt x="101515" y="2060"/>
                  </a:lnTo>
                  <a:lnTo>
                    <a:pt x="105777" y="3721"/>
                  </a:lnTo>
                  <a:lnTo>
                    <a:pt x="109412" y="5622"/>
                  </a:lnTo>
                  <a:lnTo>
                    <a:pt x="112629" y="7683"/>
                  </a:lnTo>
                  <a:lnTo>
                    <a:pt x="115567" y="9851"/>
                  </a:lnTo>
                  <a:lnTo>
                    <a:pt x="118320" y="12090"/>
                  </a:lnTo>
                  <a:lnTo>
                    <a:pt x="120949" y="14376"/>
                  </a:lnTo>
                  <a:lnTo>
                    <a:pt x="123495" y="16694"/>
                  </a:lnTo>
                  <a:lnTo>
                    <a:pt x="128441" y="21386"/>
                  </a:lnTo>
                  <a:lnTo>
                    <a:pt x="130871" y="23749"/>
                  </a:lnTo>
                  <a:lnTo>
                    <a:pt x="132491" y="26911"/>
                  </a:lnTo>
                  <a:lnTo>
                    <a:pt x="133572" y="30608"/>
                  </a:lnTo>
                  <a:lnTo>
                    <a:pt x="134291" y="34659"/>
                  </a:lnTo>
                  <a:lnTo>
                    <a:pt x="134771" y="38947"/>
                  </a:lnTo>
                  <a:lnTo>
                    <a:pt x="135091" y="43394"/>
                  </a:lnTo>
                  <a:lnTo>
                    <a:pt x="135305" y="47945"/>
                  </a:lnTo>
                  <a:lnTo>
                    <a:pt x="135542" y="57237"/>
                  </a:lnTo>
                  <a:lnTo>
                    <a:pt x="135605" y="61936"/>
                  </a:lnTo>
                  <a:lnTo>
                    <a:pt x="134853" y="66657"/>
                  </a:lnTo>
                  <a:lnTo>
                    <a:pt x="133559" y="71392"/>
                  </a:lnTo>
                  <a:lnTo>
                    <a:pt x="131902" y="76136"/>
                  </a:lnTo>
                  <a:lnTo>
                    <a:pt x="130003" y="80886"/>
                  </a:lnTo>
                  <a:lnTo>
                    <a:pt x="127944" y="85641"/>
                  </a:lnTo>
                  <a:lnTo>
                    <a:pt x="125777" y="90397"/>
                  </a:lnTo>
                  <a:lnTo>
                    <a:pt x="122745" y="95156"/>
                  </a:lnTo>
                  <a:lnTo>
                    <a:pt x="119137" y="99916"/>
                  </a:lnTo>
                  <a:lnTo>
                    <a:pt x="115143" y="104677"/>
                  </a:lnTo>
                  <a:lnTo>
                    <a:pt x="110893" y="108645"/>
                  </a:lnTo>
                  <a:lnTo>
                    <a:pt x="106473" y="112084"/>
                  </a:lnTo>
                  <a:lnTo>
                    <a:pt x="101938" y="115170"/>
                  </a:lnTo>
                  <a:lnTo>
                    <a:pt x="98122" y="118022"/>
                  </a:lnTo>
                  <a:lnTo>
                    <a:pt x="94783" y="120716"/>
                  </a:lnTo>
                  <a:lnTo>
                    <a:pt x="91764" y="123306"/>
                  </a:lnTo>
                  <a:lnTo>
                    <a:pt x="88163" y="126620"/>
                  </a:lnTo>
                  <a:lnTo>
                    <a:pt x="79930" y="134536"/>
                  </a:lnTo>
                  <a:lnTo>
                    <a:pt x="75512" y="137282"/>
                  </a:lnTo>
                  <a:lnTo>
                    <a:pt x="70979" y="139113"/>
                  </a:lnTo>
                  <a:lnTo>
                    <a:pt x="66369" y="140333"/>
                  </a:lnTo>
                  <a:lnTo>
                    <a:pt x="61709" y="141941"/>
                  </a:lnTo>
                  <a:lnTo>
                    <a:pt x="57014" y="143806"/>
                  </a:lnTo>
                  <a:lnTo>
                    <a:pt x="52297" y="145843"/>
                  </a:lnTo>
                  <a:lnTo>
                    <a:pt x="47565" y="147201"/>
                  </a:lnTo>
                  <a:lnTo>
                    <a:pt x="42822" y="148107"/>
                  </a:lnTo>
                  <a:lnTo>
                    <a:pt x="38073" y="148710"/>
                  </a:lnTo>
                  <a:lnTo>
                    <a:pt x="34114" y="149907"/>
                  </a:lnTo>
                  <a:lnTo>
                    <a:pt x="30680" y="151498"/>
                  </a:lnTo>
                  <a:lnTo>
                    <a:pt x="27597" y="153352"/>
                  </a:lnTo>
                  <a:lnTo>
                    <a:pt x="24748" y="154589"/>
                  </a:lnTo>
                  <a:lnTo>
                    <a:pt x="22055" y="155413"/>
                  </a:lnTo>
                  <a:lnTo>
                    <a:pt x="19466" y="155963"/>
                  </a:lnTo>
                  <a:lnTo>
                    <a:pt x="16946" y="156329"/>
                  </a:lnTo>
                  <a:lnTo>
                    <a:pt x="14473" y="156573"/>
                  </a:lnTo>
                  <a:lnTo>
                    <a:pt x="8592" y="156965"/>
                  </a:lnTo>
                  <a:lnTo>
                    <a:pt x="5671" y="157019"/>
                  </a:lnTo>
                  <a:lnTo>
                    <a:pt x="332" y="157059"/>
                  </a:lnTo>
                  <a:lnTo>
                    <a:pt x="3891" y="153269"/>
                  </a:lnTo>
                  <a:lnTo>
                    <a:pt x="7144" y="1499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41"/>
            <p:cNvSpPr/>
            <p:nvPr/>
          </p:nvSpPr>
          <p:spPr>
            <a:xfrm>
              <a:off x="2828963" y="4271962"/>
              <a:ext cx="128550" cy="128168"/>
            </a:xfrm>
            <a:custGeom>
              <a:avLst/>
              <a:gdLst/>
              <a:ahLst/>
              <a:cxnLst/>
              <a:rect l="0" t="0" r="0" b="0"/>
              <a:pathLst>
                <a:path w="128550" h="128168">
                  <a:moveTo>
                    <a:pt x="71399" y="7144"/>
                  </a:moveTo>
                  <a:lnTo>
                    <a:pt x="78526" y="17"/>
                  </a:lnTo>
                  <a:lnTo>
                    <a:pt x="78541" y="2"/>
                  </a:lnTo>
                  <a:lnTo>
                    <a:pt x="57052" y="0"/>
                  </a:lnTo>
                  <a:lnTo>
                    <a:pt x="53897" y="794"/>
                  </a:lnTo>
                  <a:lnTo>
                    <a:pt x="51000" y="2117"/>
                  </a:lnTo>
                  <a:lnTo>
                    <a:pt x="48274" y="3792"/>
                  </a:lnTo>
                  <a:lnTo>
                    <a:pt x="45664" y="6497"/>
                  </a:lnTo>
                  <a:lnTo>
                    <a:pt x="43130" y="9888"/>
                  </a:lnTo>
                  <a:lnTo>
                    <a:pt x="40647" y="13736"/>
                  </a:lnTo>
                  <a:lnTo>
                    <a:pt x="38197" y="16301"/>
                  </a:lnTo>
                  <a:lnTo>
                    <a:pt x="35771" y="18011"/>
                  </a:lnTo>
                  <a:lnTo>
                    <a:pt x="33359" y="19151"/>
                  </a:lnTo>
                  <a:lnTo>
                    <a:pt x="30164" y="21499"/>
                  </a:lnTo>
                  <a:lnTo>
                    <a:pt x="26447" y="24651"/>
                  </a:lnTo>
                  <a:lnTo>
                    <a:pt x="22381" y="28341"/>
                  </a:lnTo>
                  <a:lnTo>
                    <a:pt x="18876" y="32388"/>
                  </a:lnTo>
                  <a:lnTo>
                    <a:pt x="15747" y="36673"/>
                  </a:lnTo>
                  <a:lnTo>
                    <a:pt x="12866" y="41118"/>
                  </a:lnTo>
                  <a:lnTo>
                    <a:pt x="10152" y="45668"/>
                  </a:lnTo>
                  <a:lnTo>
                    <a:pt x="7549" y="50289"/>
                  </a:lnTo>
                  <a:lnTo>
                    <a:pt x="5020" y="54957"/>
                  </a:lnTo>
                  <a:lnTo>
                    <a:pt x="3334" y="59657"/>
                  </a:lnTo>
                  <a:lnTo>
                    <a:pt x="2210" y="64377"/>
                  </a:lnTo>
                  <a:lnTo>
                    <a:pt x="1460" y="69112"/>
                  </a:lnTo>
                  <a:lnTo>
                    <a:pt x="961" y="73062"/>
                  </a:lnTo>
                  <a:lnTo>
                    <a:pt x="628" y="76490"/>
                  </a:lnTo>
                  <a:lnTo>
                    <a:pt x="406" y="79568"/>
                  </a:lnTo>
                  <a:lnTo>
                    <a:pt x="258" y="83208"/>
                  </a:lnTo>
                  <a:lnTo>
                    <a:pt x="49" y="95122"/>
                  </a:lnTo>
                  <a:lnTo>
                    <a:pt x="0" y="101278"/>
                  </a:lnTo>
                  <a:lnTo>
                    <a:pt x="781" y="104031"/>
                  </a:lnTo>
                  <a:lnTo>
                    <a:pt x="2096" y="106661"/>
                  </a:lnTo>
                  <a:lnTo>
                    <a:pt x="3765" y="109207"/>
                  </a:lnTo>
                  <a:lnTo>
                    <a:pt x="4879" y="111698"/>
                  </a:lnTo>
                  <a:lnTo>
                    <a:pt x="5621" y="114153"/>
                  </a:lnTo>
                  <a:lnTo>
                    <a:pt x="6116" y="116584"/>
                  </a:lnTo>
                  <a:lnTo>
                    <a:pt x="7239" y="118997"/>
                  </a:lnTo>
                  <a:lnTo>
                    <a:pt x="8782" y="121400"/>
                  </a:lnTo>
                  <a:lnTo>
                    <a:pt x="10604" y="123796"/>
                  </a:lnTo>
                  <a:lnTo>
                    <a:pt x="13407" y="125393"/>
                  </a:lnTo>
                  <a:lnTo>
                    <a:pt x="16862" y="126458"/>
                  </a:lnTo>
                  <a:lnTo>
                    <a:pt x="26231" y="128167"/>
                  </a:lnTo>
                  <a:lnTo>
                    <a:pt x="28587" y="127513"/>
                  </a:lnTo>
                  <a:lnTo>
                    <a:pt x="31745" y="126284"/>
                  </a:lnTo>
                  <a:lnTo>
                    <a:pt x="35438" y="124670"/>
                  </a:lnTo>
                  <a:lnTo>
                    <a:pt x="38694" y="123595"/>
                  </a:lnTo>
                  <a:lnTo>
                    <a:pt x="41658" y="122878"/>
                  </a:lnTo>
                  <a:lnTo>
                    <a:pt x="44428" y="122400"/>
                  </a:lnTo>
                  <a:lnTo>
                    <a:pt x="47068" y="120494"/>
                  </a:lnTo>
                  <a:lnTo>
                    <a:pt x="49622" y="117635"/>
                  </a:lnTo>
                  <a:lnTo>
                    <a:pt x="52119" y="114143"/>
                  </a:lnTo>
                  <a:lnTo>
                    <a:pt x="54577" y="111020"/>
                  </a:lnTo>
                  <a:lnTo>
                    <a:pt x="57009" y="108145"/>
                  </a:lnTo>
                  <a:lnTo>
                    <a:pt x="59425" y="105434"/>
                  </a:lnTo>
                  <a:lnTo>
                    <a:pt x="61829" y="102039"/>
                  </a:lnTo>
                  <a:lnTo>
                    <a:pt x="64225" y="98189"/>
                  </a:lnTo>
                  <a:lnTo>
                    <a:pt x="66616" y="94034"/>
                  </a:lnTo>
                  <a:lnTo>
                    <a:pt x="69004" y="90470"/>
                  </a:lnTo>
                  <a:lnTo>
                    <a:pt x="71390" y="87301"/>
                  </a:lnTo>
                  <a:lnTo>
                    <a:pt x="73774" y="84395"/>
                  </a:lnTo>
                  <a:lnTo>
                    <a:pt x="76157" y="80869"/>
                  </a:lnTo>
                  <a:lnTo>
                    <a:pt x="78540" y="76932"/>
                  </a:lnTo>
                  <a:lnTo>
                    <a:pt x="80922" y="72719"/>
                  </a:lnTo>
                  <a:lnTo>
                    <a:pt x="82510" y="68323"/>
                  </a:lnTo>
                  <a:lnTo>
                    <a:pt x="83569" y="63805"/>
                  </a:lnTo>
                  <a:lnTo>
                    <a:pt x="84275" y="59205"/>
                  </a:lnTo>
                  <a:lnTo>
                    <a:pt x="85539" y="54552"/>
                  </a:lnTo>
                  <a:lnTo>
                    <a:pt x="87176" y="49861"/>
                  </a:lnTo>
                  <a:lnTo>
                    <a:pt x="89061" y="45147"/>
                  </a:lnTo>
                  <a:lnTo>
                    <a:pt x="90317" y="40417"/>
                  </a:lnTo>
                  <a:lnTo>
                    <a:pt x="91155" y="35676"/>
                  </a:lnTo>
                  <a:lnTo>
                    <a:pt x="91713" y="30928"/>
                  </a:lnTo>
                  <a:lnTo>
                    <a:pt x="92086" y="26968"/>
                  </a:lnTo>
                  <a:lnTo>
                    <a:pt x="92334" y="23535"/>
                  </a:lnTo>
                  <a:lnTo>
                    <a:pt x="92499" y="20453"/>
                  </a:lnTo>
                  <a:lnTo>
                    <a:pt x="93403" y="17604"/>
                  </a:lnTo>
                  <a:lnTo>
                    <a:pt x="94800" y="14911"/>
                  </a:lnTo>
                  <a:lnTo>
                    <a:pt x="98952" y="8678"/>
                  </a:lnTo>
                  <a:lnTo>
                    <a:pt x="98499" y="8167"/>
                  </a:lnTo>
                  <a:lnTo>
                    <a:pt x="97403" y="7826"/>
                  </a:lnTo>
                  <a:lnTo>
                    <a:pt x="95879" y="7598"/>
                  </a:lnTo>
                  <a:lnTo>
                    <a:pt x="94862" y="6653"/>
                  </a:lnTo>
                  <a:lnTo>
                    <a:pt x="94185" y="5229"/>
                  </a:lnTo>
                  <a:lnTo>
                    <a:pt x="93734" y="3486"/>
                  </a:lnTo>
                  <a:lnTo>
                    <a:pt x="93432" y="3118"/>
                  </a:lnTo>
                  <a:lnTo>
                    <a:pt x="93232" y="3666"/>
                  </a:lnTo>
                  <a:lnTo>
                    <a:pt x="93098" y="4825"/>
                  </a:lnTo>
                  <a:lnTo>
                    <a:pt x="92215" y="5598"/>
                  </a:lnTo>
                  <a:lnTo>
                    <a:pt x="90833" y="6114"/>
                  </a:lnTo>
                  <a:lnTo>
                    <a:pt x="85988" y="7084"/>
                  </a:lnTo>
                  <a:lnTo>
                    <a:pt x="85776" y="10918"/>
                  </a:lnTo>
                  <a:lnTo>
                    <a:pt x="85694" y="23935"/>
                  </a:lnTo>
                  <a:lnTo>
                    <a:pt x="85689" y="34785"/>
                  </a:lnTo>
                  <a:lnTo>
                    <a:pt x="86482" y="39065"/>
                  </a:lnTo>
                  <a:lnTo>
                    <a:pt x="87804" y="43506"/>
                  </a:lnTo>
                  <a:lnTo>
                    <a:pt x="89480" y="48054"/>
                  </a:lnTo>
                  <a:lnTo>
                    <a:pt x="90596" y="52674"/>
                  </a:lnTo>
                  <a:lnTo>
                    <a:pt x="91341" y="57341"/>
                  </a:lnTo>
                  <a:lnTo>
                    <a:pt x="91837" y="62040"/>
                  </a:lnTo>
                  <a:lnTo>
                    <a:pt x="92168" y="65966"/>
                  </a:lnTo>
                  <a:lnTo>
                    <a:pt x="92389" y="69377"/>
                  </a:lnTo>
                  <a:lnTo>
                    <a:pt x="92536" y="72446"/>
                  </a:lnTo>
                  <a:lnTo>
                    <a:pt x="92699" y="80088"/>
                  </a:lnTo>
                  <a:lnTo>
                    <a:pt x="92743" y="84348"/>
                  </a:lnTo>
                  <a:lnTo>
                    <a:pt x="93566" y="87982"/>
                  </a:lnTo>
                  <a:lnTo>
                    <a:pt x="94908" y="91198"/>
                  </a:lnTo>
                  <a:lnTo>
                    <a:pt x="96597" y="94136"/>
                  </a:lnTo>
                  <a:lnTo>
                    <a:pt x="97723" y="96889"/>
                  </a:lnTo>
                  <a:lnTo>
                    <a:pt x="98473" y="99518"/>
                  </a:lnTo>
                  <a:lnTo>
                    <a:pt x="98973" y="102064"/>
                  </a:lnTo>
                  <a:lnTo>
                    <a:pt x="100101" y="104555"/>
                  </a:lnTo>
                  <a:lnTo>
                    <a:pt x="101646" y="107010"/>
                  </a:lnTo>
                  <a:lnTo>
                    <a:pt x="103470" y="109440"/>
                  </a:lnTo>
                  <a:lnTo>
                    <a:pt x="105480" y="111854"/>
                  </a:lnTo>
                  <a:lnTo>
                    <a:pt x="107613" y="114257"/>
                  </a:lnTo>
                  <a:lnTo>
                    <a:pt x="109829" y="116652"/>
                  </a:lnTo>
                  <a:lnTo>
                    <a:pt x="112101" y="118249"/>
                  </a:lnTo>
                  <a:lnTo>
                    <a:pt x="114408" y="119314"/>
                  </a:lnTo>
                  <a:lnTo>
                    <a:pt x="116741" y="120024"/>
                  </a:lnTo>
                  <a:lnTo>
                    <a:pt x="119089" y="120498"/>
                  </a:lnTo>
                  <a:lnTo>
                    <a:pt x="121449" y="120813"/>
                  </a:lnTo>
                  <a:lnTo>
                    <a:pt x="128549" y="1214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42"/>
            <p:cNvSpPr/>
            <p:nvPr/>
          </p:nvSpPr>
          <p:spPr>
            <a:xfrm>
              <a:off x="3007617" y="4207668"/>
              <a:ext cx="99877" cy="200015"/>
            </a:xfrm>
            <a:custGeom>
              <a:avLst/>
              <a:gdLst/>
              <a:ahLst/>
              <a:cxnLst/>
              <a:rect l="0" t="0" r="0" b="0"/>
              <a:pathLst>
                <a:path w="99877" h="200015">
                  <a:moveTo>
                    <a:pt x="64195" y="0"/>
                  </a:moveTo>
                  <a:lnTo>
                    <a:pt x="54252" y="9943"/>
                  </a:lnTo>
                  <a:lnTo>
                    <a:pt x="52804" y="12185"/>
                  </a:lnTo>
                  <a:lnTo>
                    <a:pt x="51195" y="16793"/>
                  </a:lnTo>
                  <a:lnTo>
                    <a:pt x="48363" y="21487"/>
                  </a:lnTo>
                  <a:lnTo>
                    <a:pt x="46496" y="23850"/>
                  </a:lnTo>
                  <a:lnTo>
                    <a:pt x="44459" y="27012"/>
                  </a:lnTo>
                  <a:lnTo>
                    <a:pt x="42306" y="30708"/>
                  </a:lnTo>
                  <a:lnTo>
                    <a:pt x="40077" y="34760"/>
                  </a:lnTo>
                  <a:lnTo>
                    <a:pt x="37004" y="39048"/>
                  </a:lnTo>
                  <a:lnTo>
                    <a:pt x="33368" y="43495"/>
                  </a:lnTo>
                  <a:lnTo>
                    <a:pt x="25888" y="51875"/>
                  </a:lnTo>
                  <a:lnTo>
                    <a:pt x="19917" y="58245"/>
                  </a:lnTo>
                  <a:lnTo>
                    <a:pt x="17214" y="61849"/>
                  </a:lnTo>
                  <a:lnTo>
                    <a:pt x="14618" y="65839"/>
                  </a:lnTo>
                  <a:lnTo>
                    <a:pt x="12094" y="70087"/>
                  </a:lnTo>
                  <a:lnTo>
                    <a:pt x="10411" y="73712"/>
                  </a:lnTo>
                  <a:lnTo>
                    <a:pt x="8541" y="79857"/>
                  </a:lnTo>
                  <a:lnTo>
                    <a:pt x="5593" y="85234"/>
                  </a:lnTo>
                  <a:lnTo>
                    <a:pt x="1026" y="91361"/>
                  </a:lnTo>
                  <a:lnTo>
                    <a:pt x="401" y="94315"/>
                  </a:lnTo>
                  <a:lnTo>
                    <a:pt x="0" y="98887"/>
                  </a:lnTo>
                  <a:lnTo>
                    <a:pt x="761" y="99263"/>
                  </a:lnTo>
                  <a:lnTo>
                    <a:pt x="3723" y="99679"/>
                  </a:lnTo>
                  <a:lnTo>
                    <a:pt x="5624" y="99790"/>
                  </a:lnTo>
                  <a:lnTo>
                    <a:pt x="9853" y="99914"/>
                  </a:lnTo>
                  <a:lnTo>
                    <a:pt x="16697" y="99984"/>
                  </a:lnTo>
                  <a:lnTo>
                    <a:pt x="19036" y="99200"/>
                  </a:lnTo>
                  <a:lnTo>
                    <a:pt x="21389" y="97883"/>
                  </a:lnTo>
                  <a:lnTo>
                    <a:pt x="23751" y="96211"/>
                  </a:lnTo>
                  <a:lnTo>
                    <a:pt x="26120" y="95098"/>
                  </a:lnTo>
                  <a:lnTo>
                    <a:pt x="28493" y="94355"/>
                  </a:lnTo>
                  <a:lnTo>
                    <a:pt x="30869" y="93859"/>
                  </a:lnTo>
                  <a:lnTo>
                    <a:pt x="33246" y="92736"/>
                  </a:lnTo>
                  <a:lnTo>
                    <a:pt x="35625" y="91192"/>
                  </a:lnTo>
                  <a:lnTo>
                    <a:pt x="38005" y="89370"/>
                  </a:lnTo>
                  <a:lnTo>
                    <a:pt x="41179" y="88155"/>
                  </a:lnTo>
                  <a:lnTo>
                    <a:pt x="44882" y="87345"/>
                  </a:lnTo>
                  <a:lnTo>
                    <a:pt x="48938" y="86805"/>
                  </a:lnTo>
                  <a:lnTo>
                    <a:pt x="52436" y="86445"/>
                  </a:lnTo>
                  <a:lnTo>
                    <a:pt x="55562" y="86205"/>
                  </a:lnTo>
                  <a:lnTo>
                    <a:pt x="58440" y="86045"/>
                  </a:lnTo>
                  <a:lnTo>
                    <a:pt x="65870" y="85867"/>
                  </a:lnTo>
                  <a:lnTo>
                    <a:pt x="95056" y="85728"/>
                  </a:lnTo>
                  <a:lnTo>
                    <a:pt x="96676" y="86521"/>
                  </a:lnTo>
                  <a:lnTo>
                    <a:pt x="97755" y="87843"/>
                  </a:lnTo>
                  <a:lnTo>
                    <a:pt x="98475" y="89518"/>
                  </a:lnTo>
                  <a:lnTo>
                    <a:pt x="99274" y="93496"/>
                  </a:lnTo>
                  <a:lnTo>
                    <a:pt x="99629" y="98704"/>
                  </a:lnTo>
                  <a:lnTo>
                    <a:pt x="99788" y="106310"/>
                  </a:lnTo>
                  <a:lnTo>
                    <a:pt x="99876" y="119518"/>
                  </a:lnTo>
                  <a:lnTo>
                    <a:pt x="99095" y="124129"/>
                  </a:lnTo>
                  <a:lnTo>
                    <a:pt x="97781" y="128790"/>
                  </a:lnTo>
                  <a:lnTo>
                    <a:pt x="96110" y="133485"/>
                  </a:lnTo>
                  <a:lnTo>
                    <a:pt x="94203" y="138203"/>
                  </a:lnTo>
                  <a:lnTo>
                    <a:pt x="92138" y="142935"/>
                  </a:lnTo>
                  <a:lnTo>
                    <a:pt x="87727" y="152427"/>
                  </a:lnTo>
                  <a:lnTo>
                    <a:pt x="83120" y="161937"/>
                  </a:lnTo>
                  <a:lnTo>
                    <a:pt x="80781" y="165902"/>
                  </a:lnTo>
                  <a:lnTo>
                    <a:pt x="78427" y="169339"/>
                  </a:lnTo>
                  <a:lnTo>
                    <a:pt x="76064" y="172424"/>
                  </a:lnTo>
                  <a:lnTo>
                    <a:pt x="72902" y="175274"/>
                  </a:lnTo>
                  <a:lnTo>
                    <a:pt x="69206" y="177968"/>
                  </a:lnTo>
                  <a:lnTo>
                    <a:pt x="65154" y="180558"/>
                  </a:lnTo>
                  <a:lnTo>
                    <a:pt x="61659" y="183079"/>
                  </a:lnTo>
                  <a:lnTo>
                    <a:pt x="58536" y="185552"/>
                  </a:lnTo>
                  <a:lnTo>
                    <a:pt x="55660" y="187995"/>
                  </a:lnTo>
                  <a:lnTo>
                    <a:pt x="52949" y="190418"/>
                  </a:lnTo>
                  <a:lnTo>
                    <a:pt x="47820" y="195226"/>
                  </a:lnTo>
                  <a:lnTo>
                    <a:pt x="45341" y="196826"/>
                  </a:lnTo>
                  <a:lnTo>
                    <a:pt x="42894" y="197892"/>
                  </a:lnTo>
                  <a:lnTo>
                    <a:pt x="40469" y="198603"/>
                  </a:lnTo>
                  <a:lnTo>
                    <a:pt x="38059" y="199077"/>
                  </a:lnTo>
                  <a:lnTo>
                    <a:pt x="35659" y="199394"/>
                  </a:lnTo>
                  <a:lnTo>
                    <a:pt x="29895" y="199900"/>
                  </a:lnTo>
                  <a:lnTo>
                    <a:pt x="26990" y="199970"/>
                  </a:lnTo>
                  <a:lnTo>
                    <a:pt x="24641" y="200001"/>
                  </a:lnTo>
                  <a:lnTo>
                    <a:pt x="26242" y="200014"/>
                  </a:lnTo>
                  <a:lnTo>
                    <a:pt x="26193" y="199224"/>
                  </a:lnTo>
                  <a:lnTo>
                    <a:pt x="23125" y="195114"/>
                  </a:lnTo>
                  <a:lnTo>
                    <a:pt x="21333" y="1928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43"/>
            <p:cNvSpPr/>
            <p:nvPr/>
          </p:nvSpPr>
          <p:spPr>
            <a:xfrm>
              <a:off x="3114675" y="4193685"/>
              <a:ext cx="100002" cy="214009"/>
            </a:xfrm>
            <a:custGeom>
              <a:avLst/>
              <a:gdLst/>
              <a:ahLst/>
              <a:cxnLst/>
              <a:rect l="0" t="0" r="0" b="0"/>
              <a:pathLst>
                <a:path w="100002" h="214009">
                  <a:moveTo>
                    <a:pt x="64293" y="21127"/>
                  </a:moveTo>
                  <a:lnTo>
                    <a:pt x="64293" y="8127"/>
                  </a:lnTo>
                  <a:lnTo>
                    <a:pt x="65087" y="7698"/>
                  </a:lnTo>
                  <a:lnTo>
                    <a:pt x="68086" y="7221"/>
                  </a:lnTo>
                  <a:lnTo>
                    <a:pt x="69203" y="6300"/>
                  </a:lnTo>
                  <a:lnTo>
                    <a:pt x="69948" y="4892"/>
                  </a:lnTo>
                  <a:lnTo>
                    <a:pt x="71143" y="722"/>
                  </a:lnTo>
                  <a:lnTo>
                    <a:pt x="72035" y="380"/>
                  </a:lnTo>
                  <a:lnTo>
                    <a:pt x="75142" y="0"/>
                  </a:lnTo>
                  <a:lnTo>
                    <a:pt x="76288" y="693"/>
                  </a:lnTo>
                  <a:lnTo>
                    <a:pt x="77053" y="1948"/>
                  </a:lnTo>
                  <a:lnTo>
                    <a:pt x="77562" y="3578"/>
                  </a:lnTo>
                  <a:lnTo>
                    <a:pt x="77108" y="5459"/>
                  </a:lnTo>
                  <a:lnTo>
                    <a:pt x="74486" y="9666"/>
                  </a:lnTo>
                  <a:lnTo>
                    <a:pt x="72676" y="12692"/>
                  </a:lnTo>
                  <a:lnTo>
                    <a:pt x="70676" y="16298"/>
                  </a:lnTo>
                  <a:lnTo>
                    <a:pt x="68548" y="20289"/>
                  </a:lnTo>
                  <a:lnTo>
                    <a:pt x="66336" y="23743"/>
                  </a:lnTo>
                  <a:lnTo>
                    <a:pt x="64068" y="26840"/>
                  </a:lnTo>
                  <a:lnTo>
                    <a:pt x="61762" y="29698"/>
                  </a:lnTo>
                  <a:lnTo>
                    <a:pt x="59431" y="33191"/>
                  </a:lnTo>
                  <a:lnTo>
                    <a:pt x="57083" y="37107"/>
                  </a:lnTo>
                  <a:lnTo>
                    <a:pt x="54724" y="41306"/>
                  </a:lnTo>
                  <a:lnTo>
                    <a:pt x="51564" y="44898"/>
                  </a:lnTo>
                  <a:lnTo>
                    <a:pt x="47869" y="48087"/>
                  </a:lnTo>
                  <a:lnTo>
                    <a:pt x="43819" y="51007"/>
                  </a:lnTo>
                  <a:lnTo>
                    <a:pt x="41119" y="53747"/>
                  </a:lnTo>
                  <a:lnTo>
                    <a:pt x="39319" y="56367"/>
                  </a:lnTo>
                  <a:lnTo>
                    <a:pt x="36525" y="61395"/>
                  </a:lnTo>
                  <a:lnTo>
                    <a:pt x="34668" y="63848"/>
                  </a:lnTo>
                  <a:lnTo>
                    <a:pt x="29778" y="69694"/>
                  </a:lnTo>
                  <a:lnTo>
                    <a:pt x="29110" y="72611"/>
                  </a:lnTo>
                  <a:lnTo>
                    <a:pt x="28680" y="77158"/>
                  </a:lnTo>
                  <a:lnTo>
                    <a:pt x="29439" y="77531"/>
                  </a:lnTo>
                  <a:lnTo>
                    <a:pt x="32398" y="77946"/>
                  </a:lnTo>
                  <a:lnTo>
                    <a:pt x="34735" y="78179"/>
                  </a:lnTo>
                  <a:lnTo>
                    <a:pt x="46137" y="78257"/>
                  </a:lnTo>
                  <a:lnTo>
                    <a:pt x="51726" y="78269"/>
                  </a:lnTo>
                  <a:lnTo>
                    <a:pt x="53534" y="79065"/>
                  </a:lnTo>
                  <a:lnTo>
                    <a:pt x="54739" y="80390"/>
                  </a:lnTo>
                  <a:lnTo>
                    <a:pt x="55543" y="82067"/>
                  </a:lnTo>
                  <a:lnTo>
                    <a:pt x="56872" y="83185"/>
                  </a:lnTo>
                  <a:lnTo>
                    <a:pt x="58552" y="83931"/>
                  </a:lnTo>
                  <a:lnTo>
                    <a:pt x="60466" y="84427"/>
                  </a:lnTo>
                  <a:lnTo>
                    <a:pt x="63329" y="84758"/>
                  </a:lnTo>
                  <a:lnTo>
                    <a:pt x="66825" y="84979"/>
                  </a:lnTo>
                  <a:lnTo>
                    <a:pt x="70744" y="85127"/>
                  </a:lnTo>
                  <a:lnTo>
                    <a:pt x="74150" y="86018"/>
                  </a:lnTo>
                  <a:lnTo>
                    <a:pt x="77215" y="87407"/>
                  </a:lnTo>
                  <a:lnTo>
                    <a:pt x="80051" y="89126"/>
                  </a:lnTo>
                  <a:lnTo>
                    <a:pt x="82736" y="91066"/>
                  </a:lnTo>
                  <a:lnTo>
                    <a:pt x="85320" y="93153"/>
                  </a:lnTo>
                  <a:lnTo>
                    <a:pt x="87836" y="95338"/>
                  </a:lnTo>
                  <a:lnTo>
                    <a:pt x="90307" y="97588"/>
                  </a:lnTo>
                  <a:lnTo>
                    <a:pt x="95170" y="102206"/>
                  </a:lnTo>
                  <a:lnTo>
                    <a:pt x="96784" y="104549"/>
                  </a:lnTo>
                  <a:lnTo>
                    <a:pt x="98577" y="109267"/>
                  </a:lnTo>
                  <a:lnTo>
                    <a:pt x="99374" y="114011"/>
                  </a:lnTo>
                  <a:lnTo>
                    <a:pt x="99729" y="119559"/>
                  </a:lnTo>
                  <a:lnTo>
                    <a:pt x="99928" y="130813"/>
                  </a:lnTo>
                  <a:lnTo>
                    <a:pt x="100001" y="148451"/>
                  </a:lnTo>
                  <a:lnTo>
                    <a:pt x="99211" y="152841"/>
                  </a:lnTo>
                  <a:lnTo>
                    <a:pt x="97891" y="157355"/>
                  </a:lnTo>
                  <a:lnTo>
                    <a:pt x="96216" y="161952"/>
                  </a:lnTo>
                  <a:lnTo>
                    <a:pt x="94307" y="165810"/>
                  </a:lnTo>
                  <a:lnTo>
                    <a:pt x="92240" y="169176"/>
                  </a:lnTo>
                  <a:lnTo>
                    <a:pt x="90068" y="172214"/>
                  </a:lnTo>
                  <a:lnTo>
                    <a:pt x="87033" y="175826"/>
                  </a:lnTo>
                  <a:lnTo>
                    <a:pt x="83422" y="179823"/>
                  </a:lnTo>
                  <a:lnTo>
                    <a:pt x="72871" y="190915"/>
                  </a:lnTo>
                  <a:lnTo>
                    <a:pt x="62195" y="201773"/>
                  </a:lnTo>
                  <a:lnTo>
                    <a:pt x="58926" y="203471"/>
                  </a:lnTo>
                  <a:lnTo>
                    <a:pt x="55159" y="204602"/>
                  </a:lnTo>
                  <a:lnTo>
                    <a:pt x="51060" y="205356"/>
                  </a:lnTo>
                  <a:lnTo>
                    <a:pt x="47533" y="206652"/>
                  </a:lnTo>
                  <a:lnTo>
                    <a:pt x="44389" y="208311"/>
                  </a:lnTo>
                  <a:lnTo>
                    <a:pt x="41499" y="210210"/>
                  </a:lnTo>
                  <a:lnTo>
                    <a:pt x="38778" y="211476"/>
                  </a:lnTo>
                  <a:lnTo>
                    <a:pt x="36171" y="212320"/>
                  </a:lnTo>
                  <a:lnTo>
                    <a:pt x="33639" y="212883"/>
                  </a:lnTo>
                  <a:lnTo>
                    <a:pt x="31157" y="213258"/>
                  </a:lnTo>
                  <a:lnTo>
                    <a:pt x="28709" y="213508"/>
                  </a:lnTo>
                  <a:lnTo>
                    <a:pt x="26283" y="213675"/>
                  </a:lnTo>
                  <a:lnTo>
                    <a:pt x="23078" y="213786"/>
                  </a:lnTo>
                  <a:lnTo>
                    <a:pt x="7958" y="213988"/>
                  </a:lnTo>
                  <a:lnTo>
                    <a:pt x="0" y="2140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44"/>
            <p:cNvSpPr/>
            <p:nvPr/>
          </p:nvSpPr>
          <p:spPr>
            <a:xfrm>
              <a:off x="2807501" y="4615156"/>
              <a:ext cx="21425" cy="278313"/>
            </a:xfrm>
            <a:custGeom>
              <a:avLst/>
              <a:gdLst/>
              <a:ahLst/>
              <a:cxnLst/>
              <a:rect l="0" t="0" r="0" b="0"/>
              <a:pathLst>
                <a:path w="21425" h="278313">
                  <a:moveTo>
                    <a:pt x="7136" y="6850"/>
                  </a:moveTo>
                  <a:lnTo>
                    <a:pt x="3344" y="6850"/>
                  </a:lnTo>
                  <a:lnTo>
                    <a:pt x="2226" y="6056"/>
                  </a:lnTo>
                  <a:lnTo>
                    <a:pt x="1482" y="4733"/>
                  </a:lnTo>
                  <a:lnTo>
                    <a:pt x="79" y="0"/>
                  </a:lnTo>
                  <a:lnTo>
                    <a:pt x="0" y="5883"/>
                  </a:lnTo>
                  <a:lnTo>
                    <a:pt x="791" y="6999"/>
                  </a:lnTo>
                  <a:lnTo>
                    <a:pt x="2112" y="8537"/>
                  </a:lnTo>
                  <a:lnTo>
                    <a:pt x="3787" y="10355"/>
                  </a:lnTo>
                  <a:lnTo>
                    <a:pt x="4903" y="13156"/>
                  </a:lnTo>
                  <a:lnTo>
                    <a:pt x="5647" y="16610"/>
                  </a:lnTo>
                  <a:lnTo>
                    <a:pt x="6144" y="20500"/>
                  </a:lnTo>
                  <a:lnTo>
                    <a:pt x="6695" y="26940"/>
                  </a:lnTo>
                  <a:lnTo>
                    <a:pt x="6940" y="33241"/>
                  </a:lnTo>
                  <a:lnTo>
                    <a:pt x="7097" y="52338"/>
                  </a:lnTo>
                  <a:lnTo>
                    <a:pt x="7110" y="58607"/>
                  </a:lnTo>
                  <a:lnTo>
                    <a:pt x="7913" y="65167"/>
                  </a:lnTo>
                  <a:lnTo>
                    <a:pt x="9241" y="71922"/>
                  </a:lnTo>
                  <a:lnTo>
                    <a:pt x="10921" y="78806"/>
                  </a:lnTo>
                  <a:lnTo>
                    <a:pt x="12040" y="84983"/>
                  </a:lnTo>
                  <a:lnTo>
                    <a:pt x="12787" y="90689"/>
                  </a:lnTo>
                  <a:lnTo>
                    <a:pt x="13284" y="96080"/>
                  </a:lnTo>
                  <a:lnTo>
                    <a:pt x="13616" y="102055"/>
                  </a:lnTo>
                  <a:lnTo>
                    <a:pt x="13985" y="115045"/>
                  </a:lnTo>
                  <a:lnTo>
                    <a:pt x="13289" y="121842"/>
                  </a:lnTo>
                  <a:lnTo>
                    <a:pt x="12032" y="128755"/>
                  </a:lnTo>
                  <a:lnTo>
                    <a:pt x="10400" y="135745"/>
                  </a:lnTo>
                  <a:lnTo>
                    <a:pt x="9312" y="142786"/>
                  </a:lnTo>
                  <a:lnTo>
                    <a:pt x="8587" y="149862"/>
                  </a:lnTo>
                  <a:lnTo>
                    <a:pt x="8103" y="156960"/>
                  </a:lnTo>
                  <a:lnTo>
                    <a:pt x="7781" y="164073"/>
                  </a:lnTo>
                  <a:lnTo>
                    <a:pt x="7422" y="178327"/>
                  </a:lnTo>
                  <a:lnTo>
                    <a:pt x="8121" y="185462"/>
                  </a:lnTo>
                  <a:lnTo>
                    <a:pt x="9380" y="192600"/>
                  </a:lnTo>
                  <a:lnTo>
                    <a:pt x="11013" y="199739"/>
                  </a:lnTo>
                  <a:lnTo>
                    <a:pt x="12102" y="206086"/>
                  </a:lnTo>
                  <a:lnTo>
                    <a:pt x="12828" y="211905"/>
                  </a:lnTo>
                  <a:lnTo>
                    <a:pt x="13312" y="217373"/>
                  </a:lnTo>
                  <a:lnTo>
                    <a:pt x="13635" y="222605"/>
                  </a:lnTo>
                  <a:lnTo>
                    <a:pt x="13993" y="232651"/>
                  </a:lnTo>
                  <a:lnTo>
                    <a:pt x="14195" y="247232"/>
                  </a:lnTo>
                  <a:lnTo>
                    <a:pt x="15017" y="251243"/>
                  </a:lnTo>
                  <a:lnTo>
                    <a:pt x="16359" y="254710"/>
                  </a:lnTo>
                  <a:lnTo>
                    <a:pt x="18047" y="257815"/>
                  </a:lnTo>
                  <a:lnTo>
                    <a:pt x="19172" y="260678"/>
                  </a:lnTo>
                  <a:lnTo>
                    <a:pt x="19923" y="263381"/>
                  </a:lnTo>
                  <a:lnTo>
                    <a:pt x="20423" y="265977"/>
                  </a:lnTo>
                  <a:lnTo>
                    <a:pt x="20979" y="270978"/>
                  </a:lnTo>
                  <a:lnTo>
                    <a:pt x="21424" y="278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45"/>
            <p:cNvSpPr/>
            <p:nvPr/>
          </p:nvSpPr>
          <p:spPr>
            <a:xfrm>
              <a:off x="2957512" y="4600575"/>
              <a:ext cx="20439" cy="228601"/>
            </a:xfrm>
            <a:custGeom>
              <a:avLst/>
              <a:gdLst/>
              <a:ahLst/>
              <a:cxnLst/>
              <a:rect l="0" t="0" r="0" b="0"/>
              <a:pathLst>
                <a:path w="20439" h="228601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5654" y="7770"/>
                  </a:lnTo>
                  <a:lnTo>
                    <a:pt x="6151" y="9942"/>
                  </a:lnTo>
                  <a:lnTo>
                    <a:pt x="6702" y="14473"/>
                  </a:lnTo>
                  <a:lnTo>
                    <a:pt x="6948" y="19926"/>
                  </a:lnTo>
                  <a:lnTo>
                    <a:pt x="7057" y="27641"/>
                  </a:lnTo>
                  <a:lnTo>
                    <a:pt x="7879" y="31921"/>
                  </a:lnTo>
                  <a:lnTo>
                    <a:pt x="9222" y="36362"/>
                  </a:lnTo>
                  <a:lnTo>
                    <a:pt x="10910" y="40910"/>
                  </a:lnTo>
                  <a:lnTo>
                    <a:pt x="12036" y="45530"/>
                  </a:lnTo>
                  <a:lnTo>
                    <a:pt x="12786" y="50197"/>
                  </a:lnTo>
                  <a:lnTo>
                    <a:pt x="13287" y="54895"/>
                  </a:lnTo>
                  <a:lnTo>
                    <a:pt x="13620" y="60409"/>
                  </a:lnTo>
                  <a:lnTo>
                    <a:pt x="13991" y="72886"/>
                  </a:lnTo>
                  <a:lnTo>
                    <a:pt x="14276" y="128644"/>
                  </a:lnTo>
                  <a:lnTo>
                    <a:pt x="14288" y="197607"/>
                  </a:lnTo>
                  <a:lnTo>
                    <a:pt x="15081" y="201588"/>
                  </a:lnTo>
                  <a:lnTo>
                    <a:pt x="16404" y="205036"/>
                  </a:lnTo>
                  <a:lnTo>
                    <a:pt x="18080" y="208127"/>
                  </a:lnTo>
                  <a:lnTo>
                    <a:pt x="19197" y="210983"/>
                  </a:lnTo>
                  <a:lnTo>
                    <a:pt x="19942" y="213680"/>
                  </a:lnTo>
                  <a:lnTo>
                    <a:pt x="20438" y="216272"/>
                  </a:lnTo>
                  <a:lnTo>
                    <a:pt x="19976" y="218000"/>
                  </a:lnTo>
                  <a:lnTo>
                    <a:pt x="18873" y="219152"/>
                  </a:lnTo>
                  <a:lnTo>
                    <a:pt x="17345" y="219920"/>
                  </a:lnTo>
                  <a:lnTo>
                    <a:pt x="16326" y="221226"/>
                  </a:lnTo>
                  <a:lnTo>
                    <a:pt x="15646" y="222890"/>
                  </a:lnTo>
                  <a:lnTo>
                    <a:pt x="14288" y="2286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46"/>
            <p:cNvSpPr/>
            <p:nvPr/>
          </p:nvSpPr>
          <p:spPr>
            <a:xfrm>
              <a:off x="2921801" y="4650618"/>
              <a:ext cx="214298" cy="113960"/>
            </a:xfrm>
            <a:custGeom>
              <a:avLst/>
              <a:gdLst/>
              <a:ahLst/>
              <a:cxnLst/>
              <a:rect l="0" t="0" r="0" b="0"/>
              <a:pathLst>
                <a:path w="214298" h="113960">
                  <a:moveTo>
                    <a:pt x="7136" y="85688"/>
                  </a:moveTo>
                  <a:lnTo>
                    <a:pt x="79" y="85688"/>
                  </a:lnTo>
                  <a:lnTo>
                    <a:pt x="31" y="83571"/>
                  </a:lnTo>
                  <a:lnTo>
                    <a:pt x="0" y="79537"/>
                  </a:lnTo>
                  <a:lnTo>
                    <a:pt x="791" y="79206"/>
                  </a:lnTo>
                  <a:lnTo>
                    <a:pt x="6144" y="78631"/>
                  </a:lnTo>
                  <a:lnTo>
                    <a:pt x="8812" y="76466"/>
                  </a:lnTo>
                  <a:lnTo>
                    <a:pt x="10634" y="74778"/>
                  </a:lnTo>
                  <a:lnTo>
                    <a:pt x="13437" y="73652"/>
                  </a:lnTo>
                  <a:lnTo>
                    <a:pt x="16893" y="72901"/>
                  </a:lnTo>
                  <a:lnTo>
                    <a:pt x="20785" y="72401"/>
                  </a:lnTo>
                  <a:lnTo>
                    <a:pt x="24172" y="71274"/>
                  </a:lnTo>
                  <a:lnTo>
                    <a:pt x="30054" y="67904"/>
                  </a:lnTo>
                  <a:lnTo>
                    <a:pt x="32733" y="65895"/>
                  </a:lnTo>
                  <a:lnTo>
                    <a:pt x="35313" y="63761"/>
                  </a:lnTo>
                  <a:lnTo>
                    <a:pt x="37827" y="61545"/>
                  </a:lnTo>
                  <a:lnTo>
                    <a:pt x="41091" y="59274"/>
                  </a:lnTo>
                  <a:lnTo>
                    <a:pt x="44854" y="56966"/>
                  </a:lnTo>
                  <a:lnTo>
                    <a:pt x="48950" y="54633"/>
                  </a:lnTo>
                  <a:lnTo>
                    <a:pt x="53268" y="53079"/>
                  </a:lnTo>
                  <a:lnTo>
                    <a:pt x="57735" y="52042"/>
                  </a:lnTo>
                  <a:lnTo>
                    <a:pt x="62299" y="51351"/>
                  </a:lnTo>
                  <a:lnTo>
                    <a:pt x="66137" y="50097"/>
                  </a:lnTo>
                  <a:lnTo>
                    <a:pt x="72517" y="46586"/>
                  </a:lnTo>
                  <a:lnTo>
                    <a:pt x="76123" y="44539"/>
                  </a:lnTo>
                  <a:lnTo>
                    <a:pt x="84364" y="40147"/>
                  </a:lnTo>
                  <a:lnTo>
                    <a:pt x="88784" y="38659"/>
                  </a:lnTo>
                  <a:lnTo>
                    <a:pt x="93318" y="37666"/>
                  </a:lnTo>
                  <a:lnTo>
                    <a:pt x="97928" y="37005"/>
                  </a:lnTo>
                  <a:lnTo>
                    <a:pt x="101795" y="35770"/>
                  </a:lnTo>
                  <a:lnTo>
                    <a:pt x="108209" y="32281"/>
                  </a:lnTo>
                  <a:lnTo>
                    <a:pt x="113705" y="30202"/>
                  </a:lnTo>
                  <a:lnTo>
                    <a:pt x="119588" y="29277"/>
                  </a:lnTo>
                  <a:lnTo>
                    <a:pt x="123379" y="29031"/>
                  </a:lnTo>
                  <a:lnTo>
                    <a:pt x="131031" y="28757"/>
                  </a:lnTo>
                  <a:lnTo>
                    <a:pt x="137077" y="28635"/>
                  </a:lnTo>
                  <a:lnTo>
                    <a:pt x="139801" y="29396"/>
                  </a:lnTo>
                  <a:lnTo>
                    <a:pt x="144944" y="32359"/>
                  </a:lnTo>
                  <a:lnTo>
                    <a:pt x="149804" y="35819"/>
                  </a:lnTo>
                  <a:lnTo>
                    <a:pt x="153358" y="39182"/>
                  </a:lnTo>
                  <a:lnTo>
                    <a:pt x="154624" y="41190"/>
                  </a:lnTo>
                  <a:lnTo>
                    <a:pt x="155468" y="43323"/>
                  </a:lnTo>
                  <a:lnTo>
                    <a:pt x="156030" y="45538"/>
                  </a:lnTo>
                  <a:lnTo>
                    <a:pt x="156405" y="47809"/>
                  </a:lnTo>
                  <a:lnTo>
                    <a:pt x="156655" y="50116"/>
                  </a:lnTo>
                  <a:lnTo>
                    <a:pt x="156822" y="52449"/>
                  </a:lnTo>
                  <a:lnTo>
                    <a:pt x="156933" y="54797"/>
                  </a:lnTo>
                  <a:lnTo>
                    <a:pt x="157056" y="59523"/>
                  </a:lnTo>
                  <a:lnTo>
                    <a:pt x="157125" y="70439"/>
                  </a:lnTo>
                  <a:lnTo>
                    <a:pt x="157929" y="73934"/>
                  </a:lnTo>
                  <a:lnTo>
                    <a:pt x="159258" y="77058"/>
                  </a:lnTo>
                  <a:lnTo>
                    <a:pt x="160939" y="79935"/>
                  </a:lnTo>
                  <a:lnTo>
                    <a:pt x="162059" y="82646"/>
                  </a:lnTo>
                  <a:lnTo>
                    <a:pt x="162805" y="85248"/>
                  </a:lnTo>
                  <a:lnTo>
                    <a:pt x="164004" y="91333"/>
                  </a:lnTo>
                  <a:lnTo>
                    <a:pt x="164168" y="94283"/>
                  </a:lnTo>
                  <a:lnTo>
                    <a:pt x="164211" y="96180"/>
                  </a:lnTo>
                  <a:lnTo>
                    <a:pt x="165034" y="98239"/>
                  </a:lnTo>
                  <a:lnTo>
                    <a:pt x="166376" y="100405"/>
                  </a:lnTo>
                  <a:lnTo>
                    <a:pt x="170442" y="105793"/>
                  </a:lnTo>
                  <a:lnTo>
                    <a:pt x="171569" y="106235"/>
                  </a:lnTo>
                  <a:lnTo>
                    <a:pt x="174938" y="106726"/>
                  </a:lnTo>
                  <a:lnTo>
                    <a:pt x="176154" y="107651"/>
                  </a:lnTo>
                  <a:lnTo>
                    <a:pt x="176965" y="109061"/>
                  </a:lnTo>
                  <a:lnTo>
                    <a:pt x="177505" y="110795"/>
                  </a:lnTo>
                  <a:lnTo>
                    <a:pt x="178659" y="111951"/>
                  </a:lnTo>
                  <a:lnTo>
                    <a:pt x="180222" y="112721"/>
                  </a:lnTo>
                  <a:lnTo>
                    <a:pt x="184642" y="113959"/>
                  </a:lnTo>
                  <a:lnTo>
                    <a:pt x="187363" y="112011"/>
                  </a:lnTo>
                  <a:lnTo>
                    <a:pt x="191785" y="108085"/>
                  </a:lnTo>
                  <a:lnTo>
                    <a:pt x="196343" y="103613"/>
                  </a:lnTo>
                  <a:lnTo>
                    <a:pt x="198362" y="102400"/>
                  </a:lnTo>
                  <a:lnTo>
                    <a:pt x="202721" y="101053"/>
                  </a:lnTo>
                  <a:lnTo>
                    <a:pt x="204201" y="99900"/>
                  </a:lnTo>
                  <a:lnTo>
                    <a:pt x="205188" y="98337"/>
                  </a:lnTo>
                  <a:lnTo>
                    <a:pt x="205846" y="96502"/>
                  </a:lnTo>
                  <a:lnTo>
                    <a:pt x="206284" y="94485"/>
                  </a:lnTo>
                  <a:lnTo>
                    <a:pt x="206576" y="92346"/>
                  </a:lnTo>
                  <a:lnTo>
                    <a:pt x="206771" y="90127"/>
                  </a:lnTo>
                  <a:lnTo>
                    <a:pt x="207695" y="87854"/>
                  </a:lnTo>
                  <a:lnTo>
                    <a:pt x="209104" y="85544"/>
                  </a:lnTo>
                  <a:lnTo>
                    <a:pt x="210838" y="83211"/>
                  </a:lnTo>
                  <a:lnTo>
                    <a:pt x="211994" y="80068"/>
                  </a:lnTo>
                  <a:lnTo>
                    <a:pt x="212764" y="76385"/>
                  </a:lnTo>
                  <a:lnTo>
                    <a:pt x="213277" y="72342"/>
                  </a:lnTo>
                  <a:lnTo>
                    <a:pt x="213620" y="68853"/>
                  </a:lnTo>
                  <a:lnTo>
                    <a:pt x="213848" y="65733"/>
                  </a:lnTo>
                  <a:lnTo>
                    <a:pt x="214001" y="62860"/>
                  </a:lnTo>
                  <a:lnTo>
                    <a:pt x="214169" y="57551"/>
                  </a:lnTo>
                  <a:lnTo>
                    <a:pt x="214278" y="47674"/>
                  </a:lnTo>
                  <a:lnTo>
                    <a:pt x="214297" y="36678"/>
                  </a:lnTo>
                  <a:lnTo>
                    <a:pt x="213506" y="33170"/>
                  </a:lnTo>
                  <a:lnTo>
                    <a:pt x="212185" y="30038"/>
                  </a:lnTo>
                  <a:lnTo>
                    <a:pt x="210510" y="27157"/>
                  </a:lnTo>
                  <a:lnTo>
                    <a:pt x="209394" y="24442"/>
                  </a:lnTo>
                  <a:lnTo>
                    <a:pt x="208650" y="21839"/>
                  </a:lnTo>
                  <a:lnTo>
                    <a:pt x="208153" y="19309"/>
                  </a:lnTo>
                  <a:lnTo>
                    <a:pt x="207029" y="16829"/>
                  </a:lnTo>
                  <a:lnTo>
                    <a:pt x="205485" y="14382"/>
                  </a:lnTo>
                  <a:lnTo>
                    <a:pt x="203663" y="11957"/>
                  </a:lnTo>
                  <a:lnTo>
                    <a:pt x="202448" y="9547"/>
                  </a:lnTo>
                  <a:lnTo>
                    <a:pt x="201637" y="7146"/>
                  </a:lnTo>
                  <a:lnTo>
                    <a:pt x="201097" y="4752"/>
                  </a:lnTo>
                  <a:lnTo>
                    <a:pt x="199944" y="3155"/>
                  </a:lnTo>
                  <a:lnTo>
                    <a:pt x="198381" y="2091"/>
                  </a:lnTo>
                  <a:lnTo>
                    <a:pt x="194527" y="908"/>
                  </a:lnTo>
                  <a:lnTo>
                    <a:pt x="190169" y="383"/>
                  </a:lnTo>
                  <a:lnTo>
                    <a:pt x="187102" y="243"/>
                  </a:lnTo>
                  <a:lnTo>
                    <a:pt x="175994" y="46"/>
                  </a:lnTo>
                  <a:lnTo>
                    <a:pt x="170026" y="0"/>
                  </a:lnTo>
                  <a:lnTo>
                    <a:pt x="167323" y="781"/>
                  </a:lnTo>
                  <a:lnTo>
                    <a:pt x="162203" y="3766"/>
                  </a:lnTo>
                  <a:lnTo>
                    <a:pt x="157282" y="5622"/>
                  </a:lnTo>
                  <a:lnTo>
                    <a:pt x="154858" y="6117"/>
                  </a:lnTo>
                  <a:lnTo>
                    <a:pt x="150049" y="8784"/>
                  </a:lnTo>
                  <a:lnTo>
                    <a:pt x="147655" y="10606"/>
                  </a:lnTo>
                  <a:lnTo>
                    <a:pt x="145265" y="12614"/>
                  </a:lnTo>
                  <a:lnTo>
                    <a:pt x="142878" y="14747"/>
                  </a:lnTo>
                  <a:lnTo>
                    <a:pt x="137137" y="20081"/>
                  </a:lnTo>
                  <a:lnTo>
                    <a:pt x="135872" y="20519"/>
                  </a:lnTo>
                  <a:lnTo>
                    <a:pt x="134235" y="20811"/>
                  </a:lnTo>
                  <a:lnTo>
                    <a:pt x="128580" y="213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47"/>
            <p:cNvSpPr/>
            <p:nvPr/>
          </p:nvSpPr>
          <p:spPr>
            <a:xfrm>
              <a:off x="3228975" y="4479131"/>
              <a:ext cx="28576" cy="278607"/>
            </a:xfrm>
            <a:custGeom>
              <a:avLst/>
              <a:gdLst/>
              <a:ahLst/>
              <a:cxnLst/>
              <a:rect l="0" t="0" r="0" b="0"/>
              <a:pathLst>
                <a:path w="28576" h="278607">
                  <a:moveTo>
                    <a:pt x="0" y="0"/>
                  </a:moveTo>
                  <a:lnTo>
                    <a:pt x="0" y="6151"/>
                  </a:lnTo>
                  <a:lnTo>
                    <a:pt x="793" y="7275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3444"/>
                  </a:lnTo>
                  <a:lnTo>
                    <a:pt x="5654" y="16900"/>
                  </a:lnTo>
                  <a:lnTo>
                    <a:pt x="6481" y="24974"/>
                  </a:lnTo>
                  <a:lnTo>
                    <a:pt x="6702" y="29349"/>
                  </a:lnTo>
                  <a:lnTo>
                    <a:pt x="6849" y="33853"/>
                  </a:lnTo>
                  <a:lnTo>
                    <a:pt x="7741" y="38444"/>
                  </a:lnTo>
                  <a:lnTo>
                    <a:pt x="9129" y="43092"/>
                  </a:lnTo>
                  <a:lnTo>
                    <a:pt x="10848" y="47778"/>
                  </a:lnTo>
                  <a:lnTo>
                    <a:pt x="11995" y="53283"/>
                  </a:lnTo>
                  <a:lnTo>
                    <a:pt x="12759" y="59335"/>
                  </a:lnTo>
                  <a:lnTo>
                    <a:pt x="13268" y="65750"/>
                  </a:lnTo>
                  <a:lnTo>
                    <a:pt x="13608" y="72408"/>
                  </a:lnTo>
                  <a:lnTo>
                    <a:pt x="13985" y="86157"/>
                  </a:lnTo>
                  <a:lnTo>
                    <a:pt x="14284" y="171013"/>
                  </a:lnTo>
                  <a:lnTo>
                    <a:pt x="14287" y="232238"/>
                  </a:lnTo>
                  <a:lnTo>
                    <a:pt x="15081" y="237375"/>
                  </a:lnTo>
                  <a:lnTo>
                    <a:pt x="16404" y="242388"/>
                  </a:lnTo>
                  <a:lnTo>
                    <a:pt x="18079" y="247317"/>
                  </a:lnTo>
                  <a:lnTo>
                    <a:pt x="19197" y="251397"/>
                  </a:lnTo>
                  <a:lnTo>
                    <a:pt x="19941" y="254910"/>
                  </a:lnTo>
                  <a:lnTo>
                    <a:pt x="20769" y="260931"/>
                  </a:lnTo>
                  <a:lnTo>
                    <a:pt x="21137" y="266252"/>
                  </a:lnTo>
                  <a:lnTo>
                    <a:pt x="22028" y="268783"/>
                  </a:lnTo>
                  <a:lnTo>
                    <a:pt x="23417" y="271263"/>
                  </a:lnTo>
                  <a:lnTo>
                    <a:pt x="28575" y="2786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inverse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Determine if it is one-to-one</a:t>
            </a:r>
          </a:p>
          <a:p>
            <a:pPr eaLnBrk="1" hangingPunct="1"/>
            <a:r>
              <a:rPr lang="en-US" smtClean="0"/>
              <a:t>Rewrite f(x) as y</a:t>
            </a:r>
          </a:p>
          <a:p>
            <a:pPr eaLnBrk="1" hangingPunct="1"/>
            <a:r>
              <a:rPr lang="en-US" smtClean="0"/>
              <a:t>Solve for x</a:t>
            </a:r>
          </a:p>
          <a:p>
            <a:pPr eaLnBrk="1" hangingPunct="1"/>
            <a:r>
              <a:rPr lang="en-US" smtClean="0"/>
              <a:t>Rewrite x= as f</a:t>
            </a:r>
            <a:r>
              <a:rPr lang="en-US" baseline="30000" smtClean="0"/>
              <a:t>-1</a:t>
            </a:r>
            <a:r>
              <a:rPr lang="en-US" smtClean="0"/>
              <a:t>(x)=</a:t>
            </a:r>
          </a:p>
          <a:p>
            <a:pPr eaLnBrk="1" hangingPunct="1"/>
            <a:r>
              <a:rPr lang="en-US" smtClean="0"/>
              <a:t>Check that (f </a:t>
            </a:r>
            <a:r>
              <a:rPr lang="en-US" baseline="30000" smtClean="0"/>
              <a:t>○ </a:t>
            </a:r>
            <a:r>
              <a:rPr lang="en-US" smtClean="0"/>
              <a:t>f</a:t>
            </a:r>
            <a:r>
              <a:rPr lang="en-US" baseline="30000" smtClean="0"/>
              <a:t>-1</a:t>
            </a:r>
            <a:r>
              <a:rPr lang="en-US" smtClean="0"/>
              <a:t>)(x)=x</a:t>
            </a:r>
            <a:endParaRPr lang="en-US" baseline="30000" smtClean="0"/>
          </a:p>
        </p:txBody>
      </p:sp>
      <p:sp>
        <p:nvSpPr>
          <p:cNvPr id="4" name="SMARTPenAnnotation414"/>
          <p:cNvSpPr/>
          <p:nvPr/>
        </p:nvSpPr>
        <p:spPr>
          <a:xfrm>
            <a:off x="3714750" y="2450306"/>
            <a:ext cx="250032" cy="7145"/>
          </a:xfrm>
          <a:custGeom>
            <a:avLst/>
            <a:gdLst/>
            <a:ahLst/>
            <a:cxnLst/>
            <a:rect l="0" t="0" r="0" b="0"/>
            <a:pathLst>
              <a:path w="250032" h="714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0" y="6849"/>
                </a:lnTo>
                <a:lnTo>
                  <a:pt x="10641" y="7056"/>
                </a:lnTo>
                <a:lnTo>
                  <a:pt x="37135" y="7141"/>
                </a:lnTo>
                <a:lnTo>
                  <a:pt x="90309" y="7144"/>
                </a:lnTo>
                <a:lnTo>
                  <a:pt x="95131" y="6350"/>
                </a:lnTo>
                <a:lnTo>
                  <a:pt x="99933" y="5027"/>
                </a:lnTo>
                <a:lnTo>
                  <a:pt x="104722" y="3351"/>
                </a:lnTo>
                <a:lnTo>
                  <a:pt x="110295" y="2234"/>
                </a:lnTo>
                <a:lnTo>
                  <a:pt x="116393" y="1489"/>
                </a:lnTo>
                <a:lnTo>
                  <a:pt x="122839" y="993"/>
                </a:lnTo>
                <a:lnTo>
                  <a:pt x="128723" y="662"/>
                </a:lnTo>
                <a:lnTo>
                  <a:pt x="139496" y="294"/>
                </a:lnTo>
                <a:lnTo>
                  <a:pt x="159346" y="58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5"/>
          <p:cNvSpPr/>
          <p:nvPr/>
        </p:nvSpPr>
        <p:spPr>
          <a:xfrm>
            <a:off x="4123357" y="2364588"/>
            <a:ext cx="140012" cy="168137"/>
          </a:xfrm>
          <a:custGeom>
            <a:avLst/>
            <a:gdLst/>
            <a:ahLst/>
            <a:cxnLst/>
            <a:rect l="0" t="0" r="0" b="0"/>
            <a:pathLst>
              <a:path w="140012" h="168137">
                <a:moveTo>
                  <a:pt x="105743" y="7137"/>
                </a:moveTo>
                <a:lnTo>
                  <a:pt x="101950" y="7137"/>
                </a:lnTo>
                <a:lnTo>
                  <a:pt x="100833" y="6343"/>
                </a:lnTo>
                <a:lnTo>
                  <a:pt x="100088" y="5020"/>
                </a:lnTo>
                <a:lnTo>
                  <a:pt x="99592" y="3344"/>
                </a:lnTo>
                <a:lnTo>
                  <a:pt x="98467" y="2227"/>
                </a:lnTo>
                <a:lnTo>
                  <a:pt x="96924" y="1482"/>
                </a:lnTo>
                <a:lnTo>
                  <a:pt x="92536" y="287"/>
                </a:lnTo>
                <a:lnTo>
                  <a:pt x="90588" y="189"/>
                </a:lnTo>
                <a:lnTo>
                  <a:pt x="81056" y="51"/>
                </a:lnTo>
                <a:lnTo>
                  <a:pt x="67841" y="0"/>
                </a:lnTo>
                <a:lnTo>
                  <a:pt x="64600" y="792"/>
                </a:lnTo>
                <a:lnTo>
                  <a:pt x="60851" y="2113"/>
                </a:lnTo>
                <a:lnTo>
                  <a:pt x="56765" y="3787"/>
                </a:lnTo>
                <a:lnTo>
                  <a:pt x="52454" y="5697"/>
                </a:lnTo>
                <a:lnTo>
                  <a:pt x="43429" y="9937"/>
                </a:lnTo>
                <a:lnTo>
                  <a:pt x="39594" y="12178"/>
                </a:lnTo>
                <a:lnTo>
                  <a:pt x="36244" y="14466"/>
                </a:lnTo>
                <a:lnTo>
                  <a:pt x="33216" y="16786"/>
                </a:lnTo>
                <a:lnTo>
                  <a:pt x="30404" y="19125"/>
                </a:lnTo>
                <a:lnTo>
                  <a:pt x="27736" y="21479"/>
                </a:lnTo>
                <a:lnTo>
                  <a:pt x="22654" y="26211"/>
                </a:lnTo>
                <a:lnTo>
                  <a:pt x="12924" y="35717"/>
                </a:lnTo>
                <a:lnTo>
                  <a:pt x="3359" y="45237"/>
                </a:lnTo>
                <a:lnTo>
                  <a:pt x="1768" y="47619"/>
                </a:lnTo>
                <a:lnTo>
                  <a:pt x="0" y="52381"/>
                </a:lnTo>
                <a:lnTo>
                  <a:pt x="323" y="53968"/>
                </a:lnTo>
                <a:lnTo>
                  <a:pt x="1331" y="55026"/>
                </a:lnTo>
                <a:lnTo>
                  <a:pt x="2798" y="55732"/>
                </a:lnTo>
                <a:lnTo>
                  <a:pt x="3775" y="56996"/>
                </a:lnTo>
                <a:lnTo>
                  <a:pt x="4427" y="58632"/>
                </a:lnTo>
                <a:lnTo>
                  <a:pt x="4861" y="60517"/>
                </a:lnTo>
                <a:lnTo>
                  <a:pt x="5945" y="61773"/>
                </a:lnTo>
                <a:lnTo>
                  <a:pt x="7461" y="62611"/>
                </a:lnTo>
                <a:lnTo>
                  <a:pt x="9265" y="63170"/>
                </a:lnTo>
                <a:lnTo>
                  <a:pt x="12055" y="64336"/>
                </a:lnTo>
                <a:lnTo>
                  <a:pt x="15503" y="65907"/>
                </a:lnTo>
                <a:lnTo>
                  <a:pt x="19389" y="67748"/>
                </a:lnTo>
                <a:lnTo>
                  <a:pt x="23568" y="68975"/>
                </a:lnTo>
                <a:lnTo>
                  <a:pt x="27940" y="69794"/>
                </a:lnTo>
                <a:lnTo>
                  <a:pt x="32443" y="70339"/>
                </a:lnTo>
                <a:lnTo>
                  <a:pt x="37032" y="70703"/>
                </a:lnTo>
                <a:lnTo>
                  <a:pt x="41680" y="70945"/>
                </a:lnTo>
                <a:lnTo>
                  <a:pt x="46366" y="71107"/>
                </a:lnTo>
                <a:lnTo>
                  <a:pt x="51076" y="72009"/>
                </a:lnTo>
                <a:lnTo>
                  <a:pt x="55805" y="73403"/>
                </a:lnTo>
                <a:lnTo>
                  <a:pt x="60544" y="75127"/>
                </a:lnTo>
                <a:lnTo>
                  <a:pt x="66086" y="76276"/>
                </a:lnTo>
                <a:lnTo>
                  <a:pt x="72161" y="77042"/>
                </a:lnTo>
                <a:lnTo>
                  <a:pt x="78592" y="77553"/>
                </a:lnTo>
                <a:lnTo>
                  <a:pt x="84467" y="78687"/>
                </a:lnTo>
                <a:lnTo>
                  <a:pt x="89972" y="80237"/>
                </a:lnTo>
                <a:lnTo>
                  <a:pt x="95229" y="82064"/>
                </a:lnTo>
                <a:lnTo>
                  <a:pt x="100321" y="84075"/>
                </a:lnTo>
                <a:lnTo>
                  <a:pt x="105303" y="86210"/>
                </a:lnTo>
                <a:lnTo>
                  <a:pt x="110212" y="88427"/>
                </a:lnTo>
                <a:lnTo>
                  <a:pt x="114278" y="90699"/>
                </a:lnTo>
                <a:lnTo>
                  <a:pt x="117783" y="93008"/>
                </a:lnTo>
                <a:lnTo>
                  <a:pt x="120913" y="95340"/>
                </a:lnTo>
                <a:lnTo>
                  <a:pt x="123794" y="97689"/>
                </a:lnTo>
                <a:lnTo>
                  <a:pt x="126508" y="100049"/>
                </a:lnTo>
                <a:lnTo>
                  <a:pt x="129111" y="102415"/>
                </a:lnTo>
                <a:lnTo>
                  <a:pt x="134121" y="107162"/>
                </a:lnTo>
                <a:lnTo>
                  <a:pt x="136567" y="109539"/>
                </a:lnTo>
                <a:lnTo>
                  <a:pt x="138199" y="112711"/>
                </a:lnTo>
                <a:lnTo>
                  <a:pt x="139286" y="116413"/>
                </a:lnTo>
                <a:lnTo>
                  <a:pt x="140011" y="120469"/>
                </a:lnTo>
                <a:lnTo>
                  <a:pt x="139701" y="123967"/>
                </a:lnTo>
                <a:lnTo>
                  <a:pt x="138700" y="127092"/>
                </a:lnTo>
                <a:lnTo>
                  <a:pt x="137239" y="129969"/>
                </a:lnTo>
                <a:lnTo>
                  <a:pt x="136265" y="132681"/>
                </a:lnTo>
                <a:lnTo>
                  <a:pt x="135183" y="137811"/>
                </a:lnTo>
                <a:lnTo>
                  <a:pt x="132586" y="142737"/>
                </a:lnTo>
                <a:lnTo>
                  <a:pt x="130782" y="145162"/>
                </a:lnTo>
                <a:lnTo>
                  <a:pt x="127992" y="147572"/>
                </a:lnTo>
                <a:lnTo>
                  <a:pt x="124544" y="149973"/>
                </a:lnTo>
                <a:lnTo>
                  <a:pt x="120658" y="152367"/>
                </a:lnTo>
                <a:lnTo>
                  <a:pt x="117274" y="154757"/>
                </a:lnTo>
                <a:lnTo>
                  <a:pt x="114224" y="157144"/>
                </a:lnTo>
                <a:lnTo>
                  <a:pt x="111397" y="159529"/>
                </a:lnTo>
                <a:lnTo>
                  <a:pt x="107925" y="161119"/>
                </a:lnTo>
                <a:lnTo>
                  <a:pt x="104022" y="162179"/>
                </a:lnTo>
                <a:lnTo>
                  <a:pt x="99833" y="162886"/>
                </a:lnTo>
                <a:lnTo>
                  <a:pt x="96247" y="164151"/>
                </a:lnTo>
                <a:lnTo>
                  <a:pt x="93062" y="165788"/>
                </a:lnTo>
                <a:lnTo>
                  <a:pt x="90145" y="167672"/>
                </a:lnTo>
                <a:lnTo>
                  <a:pt x="87406" y="168136"/>
                </a:lnTo>
                <a:lnTo>
                  <a:pt x="84787" y="167651"/>
                </a:lnTo>
                <a:lnTo>
                  <a:pt x="82247" y="166533"/>
                </a:lnTo>
                <a:lnTo>
                  <a:pt x="78967" y="165789"/>
                </a:lnTo>
                <a:lnTo>
                  <a:pt x="75192" y="165292"/>
                </a:lnTo>
                <a:lnTo>
                  <a:pt x="71088" y="164961"/>
                </a:lnTo>
                <a:lnTo>
                  <a:pt x="67558" y="164740"/>
                </a:lnTo>
                <a:lnTo>
                  <a:pt x="61520" y="164495"/>
                </a:lnTo>
                <a:lnTo>
                  <a:pt x="58798" y="163636"/>
                </a:lnTo>
                <a:lnTo>
                  <a:pt x="56190" y="162269"/>
                </a:lnTo>
                <a:lnTo>
                  <a:pt x="50093" y="158165"/>
                </a:lnTo>
                <a:lnTo>
                  <a:pt x="49593" y="157035"/>
                </a:lnTo>
                <a:lnTo>
                  <a:pt x="49037" y="153662"/>
                </a:lnTo>
                <a:lnTo>
                  <a:pt x="48096" y="152445"/>
                </a:lnTo>
                <a:lnTo>
                  <a:pt x="46674" y="151634"/>
                </a:lnTo>
                <a:lnTo>
                  <a:pt x="44932" y="151093"/>
                </a:lnTo>
                <a:lnTo>
                  <a:pt x="44564" y="149939"/>
                </a:lnTo>
                <a:lnTo>
                  <a:pt x="45114" y="148376"/>
                </a:lnTo>
                <a:lnTo>
                  <a:pt x="48593" y="1428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6"/>
          <p:cNvSpPr/>
          <p:nvPr/>
        </p:nvSpPr>
        <p:spPr>
          <a:xfrm>
            <a:off x="4336256" y="2357437"/>
            <a:ext cx="214303" cy="170297"/>
          </a:xfrm>
          <a:custGeom>
            <a:avLst/>
            <a:gdLst/>
            <a:ahLst/>
            <a:cxnLst/>
            <a:rect l="0" t="0" r="0" b="0"/>
            <a:pathLst>
              <a:path w="214303" h="17029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4910" y="7741"/>
                </a:lnTo>
                <a:lnTo>
                  <a:pt x="5654" y="9130"/>
                </a:lnTo>
                <a:lnTo>
                  <a:pt x="6482" y="12789"/>
                </a:lnTo>
                <a:lnTo>
                  <a:pt x="6849" y="17061"/>
                </a:lnTo>
                <a:lnTo>
                  <a:pt x="7013" y="23722"/>
                </a:lnTo>
                <a:lnTo>
                  <a:pt x="7141" y="79738"/>
                </a:lnTo>
                <a:lnTo>
                  <a:pt x="7936" y="85702"/>
                </a:lnTo>
                <a:lnTo>
                  <a:pt x="9259" y="91266"/>
                </a:lnTo>
                <a:lnTo>
                  <a:pt x="10935" y="96563"/>
                </a:lnTo>
                <a:lnTo>
                  <a:pt x="12053" y="101682"/>
                </a:lnTo>
                <a:lnTo>
                  <a:pt x="12797" y="106681"/>
                </a:lnTo>
                <a:lnTo>
                  <a:pt x="13294" y="111602"/>
                </a:lnTo>
                <a:lnTo>
                  <a:pt x="14419" y="116470"/>
                </a:lnTo>
                <a:lnTo>
                  <a:pt x="15962" y="121303"/>
                </a:lnTo>
                <a:lnTo>
                  <a:pt x="17785" y="126112"/>
                </a:lnTo>
                <a:lnTo>
                  <a:pt x="19001" y="130112"/>
                </a:lnTo>
                <a:lnTo>
                  <a:pt x="19811" y="133573"/>
                </a:lnTo>
                <a:lnTo>
                  <a:pt x="20350" y="136673"/>
                </a:lnTo>
                <a:lnTo>
                  <a:pt x="21505" y="139535"/>
                </a:lnTo>
                <a:lnTo>
                  <a:pt x="24904" y="144830"/>
                </a:lnTo>
                <a:lnTo>
                  <a:pt x="29060" y="149829"/>
                </a:lnTo>
                <a:lnTo>
                  <a:pt x="31279" y="152274"/>
                </a:lnTo>
                <a:lnTo>
                  <a:pt x="33553" y="153903"/>
                </a:lnTo>
                <a:lnTo>
                  <a:pt x="38195" y="155714"/>
                </a:lnTo>
                <a:lnTo>
                  <a:pt x="42905" y="156519"/>
                </a:lnTo>
                <a:lnTo>
                  <a:pt x="47644" y="156876"/>
                </a:lnTo>
                <a:lnTo>
                  <a:pt x="52396" y="157035"/>
                </a:lnTo>
                <a:lnTo>
                  <a:pt x="54774" y="156284"/>
                </a:lnTo>
                <a:lnTo>
                  <a:pt x="59533" y="153333"/>
                </a:lnTo>
                <a:lnTo>
                  <a:pt x="61914" y="150640"/>
                </a:lnTo>
                <a:lnTo>
                  <a:pt x="64295" y="147258"/>
                </a:lnTo>
                <a:lnTo>
                  <a:pt x="66676" y="143416"/>
                </a:lnTo>
                <a:lnTo>
                  <a:pt x="69057" y="139267"/>
                </a:lnTo>
                <a:lnTo>
                  <a:pt x="73819" y="130423"/>
                </a:lnTo>
                <a:lnTo>
                  <a:pt x="80962" y="116520"/>
                </a:lnTo>
                <a:lnTo>
                  <a:pt x="84137" y="111811"/>
                </a:lnTo>
                <a:lnTo>
                  <a:pt x="87842" y="107085"/>
                </a:lnTo>
                <a:lnTo>
                  <a:pt x="91898" y="102346"/>
                </a:lnTo>
                <a:lnTo>
                  <a:pt x="95397" y="96806"/>
                </a:lnTo>
                <a:lnTo>
                  <a:pt x="98523" y="90731"/>
                </a:lnTo>
                <a:lnTo>
                  <a:pt x="104113" y="78425"/>
                </a:lnTo>
                <a:lnTo>
                  <a:pt x="109243" y="67664"/>
                </a:lnTo>
                <a:lnTo>
                  <a:pt x="111722" y="63366"/>
                </a:lnTo>
                <a:lnTo>
                  <a:pt x="114169" y="59706"/>
                </a:lnTo>
                <a:lnTo>
                  <a:pt x="116594" y="56473"/>
                </a:lnTo>
                <a:lnTo>
                  <a:pt x="118210" y="53524"/>
                </a:lnTo>
                <a:lnTo>
                  <a:pt x="119288" y="50764"/>
                </a:lnTo>
                <a:lnTo>
                  <a:pt x="120485" y="45580"/>
                </a:lnTo>
                <a:lnTo>
                  <a:pt x="121018" y="40631"/>
                </a:lnTo>
                <a:lnTo>
                  <a:pt x="121318" y="37174"/>
                </a:lnTo>
                <a:lnTo>
                  <a:pt x="121406" y="39943"/>
                </a:lnTo>
                <a:lnTo>
                  <a:pt x="122212" y="40916"/>
                </a:lnTo>
                <a:lnTo>
                  <a:pt x="123543" y="41565"/>
                </a:lnTo>
                <a:lnTo>
                  <a:pt x="125225" y="41997"/>
                </a:lnTo>
                <a:lnTo>
                  <a:pt x="126346" y="43079"/>
                </a:lnTo>
                <a:lnTo>
                  <a:pt x="127093" y="44595"/>
                </a:lnTo>
                <a:lnTo>
                  <a:pt x="127591" y="46398"/>
                </a:lnTo>
                <a:lnTo>
                  <a:pt x="127923" y="49188"/>
                </a:lnTo>
                <a:lnTo>
                  <a:pt x="128145" y="52636"/>
                </a:lnTo>
                <a:lnTo>
                  <a:pt x="128292" y="56522"/>
                </a:lnTo>
                <a:lnTo>
                  <a:pt x="128500" y="69576"/>
                </a:lnTo>
                <a:lnTo>
                  <a:pt x="129323" y="74165"/>
                </a:lnTo>
                <a:lnTo>
                  <a:pt x="130665" y="78812"/>
                </a:lnTo>
                <a:lnTo>
                  <a:pt x="132354" y="83498"/>
                </a:lnTo>
                <a:lnTo>
                  <a:pt x="133479" y="89003"/>
                </a:lnTo>
                <a:lnTo>
                  <a:pt x="134230" y="95054"/>
                </a:lnTo>
                <a:lnTo>
                  <a:pt x="134730" y="101469"/>
                </a:lnTo>
                <a:lnTo>
                  <a:pt x="135857" y="107334"/>
                </a:lnTo>
                <a:lnTo>
                  <a:pt x="137403" y="112831"/>
                </a:lnTo>
                <a:lnTo>
                  <a:pt x="139227" y="118083"/>
                </a:lnTo>
                <a:lnTo>
                  <a:pt x="141236" y="123172"/>
                </a:lnTo>
                <a:lnTo>
                  <a:pt x="143370" y="128152"/>
                </a:lnTo>
                <a:lnTo>
                  <a:pt x="147857" y="137919"/>
                </a:lnTo>
                <a:lnTo>
                  <a:pt x="152498" y="147551"/>
                </a:lnTo>
                <a:lnTo>
                  <a:pt x="154846" y="151549"/>
                </a:lnTo>
                <a:lnTo>
                  <a:pt x="157206" y="155008"/>
                </a:lnTo>
                <a:lnTo>
                  <a:pt x="159573" y="158107"/>
                </a:lnTo>
                <a:lnTo>
                  <a:pt x="161944" y="160173"/>
                </a:lnTo>
                <a:lnTo>
                  <a:pt x="164319" y="161551"/>
                </a:lnTo>
                <a:lnTo>
                  <a:pt x="166696" y="162470"/>
                </a:lnTo>
                <a:lnTo>
                  <a:pt x="171454" y="165607"/>
                </a:lnTo>
                <a:lnTo>
                  <a:pt x="173833" y="167554"/>
                </a:lnTo>
                <a:lnTo>
                  <a:pt x="176214" y="168853"/>
                </a:lnTo>
                <a:lnTo>
                  <a:pt x="180976" y="170296"/>
                </a:lnTo>
                <a:lnTo>
                  <a:pt x="183357" y="169887"/>
                </a:lnTo>
                <a:lnTo>
                  <a:pt x="188119" y="167316"/>
                </a:lnTo>
                <a:lnTo>
                  <a:pt x="192881" y="165644"/>
                </a:lnTo>
                <a:lnTo>
                  <a:pt x="195262" y="165198"/>
                </a:lnTo>
                <a:lnTo>
                  <a:pt x="196850" y="164107"/>
                </a:lnTo>
                <a:lnTo>
                  <a:pt x="197908" y="162586"/>
                </a:lnTo>
                <a:lnTo>
                  <a:pt x="198614" y="160778"/>
                </a:lnTo>
                <a:lnTo>
                  <a:pt x="201514" y="156653"/>
                </a:lnTo>
                <a:lnTo>
                  <a:pt x="205449" y="151380"/>
                </a:lnTo>
                <a:lnTo>
                  <a:pt x="207610" y="147751"/>
                </a:lnTo>
                <a:lnTo>
                  <a:pt x="209844" y="143744"/>
                </a:lnTo>
                <a:lnTo>
                  <a:pt x="211333" y="139486"/>
                </a:lnTo>
                <a:lnTo>
                  <a:pt x="212327" y="135059"/>
                </a:lnTo>
                <a:lnTo>
                  <a:pt x="212988" y="130521"/>
                </a:lnTo>
                <a:lnTo>
                  <a:pt x="213430" y="125114"/>
                </a:lnTo>
                <a:lnTo>
                  <a:pt x="213724" y="119128"/>
                </a:lnTo>
                <a:lnTo>
                  <a:pt x="214051" y="106921"/>
                </a:lnTo>
                <a:lnTo>
                  <a:pt x="214290" y="71479"/>
                </a:lnTo>
                <a:lnTo>
                  <a:pt x="214302" y="60608"/>
                </a:lnTo>
                <a:lnTo>
                  <a:pt x="213512" y="55487"/>
                </a:lnTo>
                <a:lnTo>
                  <a:pt x="212191" y="50485"/>
                </a:lnTo>
                <a:lnTo>
                  <a:pt x="210517" y="45563"/>
                </a:lnTo>
                <a:lnTo>
                  <a:pt x="209401" y="41488"/>
                </a:lnTo>
                <a:lnTo>
                  <a:pt x="208657" y="37977"/>
                </a:lnTo>
                <a:lnTo>
                  <a:pt x="208161" y="34843"/>
                </a:lnTo>
                <a:lnTo>
                  <a:pt x="207036" y="31960"/>
                </a:lnTo>
                <a:lnTo>
                  <a:pt x="203670" y="26640"/>
                </a:lnTo>
                <a:lnTo>
                  <a:pt x="201645" y="21630"/>
                </a:lnTo>
                <a:lnTo>
                  <a:pt x="201105" y="19182"/>
                </a:lnTo>
                <a:lnTo>
                  <a:pt x="199951" y="17551"/>
                </a:lnTo>
                <a:lnTo>
                  <a:pt x="198388" y="16463"/>
                </a:lnTo>
                <a:lnTo>
                  <a:pt x="196553" y="15738"/>
                </a:lnTo>
                <a:lnTo>
                  <a:pt x="195329" y="14461"/>
                </a:lnTo>
                <a:lnTo>
                  <a:pt x="194513" y="12815"/>
                </a:lnTo>
                <a:lnTo>
                  <a:pt x="192881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7"/>
          <p:cNvSpPr/>
          <p:nvPr/>
        </p:nvSpPr>
        <p:spPr>
          <a:xfrm>
            <a:off x="4643437" y="2400300"/>
            <a:ext cx="35720" cy="150019"/>
          </a:xfrm>
          <a:custGeom>
            <a:avLst/>
            <a:gdLst/>
            <a:ahLst/>
            <a:cxnLst/>
            <a:rect l="0" t="0" r="0" b="0"/>
            <a:pathLst>
              <a:path w="35720" h="150019">
                <a:moveTo>
                  <a:pt x="0" y="0"/>
                </a:moveTo>
                <a:lnTo>
                  <a:pt x="0" y="21490"/>
                </a:lnTo>
                <a:lnTo>
                  <a:pt x="794" y="26233"/>
                </a:lnTo>
                <a:lnTo>
                  <a:pt x="2117" y="31776"/>
                </a:lnTo>
                <a:lnTo>
                  <a:pt x="3792" y="37853"/>
                </a:lnTo>
                <a:lnTo>
                  <a:pt x="5703" y="43491"/>
                </a:lnTo>
                <a:lnTo>
                  <a:pt x="7771" y="48838"/>
                </a:lnTo>
                <a:lnTo>
                  <a:pt x="9943" y="53990"/>
                </a:lnTo>
                <a:lnTo>
                  <a:pt x="11392" y="59012"/>
                </a:lnTo>
                <a:lnTo>
                  <a:pt x="12357" y="63947"/>
                </a:lnTo>
                <a:lnTo>
                  <a:pt x="13000" y="68825"/>
                </a:lnTo>
                <a:lnTo>
                  <a:pt x="14223" y="74458"/>
                </a:lnTo>
                <a:lnTo>
                  <a:pt x="15832" y="80595"/>
                </a:lnTo>
                <a:lnTo>
                  <a:pt x="17699" y="87067"/>
                </a:lnTo>
                <a:lnTo>
                  <a:pt x="18943" y="92970"/>
                </a:lnTo>
                <a:lnTo>
                  <a:pt x="19772" y="98492"/>
                </a:lnTo>
                <a:lnTo>
                  <a:pt x="20325" y="103761"/>
                </a:lnTo>
                <a:lnTo>
                  <a:pt x="21487" y="108068"/>
                </a:lnTo>
                <a:lnTo>
                  <a:pt x="23056" y="111733"/>
                </a:lnTo>
                <a:lnTo>
                  <a:pt x="24896" y="114969"/>
                </a:lnTo>
                <a:lnTo>
                  <a:pt x="26122" y="118715"/>
                </a:lnTo>
                <a:lnTo>
                  <a:pt x="26940" y="122800"/>
                </a:lnTo>
                <a:lnTo>
                  <a:pt x="27485" y="127110"/>
                </a:lnTo>
                <a:lnTo>
                  <a:pt x="28642" y="130777"/>
                </a:lnTo>
                <a:lnTo>
                  <a:pt x="30207" y="134016"/>
                </a:lnTo>
                <a:lnTo>
                  <a:pt x="34630" y="141125"/>
                </a:lnTo>
                <a:lnTo>
                  <a:pt x="35235" y="144214"/>
                </a:lnTo>
                <a:lnTo>
                  <a:pt x="35719" y="1500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8"/>
          <p:cNvSpPr/>
          <p:nvPr/>
        </p:nvSpPr>
        <p:spPr>
          <a:xfrm>
            <a:off x="4643437" y="2321718"/>
            <a:ext cx="7145" cy="14289"/>
          </a:xfrm>
          <a:custGeom>
            <a:avLst/>
            <a:gdLst/>
            <a:ahLst/>
            <a:cxnLst/>
            <a:rect l="0" t="0" r="0" b="0"/>
            <a:pathLst>
              <a:path w="7145" h="14289">
                <a:moveTo>
                  <a:pt x="7144" y="14288"/>
                </a:moveTo>
                <a:lnTo>
                  <a:pt x="294" y="7438"/>
                </a:lnTo>
                <a:lnTo>
                  <a:pt x="196" y="6546"/>
                </a:lnTo>
                <a:lnTo>
                  <a:pt x="131" y="51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9"/>
          <p:cNvSpPr/>
          <p:nvPr/>
        </p:nvSpPr>
        <p:spPr>
          <a:xfrm>
            <a:off x="4822031" y="2271712"/>
            <a:ext cx="35720" cy="228601"/>
          </a:xfrm>
          <a:custGeom>
            <a:avLst/>
            <a:gdLst/>
            <a:ahLst/>
            <a:cxnLst/>
            <a:rect l="0" t="0" r="0" b="0"/>
            <a:pathLst>
              <a:path w="35720" h="228601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7" y="16590"/>
                </a:lnTo>
                <a:lnTo>
                  <a:pt x="3792" y="20585"/>
                </a:lnTo>
                <a:lnTo>
                  <a:pt x="4910" y="25630"/>
                </a:lnTo>
                <a:lnTo>
                  <a:pt x="5654" y="31374"/>
                </a:lnTo>
                <a:lnTo>
                  <a:pt x="6151" y="37585"/>
                </a:lnTo>
                <a:lnTo>
                  <a:pt x="7275" y="43313"/>
                </a:lnTo>
                <a:lnTo>
                  <a:pt x="8819" y="48719"/>
                </a:lnTo>
                <a:lnTo>
                  <a:pt x="10642" y="53911"/>
                </a:lnTo>
                <a:lnTo>
                  <a:pt x="11857" y="59753"/>
                </a:lnTo>
                <a:lnTo>
                  <a:pt x="12667" y="66029"/>
                </a:lnTo>
                <a:lnTo>
                  <a:pt x="13207" y="72594"/>
                </a:lnTo>
                <a:lnTo>
                  <a:pt x="13568" y="79352"/>
                </a:lnTo>
                <a:lnTo>
                  <a:pt x="13967" y="93211"/>
                </a:lnTo>
                <a:lnTo>
                  <a:pt x="14193" y="114402"/>
                </a:lnTo>
                <a:lnTo>
                  <a:pt x="15018" y="120718"/>
                </a:lnTo>
                <a:lnTo>
                  <a:pt x="16362" y="126516"/>
                </a:lnTo>
                <a:lnTo>
                  <a:pt x="18052" y="131969"/>
                </a:lnTo>
                <a:lnTo>
                  <a:pt x="19178" y="137985"/>
                </a:lnTo>
                <a:lnTo>
                  <a:pt x="19929" y="144378"/>
                </a:lnTo>
                <a:lnTo>
                  <a:pt x="20430" y="151021"/>
                </a:lnTo>
                <a:lnTo>
                  <a:pt x="21557" y="157037"/>
                </a:lnTo>
                <a:lnTo>
                  <a:pt x="23103" y="162635"/>
                </a:lnTo>
                <a:lnTo>
                  <a:pt x="24927" y="167954"/>
                </a:lnTo>
                <a:lnTo>
                  <a:pt x="26143" y="173088"/>
                </a:lnTo>
                <a:lnTo>
                  <a:pt x="26954" y="178099"/>
                </a:lnTo>
                <a:lnTo>
                  <a:pt x="27494" y="183026"/>
                </a:lnTo>
                <a:lnTo>
                  <a:pt x="28648" y="187899"/>
                </a:lnTo>
                <a:lnTo>
                  <a:pt x="30211" y="192735"/>
                </a:lnTo>
                <a:lnTo>
                  <a:pt x="32047" y="197546"/>
                </a:lnTo>
                <a:lnTo>
                  <a:pt x="33271" y="201547"/>
                </a:lnTo>
                <a:lnTo>
                  <a:pt x="34087" y="205009"/>
                </a:lnTo>
                <a:lnTo>
                  <a:pt x="34993" y="210971"/>
                </a:lnTo>
                <a:lnTo>
                  <a:pt x="35396" y="216267"/>
                </a:lnTo>
                <a:lnTo>
                  <a:pt x="35575" y="221267"/>
                </a:lnTo>
                <a:lnTo>
                  <a:pt x="35719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0"/>
          <p:cNvSpPr/>
          <p:nvPr/>
        </p:nvSpPr>
        <p:spPr>
          <a:xfrm>
            <a:off x="4743450" y="2357534"/>
            <a:ext cx="321469" cy="134216"/>
          </a:xfrm>
          <a:custGeom>
            <a:avLst/>
            <a:gdLst/>
            <a:ahLst/>
            <a:cxnLst/>
            <a:rect l="0" t="0" r="0" b="0"/>
            <a:pathLst>
              <a:path w="321469" h="134216">
                <a:moveTo>
                  <a:pt x="0" y="64197"/>
                </a:moveTo>
                <a:lnTo>
                  <a:pt x="20792" y="64197"/>
                </a:lnTo>
                <a:lnTo>
                  <a:pt x="29349" y="62080"/>
                </a:lnTo>
                <a:lnTo>
                  <a:pt x="33853" y="60405"/>
                </a:lnTo>
                <a:lnTo>
                  <a:pt x="39237" y="59287"/>
                </a:lnTo>
                <a:lnTo>
                  <a:pt x="45208" y="58542"/>
                </a:lnTo>
                <a:lnTo>
                  <a:pt x="51570" y="58046"/>
                </a:lnTo>
                <a:lnTo>
                  <a:pt x="58986" y="56921"/>
                </a:lnTo>
                <a:lnTo>
                  <a:pt x="67105" y="55378"/>
                </a:lnTo>
                <a:lnTo>
                  <a:pt x="75693" y="53555"/>
                </a:lnTo>
                <a:lnTo>
                  <a:pt x="83799" y="52340"/>
                </a:lnTo>
                <a:lnTo>
                  <a:pt x="91585" y="51529"/>
                </a:lnTo>
                <a:lnTo>
                  <a:pt x="99156" y="50989"/>
                </a:lnTo>
                <a:lnTo>
                  <a:pt x="108173" y="49836"/>
                </a:lnTo>
                <a:lnTo>
                  <a:pt x="118153" y="48273"/>
                </a:lnTo>
                <a:lnTo>
                  <a:pt x="128775" y="46437"/>
                </a:lnTo>
                <a:lnTo>
                  <a:pt x="138237" y="44419"/>
                </a:lnTo>
                <a:lnTo>
                  <a:pt x="146927" y="42281"/>
                </a:lnTo>
                <a:lnTo>
                  <a:pt x="172650" y="35478"/>
                </a:lnTo>
                <a:lnTo>
                  <a:pt x="181775" y="33145"/>
                </a:lnTo>
                <a:lnTo>
                  <a:pt x="190239" y="30795"/>
                </a:lnTo>
                <a:lnTo>
                  <a:pt x="205995" y="26068"/>
                </a:lnTo>
                <a:lnTo>
                  <a:pt x="212736" y="24490"/>
                </a:lnTo>
                <a:lnTo>
                  <a:pt x="218818" y="23438"/>
                </a:lnTo>
                <a:lnTo>
                  <a:pt x="224459" y="22737"/>
                </a:lnTo>
                <a:lnTo>
                  <a:pt x="230602" y="21476"/>
                </a:lnTo>
                <a:lnTo>
                  <a:pt x="237078" y="19841"/>
                </a:lnTo>
                <a:lnTo>
                  <a:pt x="243777" y="17958"/>
                </a:lnTo>
                <a:lnTo>
                  <a:pt x="249831" y="15908"/>
                </a:lnTo>
                <a:lnTo>
                  <a:pt x="255454" y="13748"/>
                </a:lnTo>
                <a:lnTo>
                  <a:pt x="265141" y="10025"/>
                </a:lnTo>
                <a:lnTo>
                  <a:pt x="275057" y="7136"/>
                </a:lnTo>
                <a:lnTo>
                  <a:pt x="280468" y="3647"/>
                </a:lnTo>
                <a:lnTo>
                  <a:pt x="285612" y="0"/>
                </a:lnTo>
                <a:lnTo>
                  <a:pt x="237005" y="48648"/>
                </a:lnTo>
                <a:lnTo>
                  <a:pt x="233409" y="53037"/>
                </a:lnTo>
                <a:lnTo>
                  <a:pt x="230218" y="57551"/>
                </a:lnTo>
                <a:lnTo>
                  <a:pt x="227298" y="62147"/>
                </a:lnTo>
                <a:lnTo>
                  <a:pt x="225350" y="66799"/>
                </a:lnTo>
                <a:lnTo>
                  <a:pt x="224052" y="71488"/>
                </a:lnTo>
                <a:lnTo>
                  <a:pt x="223187" y="76201"/>
                </a:lnTo>
                <a:lnTo>
                  <a:pt x="221816" y="80137"/>
                </a:lnTo>
                <a:lnTo>
                  <a:pt x="220109" y="83555"/>
                </a:lnTo>
                <a:lnTo>
                  <a:pt x="218176" y="86627"/>
                </a:lnTo>
                <a:lnTo>
                  <a:pt x="216889" y="90263"/>
                </a:lnTo>
                <a:lnTo>
                  <a:pt x="216029" y="94274"/>
                </a:lnTo>
                <a:lnTo>
                  <a:pt x="215457" y="98536"/>
                </a:lnTo>
                <a:lnTo>
                  <a:pt x="215869" y="102171"/>
                </a:lnTo>
                <a:lnTo>
                  <a:pt x="216938" y="105388"/>
                </a:lnTo>
                <a:lnTo>
                  <a:pt x="218444" y="108326"/>
                </a:lnTo>
                <a:lnTo>
                  <a:pt x="219448" y="111079"/>
                </a:lnTo>
                <a:lnTo>
                  <a:pt x="220117" y="113708"/>
                </a:lnTo>
                <a:lnTo>
                  <a:pt x="220563" y="116254"/>
                </a:lnTo>
                <a:lnTo>
                  <a:pt x="221655" y="118745"/>
                </a:lnTo>
                <a:lnTo>
                  <a:pt x="223176" y="121200"/>
                </a:lnTo>
                <a:lnTo>
                  <a:pt x="224983" y="123630"/>
                </a:lnTo>
                <a:lnTo>
                  <a:pt x="226983" y="126044"/>
                </a:lnTo>
                <a:lnTo>
                  <a:pt x="229109" y="128447"/>
                </a:lnTo>
                <a:lnTo>
                  <a:pt x="231321" y="130843"/>
                </a:lnTo>
                <a:lnTo>
                  <a:pt x="234382" y="132440"/>
                </a:lnTo>
                <a:lnTo>
                  <a:pt x="242018" y="134215"/>
                </a:lnTo>
                <a:lnTo>
                  <a:pt x="245482" y="133894"/>
                </a:lnTo>
                <a:lnTo>
                  <a:pt x="248586" y="132887"/>
                </a:lnTo>
                <a:lnTo>
                  <a:pt x="290611" y="111774"/>
                </a:lnTo>
                <a:lnTo>
                  <a:pt x="295341" y="108615"/>
                </a:lnTo>
                <a:lnTo>
                  <a:pt x="300081" y="104921"/>
                </a:lnTo>
                <a:lnTo>
                  <a:pt x="304829" y="100871"/>
                </a:lnTo>
                <a:lnTo>
                  <a:pt x="308788" y="98172"/>
                </a:lnTo>
                <a:lnTo>
                  <a:pt x="312221" y="96372"/>
                </a:lnTo>
                <a:lnTo>
                  <a:pt x="321468" y="927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1"/>
          <p:cNvSpPr/>
          <p:nvPr/>
        </p:nvSpPr>
        <p:spPr>
          <a:xfrm>
            <a:off x="5107781" y="2271712"/>
            <a:ext cx="185738" cy="257176"/>
          </a:xfrm>
          <a:custGeom>
            <a:avLst/>
            <a:gdLst/>
            <a:ahLst/>
            <a:cxnLst/>
            <a:rect l="0" t="0" r="0" b="0"/>
            <a:pathLst>
              <a:path w="185738" h="257176">
                <a:moveTo>
                  <a:pt x="0" y="0"/>
                </a:moveTo>
                <a:lnTo>
                  <a:pt x="0" y="20792"/>
                </a:lnTo>
                <a:lnTo>
                  <a:pt x="794" y="24974"/>
                </a:lnTo>
                <a:lnTo>
                  <a:pt x="2117" y="29349"/>
                </a:lnTo>
                <a:lnTo>
                  <a:pt x="3792" y="33854"/>
                </a:lnTo>
                <a:lnTo>
                  <a:pt x="4910" y="39238"/>
                </a:lnTo>
                <a:lnTo>
                  <a:pt x="5654" y="45208"/>
                </a:lnTo>
                <a:lnTo>
                  <a:pt x="6151" y="51570"/>
                </a:lnTo>
                <a:lnTo>
                  <a:pt x="6482" y="58987"/>
                </a:lnTo>
                <a:lnTo>
                  <a:pt x="6849" y="75693"/>
                </a:lnTo>
                <a:lnTo>
                  <a:pt x="7118" y="121190"/>
                </a:lnTo>
                <a:lnTo>
                  <a:pt x="7920" y="128419"/>
                </a:lnTo>
                <a:lnTo>
                  <a:pt x="9249" y="135618"/>
                </a:lnTo>
                <a:lnTo>
                  <a:pt x="10928" y="142800"/>
                </a:lnTo>
                <a:lnTo>
                  <a:pt x="12048" y="149969"/>
                </a:lnTo>
                <a:lnTo>
                  <a:pt x="12794" y="157129"/>
                </a:lnTo>
                <a:lnTo>
                  <a:pt x="13292" y="164284"/>
                </a:lnTo>
                <a:lnTo>
                  <a:pt x="13624" y="170641"/>
                </a:lnTo>
                <a:lnTo>
                  <a:pt x="13993" y="181939"/>
                </a:lnTo>
                <a:lnTo>
                  <a:pt x="14229" y="202126"/>
                </a:lnTo>
                <a:lnTo>
                  <a:pt x="14287" y="235609"/>
                </a:lnTo>
                <a:lnTo>
                  <a:pt x="14287" y="231911"/>
                </a:lnTo>
                <a:lnTo>
                  <a:pt x="16404" y="225839"/>
                </a:lnTo>
                <a:lnTo>
                  <a:pt x="19990" y="217848"/>
                </a:lnTo>
                <a:lnTo>
                  <a:pt x="26472" y="204424"/>
                </a:lnTo>
                <a:lnTo>
                  <a:pt x="38137" y="180927"/>
                </a:lnTo>
                <a:lnTo>
                  <a:pt x="42093" y="176181"/>
                </a:lnTo>
                <a:lnTo>
                  <a:pt x="47112" y="171429"/>
                </a:lnTo>
                <a:lnTo>
                  <a:pt x="52839" y="166673"/>
                </a:lnTo>
                <a:lnTo>
                  <a:pt x="58245" y="161916"/>
                </a:lnTo>
                <a:lnTo>
                  <a:pt x="68485" y="152396"/>
                </a:lnTo>
                <a:lnTo>
                  <a:pt x="73438" y="148429"/>
                </a:lnTo>
                <a:lnTo>
                  <a:pt x="78327" y="144990"/>
                </a:lnTo>
                <a:lnTo>
                  <a:pt x="83175" y="141904"/>
                </a:lnTo>
                <a:lnTo>
                  <a:pt x="88787" y="139052"/>
                </a:lnTo>
                <a:lnTo>
                  <a:pt x="94910" y="136358"/>
                </a:lnTo>
                <a:lnTo>
                  <a:pt x="101373" y="133768"/>
                </a:lnTo>
                <a:lnTo>
                  <a:pt x="107269" y="132041"/>
                </a:lnTo>
                <a:lnTo>
                  <a:pt x="112788" y="130890"/>
                </a:lnTo>
                <a:lnTo>
                  <a:pt x="118054" y="130122"/>
                </a:lnTo>
                <a:lnTo>
                  <a:pt x="123153" y="130405"/>
                </a:lnTo>
                <a:lnTo>
                  <a:pt x="128140" y="131386"/>
                </a:lnTo>
                <a:lnTo>
                  <a:pt x="133051" y="132835"/>
                </a:lnTo>
                <a:lnTo>
                  <a:pt x="137119" y="134594"/>
                </a:lnTo>
                <a:lnTo>
                  <a:pt x="140625" y="136561"/>
                </a:lnTo>
                <a:lnTo>
                  <a:pt x="143756" y="138665"/>
                </a:lnTo>
                <a:lnTo>
                  <a:pt x="149352" y="143121"/>
                </a:lnTo>
                <a:lnTo>
                  <a:pt x="151955" y="145420"/>
                </a:lnTo>
                <a:lnTo>
                  <a:pt x="159082" y="152208"/>
                </a:lnTo>
                <a:lnTo>
                  <a:pt x="163204" y="156241"/>
                </a:lnTo>
                <a:lnTo>
                  <a:pt x="165953" y="160517"/>
                </a:lnTo>
                <a:lnTo>
                  <a:pt x="167785" y="164955"/>
                </a:lnTo>
                <a:lnTo>
                  <a:pt x="169007" y="169501"/>
                </a:lnTo>
                <a:lnTo>
                  <a:pt x="172481" y="180903"/>
                </a:lnTo>
                <a:lnTo>
                  <a:pt x="174519" y="187277"/>
                </a:lnTo>
                <a:lnTo>
                  <a:pt x="175877" y="193114"/>
                </a:lnTo>
                <a:lnTo>
                  <a:pt x="176782" y="198593"/>
                </a:lnTo>
                <a:lnTo>
                  <a:pt x="177386" y="203833"/>
                </a:lnTo>
                <a:lnTo>
                  <a:pt x="177789" y="208913"/>
                </a:lnTo>
                <a:lnTo>
                  <a:pt x="178057" y="213888"/>
                </a:lnTo>
                <a:lnTo>
                  <a:pt x="178435" y="226358"/>
                </a:lnTo>
                <a:lnTo>
                  <a:pt x="178488" y="229486"/>
                </a:lnTo>
                <a:lnTo>
                  <a:pt x="179317" y="232366"/>
                </a:lnTo>
                <a:lnTo>
                  <a:pt x="183482" y="240211"/>
                </a:lnTo>
                <a:lnTo>
                  <a:pt x="184735" y="245138"/>
                </a:lnTo>
                <a:lnTo>
                  <a:pt x="185292" y="249973"/>
                </a:lnTo>
                <a:lnTo>
                  <a:pt x="18573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2"/>
          <p:cNvSpPr/>
          <p:nvPr/>
        </p:nvSpPr>
        <p:spPr>
          <a:xfrm>
            <a:off x="5457825" y="2343150"/>
            <a:ext cx="135732" cy="164307"/>
          </a:xfrm>
          <a:custGeom>
            <a:avLst/>
            <a:gdLst/>
            <a:ahLst/>
            <a:cxnLst/>
            <a:rect l="0" t="0" r="0" b="0"/>
            <a:pathLst>
              <a:path w="135732" h="164307">
                <a:moveTo>
                  <a:pt x="0" y="0"/>
                </a:moveTo>
                <a:lnTo>
                  <a:pt x="0" y="10848"/>
                </a:lnTo>
                <a:lnTo>
                  <a:pt x="794" y="12788"/>
                </a:lnTo>
                <a:lnTo>
                  <a:pt x="3792" y="17060"/>
                </a:lnTo>
                <a:lnTo>
                  <a:pt x="5654" y="21605"/>
                </a:lnTo>
                <a:lnTo>
                  <a:pt x="6150" y="23928"/>
                </a:lnTo>
                <a:lnTo>
                  <a:pt x="8819" y="28626"/>
                </a:lnTo>
                <a:lnTo>
                  <a:pt x="12651" y="33360"/>
                </a:lnTo>
                <a:lnTo>
                  <a:pt x="14783" y="35734"/>
                </a:lnTo>
                <a:lnTo>
                  <a:pt x="17000" y="38110"/>
                </a:lnTo>
                <a:lnTo>
                  <a:pt x="27702" y="49039"/>
                </a:lnTo>
                <a:lnTo>
                  <a:pt x="31169" y="53330"/>
                </a:lnTo>
                <a:lnTo>
                  <a:pt x="34273" y="57778"/>
                </a:lnTo>
                <a:lnTo>
                  <a:pt x="37135" y="62331"/>
                </a:lnTo>
                <a:lnTo>
                  <a:pt x="39838" y="66954"/>
                </a:lnTo>
                <a:lnTo>
                  <a:pt x="42434" y="71623"/>
                </a:lnTo>
                <a:lnTo>
                  <a:pt x="44958" y="76324"/>
                </a:lnTo>
                <a:lnTo>
                  <a:pt x="48228" y="81045"/>
                </a:lnTo>
                <a:lnTo>
                  <a:pt x="51996" y="85780"/>
                </a:lnTo>
                <a:lnTo>
                  <a:pt x="56095" y="90524"/>
                </a:lnTo>
                <a:lnTo>
                  <a:pt x="59621" y="95274"/>
                </a:lnTo>
                <a:lnTo>
                  <a:pt x="62766" y="100028"/>
                </a:lnTo>
                <a:lnTo>
                  <a:pt x="65657" y="104786"/>
                </a:lnTo>
                <a:lnTo>
                  <a:pt x="69171" y="108750"/>
                </a:lnTo>
                <a:lnTo>
                  <a:pt x="73101" y="112188"/>
                </a:lnTo>
                <a:lnTo>
                  <a:pt x="77309" y="115273"/>
                </a:lnTo>
                <a:lnTo>
                  <a:pt x="80908" y="118917"/>
                </a:lnTo>
                <a:lnTo>
                  <a:pt x="84101" y="122934"/>
                </a:lnTo>
                <a:lnTo>
                  <a:pt x="87023" y="127200"/>
                </a:lnTo>
                <a:lnTo>
                  <a:pt x="90559" y="130837"/>
                </a:lnTo>
                <a:lnTo>
                  <a:pt x="94504" y="134056"/>
                </a:lnTo>
                <a:lnTo>
                  <a:pt x="98721" y="136995"/>
                </a:lnTo>
                <a:lnTo>
                  <a:pt x="102327" y="139749"/>
                </a:lnTo>
                <a:lnTo>
                  <a:pt x="105524" y="142378"/>
                </a:lnTo>
                <a:lnTo>
                  <a:pt x="108449" y="144925"/>
                </a:lnTo>
                <a:lnTo>
                  <a:pt x="111193" y="146623"/>
                </a:lnTo>
                <a:lnTo>
                  <a:pt x="113816" y="147755"/>
                </a:lnTo>
                <a:lnTo>
                  <a:pt x="116358" y="148509"/>
                </a:lnTo>
                <a:lnTo>
                  <a:pt x="118847" y="149806"/>
                </a:lnTo>
                <a:lnTo>
                  <a:pt x="121300" y="151464"/>
                </a:lnTo>
                <a:lnTo>
                  <a:pt x="123729" y="153364"/>
                </a:lnTo>
                <a:lnTo>
                  <a:pt x="125348" y="155423"/>
                </a:lnTo>
                <a:lnTo>
                  <a:pt x="126428" y="157590"/>
                </a:lnTo>
                <a:lnTo>
                  <a:pt x="127148" y="159829"/>
                </a:lnTo>
                <a:lnTo>
                  <a:pt x="128421" y="161321"/>
                </a:lnTo>
                <a:lnTo>
                  <a:pt x="130064" y="162316"/>
                </a:lnTo>
                <a:lnTo>
                  <a:pt x="135731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3"/>
          <p:cNvSpPr/>
          <p:nvPr/>
        </p:nvSpPr>
        <p:spPr>
          <a:xfrm>
            <a:off x="5457825" y="2360465"/>
            <a:ext cx="128588" cy="146992"/>
          </a:xfrm>
          <a:custGeom>
            <a:avLst/>
            <a:gdLst/>
            <a:ahLst/>
            <a:cxnLst/>
            <a:rect l="0" t="0" r="0" b="0"/>
            <a:pathLst>
              <a:path w="128588" h="146992">
                <a:moveTo>
                  <a:pt x="128587" y="4116"/>
                </a:moveTo>
                <a:lnTo>
                  <a:pt x="124795" y="324"/>
                </a:lnTo>
                <a:lnTo>
                  <a:pt x="123677" y="0"/>
                </a:lnTo>
                <a:lnTo>
                  <a:pt x="122933" y="578"/>
                </a:lnTo>
                <a:lnTo>
                  <a:pt x="121737" y="3417"/>
                </a:lnTo>
                <a:lnTo>
                  <a:pt x="117738" y="7701"/>
                </a:lnTo>
                <a:lnTo>
                  <a:pt x="111526" y="13998"/>
                </a:lnTo>
                <a:lnTo>
                  <a:pt x="109276" y="17054"/>
                </a:lnTo>
                <a:lnTo>
                  <a:pt x="106981" y="20679"/>
                </a:lnTo>
                <a:lnTo>
                  <a:pt x="104658" y="24683"/>
                </a:lnTo>
                <a:lnTo>
                  <a:pt x="101522" y="28939"/>
                </a:lnTo>
                <a:lnTo>
                  <a:pt x="97844" y="33365"/>
                </a:lnTo>
                <a:lnTo>
                  <a:pt x="93804" y="37903"/>
                </a:lnTo>
                <a:lnTo>
                  <a:pt x="90317" y="42515"/>
                </a:lnTo>
                <a:lnTo>
                  <a:pt x="87199" y="47178"/>
                </a:lnTo>
                <a:lnTo>
                  <a:pt x="84326" y="51874"/>
                </a:lnTo>
                <a:lnTo>
                  <a:pt x="80824" y="56592"/>
                </a:lnTo>
                <a:lnTo>
                  <a:pt x="76901" y="61325"/>
                </a:lnTo>
                <a:lnTo>
                  <a:pt x="72699" y="66068"/>
                </a:lnTo>
                <a:lnTo>
                  <a:pt x="63796" y="75571"/>
                </a:lnTo>
                <a:lnTo>
                  <a:pt x="40416" y="99368"/>
                </a:lnTo>
                <a:lnTo>
                  <a:pt x="30927" y="108892"/>
                </a:lnTo>
                <a:lnTo>
                  <a:pt x="26968" y="113654"/>
                </a:lnTo>
                <a:lnTo>
                  <a:pt x="23534" y="118416"/>
                </a:lnTo>
                <a:lnTo>
                  <a:pt x="20452" y="123179"/>
                </a:lnTo>
                <a:lnTo>
                  <a:pt x="17603" y="127147"/>
                </a:lnTo>
                <a:lnTo>
                  <a:pt x="14911" y="130587"/>
                </a:lnTo>
                <a:lnTo>
                  <a:pt x="12321" y="133673"/>
                </a:lnTo>
                <a:lnTo>
                  <a:pt x="10595" y="136525"/>
                </a:lnTo>
                <a:lnTo>
                  <a:pt x="9445" y="139220"/>
                </a:lnTo>
                <a:lnTo>
                  <a:pt x="8678" y="141810"/>
                </a:lnTo>
                <a:lnTo>
                  <a:pt x="7373" y="143537"/>
                </a:lnTo>
                <a:lnTo>
                  <a:pt x="5709" y="144688"/>
                </a:lnTo>
                <a:lnTo>
                  <a:pt x="0" y="1469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4"/>
          <p:cNvSpPr/>
          <p:nvPr/>
        </p:nvSpPr>
        <p:spPr>
          <a:xfrm>
            <a:off x="5772186" y="2357437"/>
            <a:ext cx="121408" cy="135214"/>
          </a:xfrm>
          <a:custGeom>
            <a:avLst/>
            <a:gdLst/>
            <a:ahLst/>
            <a:cxnLst/>
            <a:rect l="0" t="0" r="0" b="0"/>
            <a:pathLst>
              <a:path w="121408" h="135214">
                <a:moveTo>
                  <a:pt x="64257" y="0"/>
                </a:moveTo>
                <a:lnTo>
                  <a:pt x="53615" y="0"/>
                </a:lnTo>
                <a:lnTo>
                  <a:pt x="52400" y="794"/>
                </a:lnTo>
                <a:lnTo>
                  <a:pt x="51590" y="2117"/>
                </a:lnTo>
                <a:lnTo>
                  <a:pt x="51050" y="3792"/>
                </a:lnTo>
                <a:lnTo>
                  <a:pt x="48333" y="7771"/>
                </a:lnTo>
                <a:lnTo>
                  <a:pt x="46498" y="9943"/>
                </a:lnTo>
                <a:lnTo>
                  <a:pt x="44480" y="12185"/>
                </a:lnTo>
                <a:lnTo>
                  <a:pt x="40122" y="16793"/>
                </a:lnTo>
                <a:lnTo>
                  <a:pt x="33205" y="23849"/>
                </a:lnTo>
                <a:lnTo>
                  <a:pt x="30856" y="27012"/>
                </a:lnTo>
                <a:lnTo>
                  <a:pt x="28496" y="30708"/>
                </a:lnTo>
                <a:lnTo>
                  <a:pt x="26129" y="34760"/>
                </a:lnTo>
                <a:lnTo>
                  <a:pt x="23757" y="39048"/>
                </a:lnTo>
                <a:lnTo>
                  <a:pt x="19005" y="48046"/>
                </a:lnTo>
                <a:lnTo>
                  <a:pt x="11867" y="62037"/>
                </a:lnTo>
                <a:lnTo>
                  <a:pt x="9487" y="67552"/>
                </a:lnTo>
                <a:lnTo>
                  <a:pt x="7106" y="73610"/>
                </a:lnTo>
                <a:lnTo>
                  <a:pt x="4725" y="80029"/>
                </a:lnTo>
                <a:lnTo>
                  <a:pt x="3138" y="85897"/>
                </a:lnTo>
                <a:lnTo>
                  <a:pt x="2080" y="91396"/>
                </a:lnTo>
                <a:lnTo>
                  <a:pt x="1374" y="96649"/>
                </a:lnTo>
                <a:lnTo>
                  <a:pt x="905" y="100945"/>
                </a:lnTo>
                <a:lnTo>
                  <a:pt x="591" y="104603"/>
                </a:lnTo>
                <a:lnTo>
                  <a:pt x="382" y="107835"/>
                </a:lnTo>
                <a:lnTo>
                  <a:pt x="242" y="111578"/>
                </a:lnTo>
                <a:lnTo>
                  <a:pt x="46" y="123636"/>
                </a:lnTo>
                <a:lnTo>
                  <a:pt x="0" y="129826"/>
                </a:lnTo>
                <a:lnTo>
                  <a:pt x="782" y="131795"/>
                </a:lnTo>
                <a:lnTo>
                  <a:pt x="2097" y="133107"/>
                </a:lnTo>
                <a:lnTo>
                  <a:pt x="3767" y="133982"/>
                </a:lnTo>
                <a:lnTo>
                  <a:pt x="5674" y="134565"/>
                </a:lnTo>
                <a:lnTo>
                  <a:pt x="7739" y="134954"/>
                </a:lnTo>
                <a:lnTo>
                  <a:pt x="9910" y="135213"/>
                </a:lnTo>
                <a:lnTo>
                  <a:pt x="12151" y="134592"/>
                </a:lnTo>
                <a:lnTo>
                  <a:pt x="14439" y="133384"/>
                </a:lnTo>
                <a:lnTo>
                  <a:pt x="16757" y="131785"/>
                </a:lnTo>
                <a:lnTo>
                  <a:pt x="19891" y="129926"/>
                </a:lnTo>
                <a:lnTo>
                  <a:pt x="23567" y="127892"/>
                </a:lnTo>
                <a:lnTo>
                  <a:pt x="31886" y="123516"/>
                </a:lnTo>
                <a:lnTo>
                  <a:pt x="40874" y="118925"/>
                </a:lnTo>
                <a:lnTo>
                  <a:pt x="44700" y="115796"/>
                </a:lnTo>
                <a:lnTo>
                  <a:pt x="48044" y="112122"/>
                </a:lnTo>
                <a:lnTo>
                  <a:pt x="51067" y="108086"/>
                </a:lnTo>
                <a:lnTo>
                  <a:pt x="54670" y="103807"/>
                </a:lnTo>
                <a:lnTo>
                  <a:pt x="58660" y="99367"/>
                </a:lnTo>
                <a:lnTo>
                  <a:pt x="62907" y="94820"/>
                </a:lnTo>
                <a:lnTo>
                  <a:pt x="66532" y="90201"/>
                </a:lnTo>
                <a:lnTo>
                  <a:pt x="69742" y="85534"/>
                </a:lnTo>
                <a:lnTo>
                  <a:pt x="72677" y="80835"/>
                </a:lnTo>
                <a:lnTo>
                  <a:pt x="75426" y="76909"/>
                </a:lnTo>
                <a:lnTo>
                  <a:pt x="78053" y="73497"/>
                </a:lnTo>
                <a:lnTo>
                  <a:pt x="80599" y="70430"/>
                </a:lnTo>
                <a:lnTo>
                  <a:pt x="82295" y="66797"/>
                </a:lnTo>
                <a:lnTo>
                  <a:pt x="83427" y="62787"/>
                </a:lnTo>
                <a:lnTo>
                  <a:pt x="84180" y="58527"/>
                </a:lnTo>
                <a:lnTo>
                  <a:pt x="84683" y="54893"/>
                </a:lnTo>
                <a:lnTo>
                  <a:pt x="85018" y="51677"/>
                </a:lnTo>
                <a:lnTo>
                  <a:pt x="85242" y="48739"/>
                </a:lnTo>
                <a:lnTo>
                  <a:pt x="85391" y="45986"/>
                </a:lnTo>
                <a:lnTo>
                  <a:pt x="85556" y="40811"/>
                </a:lnTo>
                <a:lnTo>
                  <a:pt x="84806" y="38320"/>
                </a:lnTo>
                <a:lnTo>
                  <a:pt x="83513" y="35865"/>
                </a:lnTo>
                <a:lnTo>
                  <a:pt x="79526" y="30015"/>
                </a:lnTo>
                <a:lnTo>
                  <a:pt x="78405" y="29535"/>
                </a:lnTo>
                <a:lnTo>
                  <a:pt x="75043" y="29002"/>
                </a:lnTo>
                <a:lnTo>
                  <a:pt x="71721" y="28613"/>
                </a:lnTo>
                <a:lnTo>
                  <a:pt x="71496" y="32379"/>
                </a:lnTo>
                <a:lnTo>
                  <a:pt x="71420" y="41556"/>
                </a:lnTo>
                <a:lnTo>
                  <a:pt x="71404" y="62368"/>
                </a:lnTo>
                <a:lnTo>
                  <a:pt x="72196" y="66185"/>
                </a:lnTo>
                <a:lnTo>
                  <a:pt x="73519" y="69523"/>
                </a:lnTo>
                <a:lnTo>
                  <a:pt x="75194" y="72543"/>
                </a:lnTo>
                <a:lnTo>
                  <a:pt x="79172" y="80131"/>
                </a:lnTo>
                <a:lnTo>
                  <a:pt x="81345" y="84377"/>
                </a:lnTo>
                <a:lnTo>
                  <a:pt x="82793" y="88001"/>
                </a:lnTo>
                <a:lnTo>
                  <a:pt x="83758" y="91211"/>
                </a:lnTo>
                <a:lnTo>
                  <a:pt x="84401" y="94145"/>
                </a:lnTo>
                <a:lnTo>
                  <a:pt x="85624" y="96894"/>
                </a:lnTo>
                <a:lnTo>
                  <a:pt x="87233" y="99521"/>
                </a:lnTo>
                <a:lnTo>
                  <a:pt x="89100" y="102066"/>
                </a:lnTo>
                <a:lnTo>
                  <a:pt x="91137" y="104557"/>
                </a:lnTo>
                <a:lnTo>
                  <a:pt x="93290" y="107011"/>
                </a:lnTo>
                <a:lnTo>
                  <a:pt x="95519" y="109441"/>
                </a:lnTo>
                <a:lnTo>
                  <a:pt x="100112" y="114257"/>
                </a:lnTo>
                <a:lnTo>
                  <a:pt x="102448" y="116653"/>
                </a:lnTo>
                <a:lnTo>
                  <a:pt x="104799" y="118250"/>
                </a:lnTo>
                <a:lnTo>
                  <a:pt x="107160" y="119314"/>
                </a:lnTo>
                <a:lnTo>
                  <a:pt x="109528" y="120024"/>
                </a:lnTo>
                <a:lnTo>
                  <a:pt x="111900" y="120497"/>
                </a:lnTo>
                <a:lnTo>
                  <a:pt x="114276" y="120813"/>
                </a:lnTo>
                <a:lnTo>
                  <a:pt x="121407" y="1214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5"/>
          <p:cNvSpPr/>
          <p:nvPr/>
        </p:nvSpPr>
        <p:spPr>
          <a:xfrm>
            <a:off x="5943600" y="2368632"/>
            <a:ext cx="142876" cy="117394"/>
          </a:xfrm>
          <a:custGeom>
            <a:avLst/>
            <a:gdLst/>
            <a:ahLst/>
            <a:cxnLst/>
            <a:rect l="0" t="0" r="0" b="0"/>
            <a:pathLst>
              <a:path w="142876" h="117394">
                <a:moveTo>
                  <a:pt x="0" y="3093"/>
                </a:moveTo>
                <a:lnTo>
                  <a:pt x="3792" y="3093"/>
                </a:lnTo>
                <a:lnTo>
                  <a:pt x="4909" y="3886"/>
                </a:lnTo>
                <a:lnTo>
                  <a:pt x="5654" y="5209"/>
                </a:lnTo>
                <a:lnTo>
                  <a:pt x="6150" y="6885"/>
                </a:lnTo>
                <a:lnTo>
                  <a:pt x="7275" y="8796"/>
                </a:lnTo>
                <a:lnTo>
                  <a:pt x="8819" y="10864"/>
                </a:lnTo>
                <a:lnTo>
                  <a:pt x="10641" y="13036"/>
                </a:lnTo>
                <a:lnTo>
                  <a:pt x="12651" y="15277"/>
                </a:lnTo>
                <a:lnTo>
                  <a:pt x="17000" y="19885"/>
                </a:lnTo>
                <a:lnTo>
                  <a:pt x="19270" y="23019"/>
                </a:lnTo>
                <a:lnTo>
                  <a:pt x="21578" y="26696"/>
                </a:lnTo>
                <a:lnTo>
                  <a:pt x="23910" y="30734"/>
                </a:lnTo>
                <a:lnTo>
                  <a:pt x="25465" y="35014"/>
                </a:lnTo>
                <a:lnTo>
                  <a:pt x="26502" y="39455"/>
                </a:lnTo>
                <a:lnTo>
                  <a:pt x="27192" y="44003"/>
                </a:lnTo>
                <a:lnTo>
                  <a:pt x="28447" y="48622"/>
                </a:lnTo>
                <a:lnTo>
                  <a:pt x="30077" y="53289"/>
                </a:lnTo>
                <a:lnTo>
                  <a:pt x="31958" y="57989"/>
                </a:lnTo>
                <a:lnTo>
                  <a:pt x="33211" y="61915"/>
                </a:lnTo>
                <a:lnTo>
                  <a:pt x="34047" y="65326"/>
                </a:lnTo>
                <a:lnTo>
                  <a:pt x="34604" y="68394"/>
                </a:lnTo>
                <a:lnTo>
                  <a:pt x="34976" y="72027"/>
                </a:lnTo>
                <a:lnTo>
                  <a:pt x="35223" y="76036"/>
                </a:lnTo>
                <a:lnTo>
                  <a:pt x="35498" y="83931"/>
                </a:lnTo>
                <a:lnTo>
                  <a:pt x="35690" y="94220"/>
                </a:lnTo>
                <a:lnTo>
                  <a:pt x="35716" y="101959"/>
                </a:lnTo>
                <a:lnTo>
                  <a:pt x="35718" y="88641"/>
                </a:lnTo>
                <a:lnTo>
                  <a:pt x="34925" y="85525"/>
                </a:lnTo>
                <a:lnTo>
                  <a:pt x="33602" y="82654"/>
                </a:lnTo>
                <a:lnTo>
                  <a:pt x="31926" y="79946"/>
                </a:lnTo>
                <a:lnTo>
                  <a:pt x="30808" y="76553"/>
                </a:lnTo>
                <a:lnTo>
                  <a:pt x="30064" y="72704"/>
                </a:lnTo>
                <a:lnTo>
                  <a:pt x="29567" y="68550"/>
                </a:lnTo>
                <a:lnTo>
                  <a:pt x="30030" y="64193"/>
                </a:lnTo>
                <a:lnTo>
                  <a:pt x="31132" y="59701"/>
                </a:lnTo>
                <a:lnTo>
                  <a:pt x="32661" y="55119"/>
                </a:lnTo>
                <a:lnTo>
                  <a:pt x="33680" y="50477"/>
                </a:lnTo>
                <a:lnTo>
                  <a:pt x="34359" y="45795"/>
                </a:lnTo>
                <a:lnTo>
                  <a:pt x="34812" y="41086"/>
                </a:lnTo>
                <a:lnTo>
                  <a:pt x="36702" y="36359"/>
                </a:lnTo>
                <a:lnTo>
                  <a:pt x="39549" y="31620"/>
                </a:lnTo>
                <a:lnTo>
                  <a:pt x="43035" y="26873"/>
                </a:lnTo>
                <a:lnTo>
                  <a:pt x="46152" y="22915"/>
                </a:lnTo>
                <a:lnTo>
                  <a:pt x="49024" y="19483"/>
                </a:lnTo>
                <a:lnTo>
                  <a:pt x="51732" y="16400"/>
                </a:lnTo>
                <a:lnTo>
                  <a:pt x="55126" y="13552"/>
                </a:lnTo>
                <a:lnTo>
                  <a:pt x="58976" y="10859"/>
                </a:lnTo>
                <a:lnTo>
                  <a:pt x="63129" y="8270"/>
                </a:lnTo>
                <a:lnTo>
                  <a:pt x="66692" y="5751"/>
                </a:lnTo>
                <a:lnTo>
                  <a:pt x="69861" y="3277"/>
                </a:lnTo>
                <a:lnTo>
                  <a:pt x="72768" y="834"/>
                </a:lnTo>
                <a:lnTo>
                  <a:pt x="76293" y="0"/>
                </a:lnTo>
                <a:lnTo>
                  <a:pt x="80231" y="237"/>
                </a:lnTo>
                <a:lnTo>
                  <a:pt x="84443" y="1189"/>
                </a:lnTo>
                <a:lnTo>
                  <a:pt x="88839" y="1823"/>
                </a:lnTo>
                <a:lnTo>
                  <a:pt x="93357" y="2246"/>
                </a:lnTo>
                <a:lnTo>
                  <a:pt x="97957" y="2529"/>
                </a:lnTo>
                <a:lnTo>
                  <a:pt x="101817" y="3510"/>
                </a:lnTo>
                <a:lnTo>
                  <a:pt x="105184" y="4958"/>
                </a:lnTo>
                <a:lnTo>
                  <a:pt x="108222" y="6718"/>
                </a:lnTo>
                <a:lnTo>
                  <a:pt x="111836" y="9478"/>
                </a:lnTo>
                <a:lnTo>
                  <a:pt x="115832" y="12906"/>
                </a:lnTo>
                <a:lnTo>
                  <a:pt x="120084" y="16778"/>
                </a:lnTo>
                <a:lnTo>
                  <a:pt x="122918" y="20948"/>
                </a:lnTo>
                <a:lnTo>
                  <a:pt x="124808" y="25315"/>
                </a:lnTo>
                <a:lnTo>
                  <a:pt x="126068" y="29814"/>
                </a:lnTo>
                <a:lnTo>
                  <a:pt x="127701" y="34400"/>
                </a:lnTo>
                <a:lnTo>
                  <a:pt x="129584" y="39046"/>
                </a:lnTo>
                <a:lnTo>
                  <a:pt x="131633" y="43730"/>
                </a:lnTo>
                <a:lnTo>
                  <a:pt x="132999" y="49234"/>
                </a:lnTo>
                <a:lnTo>
                  <a:pt x="133910" y="55285"/>
                </a:lnTo>
                <a:lnTo>
                  <a:pt x="134517" y="61700"/>
                </a:lnTo>
                <a:lnTo>
                  <a:pt x="134921" y="67564"/>
                </a:lnTo>
                <a:lnTo>
                  <a:pt x="135191" y="73061"/>
                </a:lnTo>
                <a:lnTo>
                  <a:pt x="135491" y="83402"/>
                </a:lnTo>
                <a:lnTo>
                  <a:pt x="135699" y="103989"/>
                </a:lnTo>
                <a:lnTo>
                  <a:pt x="136504" y="106869"/>
                </a:lnTo>
                <a:lnTo>
                  <a:pt x="137834" y="109583"/>
                </a:lnTo>
                <a:lnTo>
                  <a:pt x="142875" y="1173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6"/>
          <p:cNvSpPr/>
          <p:nvPr/>
        </p:nvSpPr>
        <p:spPr>
          <a:xfrm>
            <a:off x="6165390" y="2251435"/>
            <a:ext cx="135398" cy="220303"/>
          </a:xfrm>
          <a:custGeom>
            <a:avLst/>
            <a:gdLst/>
            <a:ahLst/>
            <a:cxnLst/>
            <a:rect l="0" t="0" r="0" b="0"/>
            <a:pathLst>
              <a:path w="135398" h="220303">
                <a:moveTo>
                  <a:pt x="78247" y="106002"/>
                </a:moveTo>
                <a:lnTo>
                  <a:pt x="78247" y="102210"/>
                </a:lnTo>
                <a:lnTo>
                  <a:pt x="77453" y="101092"/>
                </a:lnTo>
                <a:lnTo>
                  <a:pt x="76130" y="100348"/>
                </a:lnTo>
                <a:lnTo>
                  <a:pt x="71397" y="98945"/>
                </a:lnTo>
                <a:lnTo>
                  <a:pt x="67398" y="98884"/>
                </a:lnTo>
                <a:lnTo>
                  <a:pt x="65458" y="99669"/>
                </a:lnTo>
                <a:lnTo>
                  <a:pt x="63371" y="100986"/>
                </a:lnTo>
                <a:lnTo>
                  <a:pt x="61186" y="102658"/>
                </a:lnTo>
                <a:lnTo>
                  <a:pt x="58936" y="104567"/>
                </a:lnTo>
                <a:lnTo>
                  <a:pt x="56641" y="106633"/>
                </a:lnTo>
                <a:lnTo>
                  <a:pt x="54318" y="108804"/>
                </a:lnTo>
                <a:lnTo>
                  <a:pt x="51182" y="111045"/>
                </a:lnTo>
                <a:lnTo>
                  <a:pt x="47504" y="113333"/>
                </a:lnTo>
                <a:lnTo>
                  <a:pt x="43464" y="115652"/>
                </a:lnTo>
                <a:lnTo>
                  <a:pt x="39183" y="118785"/>
                </a:lnTo>
                <a:lnTo>
                  <a:pt x="34742" y="122461"/>
                </a:lnTo>
                <a:lnTo>
                  <a:pt x="30194" y="126500"/>
                </a:lnTo>
                <a:lnTo>
                  <a:pt x="26368" y="130780"/>
                </a:lnTo>
                <a:lnTo>
                  <a:pt x="23023" y="135221"/>
                </a:lnTo>
                <a:lnTo>
                  <a:pt x="20000" y="139769"/>
                </a:lnTo>
                <a:lnTo>
                  <a:pt x="17191" y="144388"/>
                </a:lnTo>
                <a:lnTo>
                  <a:pt x="14524" y="149055"/>
                </a:lnTo>
                <a:lnTo>
                  <a:pt x="11953" y="153754"/>
                </a:lnTo>
                <a:lnTo>
                  <a:pt x="10238" y="157681"/>
                </a:lnTo>
                <a:lnTo>
                  <a:pt x="8333" y="164160"/>
                </a:lnTo>
                <a:lnTo>
                  <a:pt x="7032" y="167793"/>
                </a:lnTo>
                <a:lnTo>
                  <a:pt x="5370" y="171802"/>
                </a:lnTo>
                <a:lnTo>
                  <a:pt x="3469" y="176062"/>
                </a:lnTo>
                <a:lnTo>
                  <a:pt x="2201" y="180490"/>
                </a:lnTo>
                <a:lnTo>
                  <a:pt x="1356" y="185030"/>
                </a:lnTo>
                <a:lnTo>
                  <a:pt x="792" y="189643"/>
                </a:lnTo>
                <a:lnTo>
                  <a:pt x="417" y="193513"/>
                </a:lnTo>
                <a:lnTo>
                  <a:pt x="0" y="199929"/>
                </a:lnTo>
                <a:lnTo>
                  <a:pt x="682" y="202751"/>
                </a:lnTo>
                <a:lnTo>
                  <a:pt x="3557" y="208004"/>
                </a:lnTo>
                <a:lnTo>
                  <a:pt x="7480" y="212984"/>
                </a:lnTo>
                <a:lnTo>
                  <a:pt x="12675" y="218857"/>
                </a:lnTo>
                <a:lnTo>
                  <a:pt x="13895" y="219338"/>
                </a:lnTo>
                <a:lnTo>
                  <a:pt x="17367" y="219874"/>
                </a:lnTo>
                <a:lnTo>
                  <a:pt x="19404" y="219223"/>
                </a:lnTo>
                <a:lnTo>
                  <a:pt x="21556" y="217995"/>
                </a:lnTo>
                <a:lnTo>
                  <a:pt x="23784" y="216383"/>
                </a:lnTo>
                <a:lnTo>
                  <a:pt x="26064" y="214514"/>
                </a:lnTo>
                <a:lnTo>
                  <a:pt x="28377" y="212475"/>
                </a:lnTo>
                <a:lnTo>
                  <a:pt x="33064" y="208092"/>
                </a:lnTo>
                <a:lnTo>
                  <a:pt x="40959" y="200368"/>
                </a:lnTo>
                <a:lnTo>
                  <a:pt x="48710" y="192657"/>
                </a:lnTo>
                <a:lnTo>
                  <a:pt x="52206" y="188378"/>
                </a:lnTo>
                <a:lnTo>
                  <a:pt x="55330" y="183938"/>
                </a:lnTo>
                <a:lnTo>
                  <a:pt x="58206" y="179391"/>
                </a:lnTo>
                <a:lnTo>
                  <a:pt x="60918" y="173978"/>
                </a:lnTo>
                <a:lnTo>
                  <a:pt x="63519" y="167988"/>
                </a:lnTo>
                <a:lnTo>
                  <a:pt x="66047" y="161614"/>
                </a:lnTo>
                <a:lnTo>
                  <a:pt x="68526" y="155776"/>
                </a:lnTo>
                <a:lnTo>
                  <a:pt x="73398" y="145057"/>
                </a:lnTo>
                <a:lnTo>
                  <a:pt x="75808" y="139183"/>
                </a:lnTo>
                <a:lnTo>
                  <a:pt x="78209" y="132885"/>
                </a:lnTo>
                <a:lnTo>
                  <a:pt x="80603" y="126305"/>
                </a:lnTo>
                <a:lnTo>
                  <a:pt x="82199" y="119537"/>
                </a:lnTo>
                <a:lnTo>
                  <a:pt x="83263" y="112644"/>
                </a:lnTo>
                <a:lnTo>
                  <a:pt x="83972" y="105668"/>
                </a:lnTo>
                <a:lnTo>
                  <a:pt x="84445" y="99429"/>
                </a:lnTo>
                <a:lnTo>
                  <a:pt x="84760" y="93683"/>
                </a:lnTo>
                <a:lnTo>
                  <a:pt x="84971" y="88264"/>
                </a:lnTo>
                <a:lnTo>
                  <a:pt x="85266" y="69261"/>
                </a:lnTo>
                <a:lnTo>
                  <a:pt x="84514" y="63252"/>
                </a:lnTo>
                <a:lnTo>
                  <a:pt x="83219" y="57658"/>
                </a:lnTo>
                <a:lnTo>
                  <a:pt x="81562" y="52342"/>
                </a:lnTo>
                <a:lnTo>
                  <a:pt x="79663" y="47209"/>
                </a:lnTo>
                <a:lnTo>
                  <a:pt x="77604" y="42201"/>
                </a:lnTo>
                <a:lnTo>
                  <a:pt x="75437" y="37274"/>
                </a:lnTo>
                <a:lnTo>
                  <a:pt x="73992" y="32402"/>
                </a:lnTo>
                <a:lnTo>
                  <a:pt x="73029" y="27567"/>
                </a:lnTo>
                <a:lnTo>
                  <a:pt x="72387" y="22756"/>
                </a:lnTo>
                <a:lnTo>
                  <a:pt x="71166" y="18754"/>
                </a:lnTo>
                <a:lnTo>
                  <a:pt x="67691" y="12192"/>
                </a:lnTo>
                <a:lnTo>
                  <a:pt x="65065" y="7827"/>
                </a:lnTo>
                <a:lnTo>
                  <a:pt x="62334" y="4690"/>
                </a:lnTo>
                <a:lnTo>
                  <a:pt x="57906" y="0"/>
                </a:lnTo>
                <a:lnTo>
                  <a:pt x="60931" y="2980"/>
                </a:lnTo>
                <a:lnTo>
                  <a:pt x="61941" y="4777"/>
                </a:lnTo>
                <a:lnTo>
                  <a:pt x="63063" y="8890"/>
                </a:lnTo>
                <a:lnTo>
                  <a:pt x="63694" y="15669"/>
                </a:lnTo>
                <a:lnTo>
                  <a:pt x="65958" y="22462"/>
                </a:lnTo>
                <a:lnTo>
                  <a:pt x="67673" y="26496"/>
                </a:lnTo>
                <a:lnTo>
                  <a:pt x="68817" y="30773"/>
                </a:lnTo>
                <a:lnTo>
                  <a:pt x="69579" y="35212"/>
                </a:lnTo>
                <a:lnTo>
                  <a:pt x="70087" y="39759"/>
                </a:lnTo>
                <a:lnTo>
                  <a:pt x="70426" y="45171"/>
                </a:lnTo>
                <a:lnTo>
                  <a:pt x="70802" y="57535"/>
                </a:lnTo>
                <a:lnTo>
                  <a:pt x="71696" y="64165"/>
                </a:lnTo>
                <a:lnTo>
                  <a:pt x="73086" y="70967"/>
                </a:lnTo>
                <a:lnTo>
                  <a:pt x="74807" y="77883"/>
                </a:lnTo>
                <a:lnTo>
                  <a:pt x="76747" y="84875"/>
                </a:lnTo>
                <a:lnTo>
                  <a:pt x="81020" y="98994"/>
                </a:lnTo>
                <a:lnTo>
                  <a:pt x="82477" y="106092"/>
                </a:lnTo>
                <a:lnTo>
                  <a:pt x="83448" y="113206"/>
                </a:lnTo>
                <a:lnTo>
                  <a:pt x="84096" y="120330"/>
                </a:lnTo>
                <a:lnTo>
                  <a:pt x="85321" y="126666"/>
                </a:lnTo>
                <a:lnTo>
                  <a:pt x="86932" y="132478"/>
                </a:lnTo>
                <a:lnTo>
                  <a:pt x="88799" y="137940"/>
                </a:lnTo>
                <a:lnTo>
                  <a:pt x="90838" y="143169"/>
                </a:lnTo>
                <a:lnTo>
                  <a:pt x="92991" y="148243"/>
                </a:lnTo>
                <a:lnTo>
                  <a:pt x="95220" y="153212"/>
                </a:lnTo>
                <a:lnTo>
                  <a:pt x="97500" y="158907"/>
                </a:lnTo>
                <a:lnTo>
                  <a:pt x="102149" y="171584"/>
                </a:lnTo>
                <a:lnTo>
                  <a:pt x="104501" y="177505"/>
                </a:lnTo>
                <a:lnTo>
                  <a:pt x="106862" y="183039"/>
                </a:lnTo>
                <a:lnTo>
                  <a:pt x="109230" y="188316"/>
                </a:lnTo>
                <a:lnTo>
                  <a:pt x="111602" y="192628"/>
                </a:lnTo>
                <a:lnTo>
                  <a:pt x="113978" y="196297"/>
                </a:lnTo>
                <a:lnTo>
                  <a:pt x="116355" y="199536"/>
                </a:lnTo>
                <a:lnTo>
                  <a:pt x="118734" y="202489"/>
                </a:lnTo>
                <a:lnTo>
                  <a:pt x="121113" y="205252"/>
                </a:lnTo>
                <a:lnTo>
                  <a:pt x="123493" y="207887"/>
                </a:lnTo>
                <a:lnTo>
                  <a:pt x="128254" y="212932"/>
                </a:lnTo>
                <a:lnTo>
                  <a:pt x="135397" y="2203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7"/>
          <p:cNvSpPr/>
          <p:nvPr/>
        </p:nvSpPr>
        <p:spPr>
          <a:xfrm>
            <a:off x="6372225" y="2357437"/>
            <a:ext cx="350044" cy="291470"/>
          </a:xfrm>
          <a:custGeom>
            <a:avLst/>
            <a:gdLst/>
            <a:ahLst/>
            <a:cxnLst/>
            <a:rect l="0" t="0" r="0" b="0"/>
            <a:pathLst>
              <a:path w="350044" h="291470">
                <a:moveTo>
                  <a:pt x="0" y="0"/>
                </a:moveTo>
                <a:lnTo>
                  <a:pt x="0" y="20585"/>
                </a:lnTo>
                <a:lnTo>
                  <a:pt x="2116" y="29257"/>
                </a:lnTo>
                <a:lnTo>
                  <a:pt x="3792" y="33793"/>
                </a:lnTo>
                <a:lnTo>
                  <a:pt x="5703" y="38403"/>
                </a:lnTo>
                <a:lnTo>
                  <a:pt x="7771" y="43065"/>
                </a:lnTo>
                <a:lnTo>
                  <a:pt x="9942" y="47760"/>
                </a:lnTo>
                <a:lnTo>
                  <a:pt x="11391" y="52477"/>
                </a:lnTo>
                <a:lnTo>
                  <a:pt x="12356" y="57210"/>
                </a:lnTo>
                <a:lnTo>
                  <a:pt x="13000" y="61953"/>
                </a:lnTo>
                <a:lnTo>
                  <a:pt x="14223" y="66702"/>
                </a:lnTo>
                <a:lnTo>
                  <a:pt x="15832" y="71455"/>
                </a:lnTo>
                <a:lnTo>
                  <a:pt x="18943" y="80177"/>
                </a:lnTo>
                <a:lnTo>
                  <a:pt x="20325" y="86699"/>
                </a:lnTo>
                <a:lnTo>
                  <a:pt x="21487" y="88755"/>
                </a:lnTo>
                <a:lnTo>
                  <a:pt x="23056" y="90127"/>
                </a:lnTo>
                <a:lnTo>
                  <a:pt x="26915" y="92444"/>
                </a:lnTo>
                <a:lnTo>
                  <a:pt x="31277" y="96120"/>
                </a:lnTo>
                <a:lnTo>
                  <a:pt x="33551" y="97417"/>
                </a:lnTo>
                <a:lnTo>
                  <a:pt x="38195" y="98859"/>
                </a:lnTo>
                <a:lnTo>
                  <a:pt x="45272" y="99671"/>
                </a:lnTo>
                <a:lnTo>
                  <a:pt x="52135" y="97744"/>
                </a:lnTo>
                <a:lnTo>
                  <a:pt x="59683" y="94242"/>
                </a:lnTo>
                <a:lnTo>
                  <a:pt x="68396" y="87808"/>
                </a:lnTo>
                <a:lnTo>
                  <a:pt x="76798" y="80080"/>
                </a:lnTo>
                <a:lnTo>
                  <a:pt x="84668" y="72368"/>
                </a:lnTo>
                <a:lnTo>
                  <a:pt x="91340" y="63649"/>
                </a:lnTo>
                <a:lnTo>
                  <a:pt x="94231" y="59102"/>
                </a:lnTo>
                <a:lnTo>
                  <a:pt x="96952" y="54482"/>
                </a:lnTo>
                <a:lnTo>
                  <a:pt x="99559" y="49815"/>
                </a:lnTo>
                <a:lnTo>
                  <a:pt x="103780" y="41190"/>
                </a:lnTo>
                <a:lnTo>
                  <a:pt x="105655" y="34711"/>
                </a:lnTo>
                <a:lnTo>
                  <a:pt x="108606" y="29185"/>
                </a:lnTo>
                <a:lnTo>
                  <a:pt x="110504" y="26601"/>
                </a:lnTo>
                <a:lnTo>
                  <a:pt x="112612" y="19496"/>
                </a:lnTo>
                <a:lnTo>
                  <a:pt x="113966" y="9584"/>
                </a:lnTo>
                <a:lnTo>
                  <a:pt x="114286" y="537"/>
                </a:lnTo>
                <a:lnTo>
                  <a:pt x="114291" y="358"/>
                </a:lnTo>
                <a:lnTo>
                  <a:pt x="118089" y="106"/>
                </a:lnTo>
                <a:lnTo>
                  <a:pt x="119207" y="864"/>
                </a:lnTo>
                <a:lnTo>
                  <a:pt x="119953" y="2164"/>
                </a:lnTo>
                <a:lnTo>
                  <a:pt x="121149" y="6160"/>
                </a:lnTo>
                <a:lnTo>
                  <a:pt x="121356" y="14437"/>
                </a:lnTo>
                <a:lnTo>
                  <a:pt x="122179" y="17562"/>
                </a:lnTo>
                <a:lnTo>
                  <a:pt x="126336" y="25753"/>
                </a:lnTo>
                <a:lnTo>
                  <a:pt x="130259" y="39865"/>
                </a:lnTo>
                <a:lnTo>
                  <a:pt x="132083" y="45627"/>
                </a:lnTo>
                <a:lnTo>
                  <a:pt x="133299" y="51055"/>
                </a:lnTo>
                <a:lnTo>
                  <a:pt x="134110" y="56262"/>
                </a:lnTo>
                <a:lnTo>
                  <a:pt x="134650" y="61320"/>
                </a:lnTo>
                <a:lnTo>
                  <a:pt x="135804" y="66280"/>
                </a:lnTo>
                <a:lnTo>
                  <a:pt x="137367" y="71174"/>
                </a:lnTo>
                <a:lnTo>
                  <a:pt x="139203" y="76025"/>
                </a:lnTo>
                <a:lnTo>
                  <a:pt x="143360" y="87764"/>
                </a:lnTo>
                <a:lnTo>
                  <a:pt x="145579" y="94228"/>
                </a:lnTo>
                <a:lnTo>
                  <a:pt x="147852" y="100125"/>
                </a:lnTo>
                <a:lnTo>
                  <a:pt x="150162" y="105644"/>
                </a:lnTo>
                <a:lnTo>
                  <a:pt x="152496" y="110910"/>
                </a:lnTo>
                <a:lnTo>
                  <a:pt x="154845" y="116803"/>
                </a:lnTo>
                <a:lnTo>
                  <a:pt x="159572" y="129700"/>
                </a:lnTo>
                <a:lnTo>
                  <a:pt x="161943" y="135679"/>
                </a:lnTo>
                <a:lnTo>
                  <a:pt x="164318" y="141253"/>
                </a:lnTo>
                <a:lnTo>
                  <a:pt x="166695" y="146556"/>
                </a:lnTo>
                <a:lnTo>
                  <a:pt x="168280" y="152473"/>
                </a:lnTo>
                <a:lnTo>
                  <a:pt x="169336" y="158799"/>
                </a:lnTo>
                <a:lnTo>
                  <a:pt x="170041" y="165397"/>
                </a:lnTo>
                <a:lnTo>
                  <a:pt x="170510" y="172177"/>
                </a:lnTo>
                <a:lnTo>
                  <a:pt x="170823" y="179079"/>
                </a:lnTo>
                <a:lnTo>
                  <a:pt x="171032" y="186061"/>
                </a:lnTo>
                <a:lnTo>
                  <a:pt x="172759" y="192303"/>
                </a:lnTo>
                <a:lnTo>
                  <a:pt x="175497" y="198052"/>
                </a:lnTo>
                <a:lnTo>
                  <a:pt x="178911" y="203472"/>
                </a:lnTo>
                <a:lnTo>
                  <a:pt x="181186" y="208673"/>
                </a:lnTo>
                <a:lnTo>
                  <a:pt x="182703" y="213728"/>
                </a:lnTo>
                <a:lnTo>
                  <a:pt x="183715" y="218685"/>
                </a:lnTo>
                <a:lnTo>
                  <a:pt x="183594" y="224372"/>
                </a:lnTo>
                <a:lnTo>
                  <a:pt x="182722" y="230543"/>
                </a:lnTo>
                <a:lnTo>
                  <a:pt x="181345" y="237039"/>
                </a:lnTo>
                <a:lnTo>
                  <a:pt x="180428" y="242957"/>
                </a:lnTo>
                <a:lnTo>
                  <a:pt x="179816" y="248491"/>
                </a:lnTo>
                <a:lnTo>
                  <a:pt x="179409" y="253767"/>
                </a:lnTo>
                <a:lnTo>
                  <a:pt x="176839" y="261746"/>
                </a:lnTo>
                <a:lnTo>
                  <a:pt x="173051" y="267938"/>
                </a:lnTo>
                <a:lnTo>
                  <a:pt x="166456" y="275886"/>
                </a:lnTo>
                <a:lnTo>
                  <a:pt x="161822" y="280837"/>
                </a:lnTo>
                <a:lnTo>
                  <a:pt x="160269" y="283268"/>
                </a:lnTo>
                <a:lnTo>
                  <a:pt x="158543" y="288087"/>
                </a:lnTo>
                <a:lnTo>
                  <a:pt x="157289" y="289689"/>
                </a:lnTo>
                <a:lnTo>
                  <a:pt x="155659" y="290757"/>
                </a:lnTo>
                <a:lnTo>
                  <a:pt x="153779" y="291469"/>
                </a:lnTo>
                <a:lnTo>
                  <a:pt x="151731" y="291150"/>
                </a:lnTo>
                <a:lnTo>
                  <a:pt x="145058" y="287703"/>
                </a:lnTo>
                <a:lnTo>
                  <a:pt x="140406" y="286618"/>
                </a:lnTo>
                <a:lnTo>
                  <a:pt x="135692" y="284019"/>
                </a:lnTo>
                <a:lnTo>
                  <a:pt x="133324" y="282215"/>
                </a:lnTo>
                <a:lnTo>
                  <a:pt x="128576" y="275977"/>
                </a:lnTo>
                <a:lnTo>
                  <a:pt x="123819" y="267913"/>
                </a:lnTo>
                <a:lnTo>
                  <a:pt x="119060" y="259037"/>
                </a:lnTo>
                <a:lnTo>
                  <a:pt x="117473" y="254447"/>
                </a:lnTo>
                <a:lnTo>
                  <a:pt x="116415" y="249800"/>
                </a:lnTo>
                <a:lnTo>
                  <a:pt x="115710" y="245115"/>
                </a:lnTo>
                <a:lnTo>
                  <a:pt x="115240" y="239610"/>
                </a:lnTo>
                <a:lnTo>
                  <a:pt x="114927" y="233559"/>
                </a:lnTo>
                <a:lnTo>
                  <a:pt x="114718" y="227143"/>
                </a:lnTo>
                <a:lnTo>
                  <a:pt x="113784" y="220485"/>
                </a:lnTo>
                <a:lnTo>
                  <a:pt x="112369" y="213665"/>
                </a:lnTo>
                <a:lnTo>
                  <a:pt x="110631" y="206737"/>
                </a:lnTo>
                <a:lnTo>
                  <a:pt x="111060" y="199737"/>
                </a:lnTo>
                <a:lnTo>
                  <a:pt x="112934" y="192689"/>
                </a:lnTo>
                <a:lnTo>
                  <a:pt x="115770" y="185610"/>
                </a:lnTo>
                <a:lnTo>
                  <a:pt x="120042" y="178508"/>
                </a:lnTo>
                <a:lnTo>
                  <a:pt x="125272" y="171393"/>
                </a:lnTo>
                <a:lnTo>
                  <a:pt x="131140" y="164268"/>
                </a:lnTo>
                <a:lnTo>
                  <a:pt x="136638" y="157137"/>
                </a:lnTo>
                <a:lnTo>
                  <a:pt x="141892" y="150002"/>
                </a:lnTo>
                <a:lnTo>
                  <a:pt x="146982" y="142864"/>
                </a:lnTo>
                <a:lnTo>
                  <a:pt x="153551" y="135724"/>
                </a:lnTo>
                <a:lnTo>
                  <a:pt x="161104" y="128582"/>
                </a:lnTo>
                <a:lnTo>
                  <a:pt x="169316" y="121440"/>
                </a:lnTo>
                <a:lnTo>
                  <a:pt x="177171" y="115092"/>
                </a:lnTo>
                <a:lnTo>
                  <a:pt x="184789" y="109271"/>
                </a:lnTo>
                <a:lnTo>
                  <a:pt x="217917" y="84732"/>
                </a:lnTo>
                <a:lnTo>
                  <a:pt x="227034" y="79507"/>
                </a:lnTo>
                <a:lnTo>
                  <a:pt x="236287" y="75229"/>
                </a:lnTo>
                <a:lnTo>
                  <a:pt x="245631" y="71584"/>
                </a:lnTo>
                <a:lnTo>
                  <a:pt x="254241" y="67566"/>
                </a:lnTo>
                <a:lnTo>
                  <a:pt x="262363" y="63301"/>
                </a:lnTo>
                <a:lnTo>
                  <a:pt x="270158" y="58869"/>
                </a:lnTo>
                <a:lnTo>
                  <a:pt x="277737" y="55121"/>
                </a:lnTo>
                <a:lnTo>
                  <a:pt x="285170" y="51829"/>
                </a:lnTo>
                <a:lnTo>
                  <a:pt x="292507" y="48840"/>
                </a:lnTo>
                <a:lnTo>
                  <a:pt x="298986" y="46848"/>
                </a:lnTo>
                <a:lnTo>
                  <a:pt x="304893" y="45519"/>
                </a:lnTo>
                <a:lnTo>
                  <a:pt x="315689" y="44043"/>
                </a:lnTo>
                <a:lnTo>
                  <a:pt x="325779" y="43387"/>
                </a:lnTo>
                <a:lnTo>
                  <a:pt x="336592" y="43018"/>
                </a:lnTo>
                <a:lnTo>
                  <a:pt x="347440" y="42872"/>
                </a:lnTo>
                <a:lnTo>
                  <a:pt x="350043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193131" y="2771775"/>
            <a:ext cx="842963" cy="750094"/>
            <a:chOff x="2193131" y="2771775"/>
            <a:chExt cx="842963" cy="750094"/>
          </a:xfrm>
        </p:grpSpPr>
        <p:sp>
          <p:nvSpPr>
            <p:cNvPr id="18" name="SMARTPenAnnotation428"/>
            <p:cNvSpPr/>
            <p:nvPr/>
          </p:nvSpPr>
          <p:spPr>
            <a:xfrm>
              <a:off x="2321750" y="2771775"/>
              <a:ext cx="321438" cy="264312"/>
            </a:xfrm>
            <a:custGeom>
              <a:avLst/>
              <a:gdLst/>
              <a:ahLst/>
              <a:cxnLst/>
              <a:rect l="0" t="0" r="0" b="0"/>
              <a:pathLst>
                <a:path w="321438" h="264312">
                  <a:moveTo>
                    <a:pt x="142843" y="0"/>
                  </a:moveTo>
                  <a:lnTo>
                    <a:pt x="131907" y="0"/>
                  </a:lnTo>
                  <a:lnTo>
                    <a:pt x="130790" y="793"/>
                  </a:lnTo>
                  <a:lnTo>
                    <a:pt x="130045" y="2116"/>
                  </a:lnTo>
                  <a:lnTo>
                    <a:pt x="129549" y="3792"/>
                  </a:lnTo>
                  <a:lnTo>
                    <a:pt x="128424" y="4909"/>
                  </a:lnTo>
                  <a:lnTo>
                    <a:pt x="126881" y="5654"/>
                  </a:lnTo>
                  <a:lnTo>
                    <a:pt x="125058" y="6150"/>
                  </a:lnTo>
                  <a:lnTo>
                    <a:pt x="123842" y="7275"/>
                  </a:lnTo>
                  <a:lnTo>
                    <a:pt x="123032" y="8819"/>
                  </a:lnTo>
                  <a:lnTo>
                    <a:pt x="122492" y="10641"/>
                  </a:lnTo>
                  <a:lnTo>
                    <a:pt x="121338" y="11857"/>
                  </a:lnTo>
                  <a:lnTo>
                    <a:pt x="119775" y="12667"/>
                  </a:lnTo>
                  <a:lnTo>
                    <a:pt x="117940" y="13207"/>
                  </a:lnTo>
                  <a:lnTo>
                    <a:pt x="115922" y="15154"/>
                  </a:lnTo>
                  <a:lnTo>
                    <a:pt x="109290" y="24686"/>
                  </a:lnTo>
                  <a:lnTo>
                    <a:pt x="104648" y="30286"/>
                  </a:lnTo>
                  <a:lnTo>
                    <a:pt x="97822" y="35421"/>
                  </a:lnTo>
                  <a:lnTo>
                    <a:pt x="93779" y="37901"/>
                  </a:lnTo>
                  <a:lnTo>
                    <a:pt x="87170" y="44891"/>
                  </a:lnTo>
                  <a:lnTo>
                    <a:pt x="84297" y="48977"/>
                  </a:lnTo>
                  <a:lnTo>
                    <a:pt x="80794" y="53288"/>
                  </a:lnTo>
                  <a:lnTo>
                    <a:pt x="76870" y="57751"/>
                  </a:lnTo>
                  <a:lnTo>
                    <a:pt x="72668" y="62313"/>
                  </a:lnTo>
                  <a:lnTo>
                    <a:pt x="63765" y="71615"/>
                  </a:lnTo>
                  <a:lnTo>
                    <a:pt x="34688" y="100993"/>
                  </a:lnTo>
                  <a:lnTo>
                    <a:pt x="29157" y="108650"/>
                  </a:lnTo>
                  <a:lnTo>
                    <a:pt x="26572" y="112914"/>
                  </a:lnTo>
                  <a:lnTo>
                    <a:pt x="19465" y="119769"/>
                  </a:lnTo>
                  <a:lnTo>
                    <a:pt x="15347" y="122709"/>
                  </a:lnTo>
                  <a:lnTo>
                    <a:pt x="12602" y="126256"/>
                  </a:lnTo>
                  <a:lnTo>
                    <a:pt x="10772" y="130208"/>
                  </a:lnTo>
                  <a:lnTo>
                    <a:pt x="7945" y="138039"/>
                  </a:lnTo>
                  <a:lnTo>
                    <a:pt x="2685" y="146116"/>
                  </a:lnTo>
                  <a:lnTo>
                    <a:pt x="1176" y="148284"/>
                  </a:lnTo>
                  <a:lnTo>
                    <a:pt x="505" y="151364"/>
                  </a:lnTo>
                  <a:lnTo>
                    <a:pt x="0" y="156822"/>
                  </a:lnTo>
                  <a:lnTo>
                    <a:pt x="6122" y="163283"/>
                  </a:lnTo>
                  <a:lnTo>
                    <a:pt x="7246" y="162830"/>
                  </a:lnTo>
                  <a:lnTo>
                    <a:pt x="10611" y="160210"/>
                  </a:lnTo>
                  <a:lnTo>
                    <a:pt x="12620" y="159194"/>
                  </a:lnTo>
                  <a:lnTo>
                    <a:pt x="16968" y="158065"/>
                  </a:lnTo>
                  <a:lnTo>
                    <a:pt x="23879" y="157430"/>
                  </a:lnTo>
                  <a:lnTo>
                    <a:pt x="26227" y="156547"/>
                  </a:lnTo>
                  <a:lnTo>
                    <a:pt x="34119" y="151512"/>
                  </a:lnTo>
                  <a:lnTo>
                    <a:pt x="41869" y="147242"/>
                  </a:lnTo>
                  <a:lnTo>
                    <a:pt x="59780" y="138034"/>
                  </a:lnTo>
                  <a:lnTo>
                    <a:pt x="126175" y="104774"/>
                  </a:lnTo>
                  <a:lnTo>
                    <a:pt x="131732" y="102393"/>
                  </a:lnTo>
                  <a:lnTo>
                    <a:pt x="137817" y="100012"/>
                  </a:lnTo>
                  <a:lnTo>
                    <a:pt x="144255" y="97631"/>
                  </a:lnTo>
                  <a:lnTo>
                    <a:pt x="150134" y="96043"/>
                  </a:lnTo>
                  <a:lnTo>
                    <a:pt x="155641" y="94985"/>
                  </a:lnTo>
                  <a:lnTo>
                    <a:pt x="160900" y="94279"/>
                  </a:lnTo>
                  <a:lnTo>
                    <a:pt x="168860" y="91379"/>
                  </a:lnTo>
                  <a:lnTo>
                    <a:pt x="175838" y="87444"/>
                  </a:lnTo>
                  <a:lnTo>
                    <a:pt x="184230" y="83049"/>
                  </a:lnTo>
                  <a:lnTo>
                    <a:pt x="191135" y="80567"/>
                  </a:lnTo>
                  <a:lnTo>
                    <a:pt x="199486" y="79169"/>
                  </a:lnTo>
                  <a:lnTo>
                    <a:pt x="209418" y="78697"/>
                  </a:lnTo>
                  <a:lnTo>
                    <a:pt x="212840" y="78615"/>
                  </a:lnTo>
                  <a:lnTo>
                    <a:pt x="215757" y="80713"/>
                  </a:lnTo>
                  <a:lnTo>
                    <a:pt x="220305" y="84734"/>
                  </a:lnTo>
                  <a:lnTo>
                    <a:pt x="220678" y="85858"/>
                  </a:lnTo>
                  <a:lnTo>
                    <a:pt x="221395" y="92548"/>
                  </a:lnTo>
                  <a:lnTo>
                    <a:pt x="221416" y="96566"/>
                  </a:lnTo>
                  <a:lnTo>
                    <a:pt x="220625" y="98508"/>
                  </a:lnTo>
                  <a:lnTo>
                    <a:pt x="216513" y="105035"/>
                  </a:lnTo>
                  <a:lnTo>
                    <a:pt x="215273" y="109653"/>
                  </a:lnTo>
                  <a:lnTo>
                    <a:pt x="210489" y="116468"/>
                  </a:lnTo>
                  <a:lnTo>
                    <a:pt x="203070" y="123994"/>
                  </a:lnTo>
                  <a:lnTo>
                    <a:pt x="194482" y="129985"/>
                  </a:lnTo>
                  <a:lnTo>
                    <a:pt x="185373" y="137411"/>
                  </a:lnTo>
                  <a:lnTo>
                    <a:pt x="180721" y="141613"/>
                  </a:lnTo>
                  <a:lnTo>
                    <a:pt x="171320" y="150516"/>
                  </a:lnTo>
                  <a:lnTo>
                    <a:pt x="166590" y="155113"/>
                  </a:lnTo>
                  <a:lnTo>
                    <a:pt x="157101" y="162337"/>
                  </a:lnTo>
                  <a:lnTo>
                    <a:pt x="147593" y="168987"/>
                  </a:lnTo>
                  <a:lnTo>
                    <a:pt x="138075" y="177234"/>
                  </a:lnTo>
                  <a:lnTo>
                    <a:pt x="128553" y="186191"/>
                  </a:lnTo>
                  <a:lnTo>
                    <a:pt x="123792" y="190802"/>
                  </a:lnTo>
                  <a:lnTo>
                    <a:pt x="119823" y="195464"/>
                  </a:lnTo>
                  <a:lnTo>
                    <a:pt x="116384" y="200159"/>
                  </a:lnTo>
                  <a:lnTo>
                    <a:pt x="113298" y="204877"/>
                  </a:lnTo>
                  <a:lnTo>
                    <a:pt x="105635" y="212235"/>
                  </a:lnTo>
                  <a:lnTo>
                    <a:pt x="97731" y="218152"/>
                  </a:lnTo>
                  <a:lnTo>
                    <a:pt x="88819" y="225945"/>
                  </a:lnTo>
                  <a:lnTo>
                    <a:pt x="81151" y="233281"/>
                  </a:lnTo>
                  <a:lnTo>
                    <a:pt x="68040" y="246258"/>
                  </a:lnTo>
                  <a:lnTo>
                    <a:pt x="66781" y="248309"/>
                  </a:lnTo>
                  <a:lnTo>
                    <a:pt x="64594" y="255850"/>
                  </a:lnTo>
                  <a:lnTo>
                    <a:pt x="65277" y="256292"/>
                  </a:lnTo>
                  <a:lnTo>
                    <a:pt x="70442" y="257058"/>
                  </a:lnTo>
                  <a:lnTo>
                    <a:pt x="70763" y="257891"/>
                  </a:lnTo>
                  <a:lnTo>
                    <a:pt x="71321" y="263315"/>
                  </a:lnTo>
                  <a:lnTo>
                    <a:pt x="72143" y="263649"/>
                  </a:lnTo>
                  <a:lnTo>
                    <a:pt x="78676" y="264260"/>
                  </a:lnTo>
                  <a:lnTo>
                    <a:pt x="88405" y="264311"/>
                  </a:lnTo>
                  <a:lnTo>
                    <a:pt x="90676" y="263519"/>
                  </a:lnTo>
                  <a:lnTo>
                    <a:pt x="97665" y="259407"/>
                  </a:lnTo>
                  <a:lnTo>
                    <a:pt x="102391" y="258167"/>
                  </a:lnTo>
                  <a:lnTo>
                    <a:pt x="103969" y="257042"/>
                  </a:lnTo>
                  <a:lnTo>
                    <a:pt x="105021" y="255499"/>
                  </a:lnTo>
                  <a:lnTo>
                    <a:pt x="105722" y="253676"/>
                  </a:lnTo>
                  <a:lnTo>
                    <a:pt x="107777" y="251667"/>
                  </a:lnTo>
                  <a:lnTo>
                    <a:pt x="117460" y="245048"/>
                  </a:lnTo>
                  <a:lnTo>
                    <a:pt x="126503" y="238059"/>
                  </a:lnTo>
                  <a:lnTo>
                    <a:pt x="134523" y="233333"/>
                  </a:lnTo>
                  <a:lnTo>
                    <a:pt x="147697" y="223831"/>
                  </a:lnTo>
                  <a:lnTo>
                    <a:pt x="155848" y="219072"/>
                  </a:lnTo>
                  <a:lnTo>
                    <a:pt x="164763" y="214311"/>
                  </a:lnTo>
                  <a:lnTo>
                    <a:pt x="226190" y="183356"/>
                  </a:lnTo>
                  <a:lnTo>
                    <a:pt x="235713" y="180710"/>
                  </a:lnTo>
                  <a:lnTo>
                    <a:pt x="240475" y="180004"/>
                  </a:lnTo>
                  <a:lnTo>
                    <a:pt x="247883" y="177104"/>
                  </a:lnTo>
                  <a:lnTo>
                    <a:pt x="255409" y="173169"/>
                  </a:lnTo>
                  <a:lnTo>
                    <a:pt x="260750" y="171008"/>
                  </a:lnTo>
                  <a:lnTo>
                    <a:pt x="266691" y="168774"/>
                  </a:lnTo>
                  <a:lnTo>
                    <a:pt x="275410" y="164175"/>
                  </a:lnTo>
                  <a:lnTo>
                    <a:pt x="278846" y="161837"/>
                  </a:lnTo>
                  <a:lnTo>
                    <a:pt x="286897" y="159240"/>
                  </a:lnTo>
                  <a:lnTo>
                    <a:pt x="294973" y="158086"/>
                  </a:lnTo>
                  <a:lnTo>
                    <a:pt x="304509" y="157345"/>
                  </a:lnTo>
                  <a:lnTo>
                    <a:pt x="313953" y="157165"/>
                  </a:lnTo>
                  <a:lnTo>
                    <a:pt x="321437" y="1571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29"/>
            <p:cNvSpPr/>
            <p:nvPr/>
          </p:nvSpPr>
          <p:spPr>
            <a:xfrm>
              <a:off x="2736082" y="2800350"/>
              <a:ext cx="300012" cy="278569"/>
            </a:xfrm>
            <a:custGeom>
              <a:avLst/>
              <a:gdLst/>
              <a:ahLst/>
              <a:cxnLst/>
              <a:rect l="0" t="0" r="0" b="0"/>
              <a:pathLst>
                <a:path w="300012" h="278569">
                  <a:moveTo>
                    <a:pt x="21405" y="0"/>
                  </a:moveTo>
                  <a:lnTo>
                    <a:pt x="21405" y="6150"/>
                  </a:lnTo>
                  <a:lnTo>
                    <a:pt x="16495" y="12650"/>
                  </a:lnTo>
                  <a:lnTo>
                    <a:pt x="14129" y="19270"/>
                  </a:lnTo>
                  <a:lnTo>
                    <a:pt x="9548" y="26259"/>
                  </a:lnTo>
                  <a:lnTo>
                    <a:pt x="8198" y="30985"/>
                  </a:lnTo>
                  <a:lnTo>
                    <a:pt x="7598" y="37848"/>
                  </a:lnTo>
                  <a:lnTo>
                    <a:pt x="7438" y="41900"/>
                  </a:lnTo>
                  <a:lnTo>
                    <a:pt x="6537" y="45396"/>
                  </a:lnTo>
                  <a:lnTo>
                    <a:pt x="3420" y="51396"/>
                  </a:lnTo>
                  <a:lnTo>
                    <a:pt x="1505" y="56709"/>
                  </a:lnTo>
                  <a:lnTo>
                    <a:pt x="428" y="64163"/>
                  </a:lnTo>
                  <a:lnTo>
                    <a:pt x="108" y="71398"/>
                  </a:lnTo>
                  <a:lnTo>
                    <a:pt x="0" y="80954"/>
                  </a:lnTo>
                  <a:lnTo>
                    <a:pt x="785" y="83338"/>
                  </a:lnTo>
                  <a:lnTo>
                    <a:pt x="4889" y="90486"/>
                  </a:lnTo>
                  <a:lnTo>
                    <a:pt x="6127" y="95249"/>
                  </a:lnTo>
                  <a:lnTo>
                    <a:pt x="7251" y="96837"/>
                  </a:lnTo>
                  <a:lnTo>
                    <a:pt x="8794" y="97895"/>
                  </a:lnTo>
                  <a:lnTo>
                    <a:pt x="10616" y="98601"/>
                  </a:lnTo>
                  <a:lnTo>
                    <a:pt x="11831" y="99865"/>
                  </a:lnTo>
                  <a:lnTo>
                    <a:pt x="12641" y="101501"/>
                  </a:lnTo>
                  <a:lnTo>
                    <a:pt x="13181" y="103386"/>
                  </a:lnTo>
                  <a:lnTo>
                    <a:pt x="14335" y="104643"/>
                  </a:lnTo>
                  <a:lnTo>
                    <a:pt x="15898" y="105480"/>
                  </a:lnTo>
                  <a:lnTo>
                    <a:pt x="17734" y="106039"/>
                  </a:lnTo>
                  <a:lnTo>
                    <a:pt x="21890" y="108776"/>
                  </a:lnTo>
                  <a:lnTo>
                    <a:pt x="27234" y="113208"/>
                  </a:lnTo>
                  <a:lnTo>
                    <a:pt x="30081" y="113815"/>
                  </a:lnTo>
                  <a:lnTo>
                    <a:pt x="38263" y="114156"/>
                  </a:lnTo>
                  <a:lnTo>
                    <a:pt x="42169" y="114204"/>
                  </a:lnTo>
                  <a:lnTo>
                    <a:pt x="44772" y="113442"/>
                  </a:lnTo>
                  <a:lnTo>
                    <a:pt x="46509" y="112140"/>
                  </a:lnTo>
                  <a:lnTo>
                    <a:pt x="47666" y="110479"/>
                  </a:lnTo>
                  <a:lnTo>
                    <a:pt x="53185" y="106516"/>
                  </a:lnTo>
                  <a:lnTo>
                    <a:pt x="60136" y="102109"/>
                  </a:lnTo>
                  <a:lnTo>
                    <a:pt x="65871" y="97504"/>
                  </a:lnTo>
                  <a:lnTo>
                    <a:pt x="69305" y="95959"/>
                  </a:lnTo>
                  <a:lnTo>
                    <a:pt x="77354" y="94242"/>
                  </a:lnTo>
                  <a:lnTo>
                    <a:pt x="80930" y="92197"/>
                  </a:lnTo>
                  <a:lnTo>
                    <a:pt x="87019" y="85690"/>
                  </a:lnTo>
                  <a:lnTo>
                    <a:pt x="92371" y="79624"/>
                  </a:lnTo>
                  <a:lnTo>
                    <a:pt x="99847" y="71746"/>
                  </a:lnTo>
                  <a:lnTo>
                    <a:pt x="113276" y="58181"/>
                  </a:lnTo>
                  <a:lnTo>
                    <a:pt x="117799" y="51523"/>
                  </a:lnTo>
                  <a:lnTo>
                    <a:pt x="120603" y="45917"/>
                  </a:lnTo>
                  <a:lnTo>
                    <a:pt x="126644" y="38299"/>
                  </a:lnTo>
                  <a:lnTo>
                    <a:pt x="131149" y="33426"/>
                  </a:lnTo>
                  <a:lnTo>
                    <a:pt x="132667" y="31015"/>
                  </a:lnTo>
                  <a:lnTo>
                    <a:pt x="134355" y="26220"/>
                  </a:lnTo>
                  <a:lnTo>
                    <a:pt x="135305" y="19057"/>
                  </a:lnTo>
                  <a:lnTo>
                    <a:pt x="135587" y="15700"/>
                  </a:lnTo>
                  <a:lnTo>
                    <a:pt x="133536" y="12799"/>
                  </a:lnTo>
                  <a:lnTo>
                    <a:pt x="128648" y="7241"/>
                  </a:lnTo>
                  <a:lnTo>
                    <a:pt x="132379" y="7172"/>
                  </a:lnTo>
                  <a:lnTo>
                    <a:pt x="133488" y="7956"/>
                  </a:lnTo>
                  <a:lnTo>
                    <a:pt x="134227" y="9273"/>
                  </a:lnTo>
                  <a:lnTo>
                    <a:pt x="135413" y="13297"/>
                  </a:lnTo>
                  <a:lnTo>
                    <a:pt x="135667" y="21928"/>
                  </a:lnTo>
                  <a:lnTo>
                    <a:pt x="135703" y="38129"/>
                  </a:lnTo>
                  <a:lnTo>
                    <a:pt x="137821" y="44992"/>
                  </a:lnTo>
                  <a:lnTo>
                    <a:pt x="140614" y="52540"/>
                  </a:lnTo>
                  <a:lnTo>
                    <a:pt x="141855" y="58540"/>
                  </a:lnTo>
                  <a:lnTo>
                    <a:pt x="142407" y="65970"/>
                  </a:lnTo>
                  <a:lnTo>
                    <a:pt x="142554" y="70174"/>
                  </a:lnTo>
                  <a:lnTo>
                    <a:pt x="143446" y="73770"/>
                  </a:lnTo>
                  <a:lnTo>
                    <a:pt x="146554" y="79882"/>
                  </a:lnTo>
                  <a:lnTo>
                    <a:pt x="148464" y="87361"/>
                  </a:lnTo>
                  <a:lnTo>
                    <a:pt x="150107" y="95977"/>
                  </a:lnTo>
                  <a:lnTo>
                    <a:pt x="151656" y="100497"/>
                  </a:lnTo>
                  <a:lnTo>
                    <a:pt x="153483" y="105098"/>
                  </a:lnTo>
                  <a:lnTo>
                    <a:pt x="154701" y="109753"/>
                  </a:lnTo>
                  <a:lnTo>
                    <a:pt x="155513" y="114443"/>
                  </a:lnTo>
                  <a:lnTo>
                    <a:pt x="156054" y="119158"/>
                  </a:lnTo>
                  <a:lnTo>
                    <a:pt x="158772" y="126513"/>
                  </a:lnTo>
                  <a:lnTo>
                    <a:pt x="160608" y="129585"/>
                  </a:lnTo>
                  <a:lnTo>
                    <a:pt x="162648" y="137233"/>
                  </a:lnTo>
                  <a:lnTo>
                    <a:pt x="164348" y="145923"/>
                  </a:lnTo>
                  <a:lnTo>
                    <a:pt x="165913" y="150463"/>
                  </a:lnTo>
                  <a:lnTo>
                    <a:pt x="167750" y="155078"/>
                  </a:lnTo>
                  <a:lnTo>
                    <a:pt x="168975" y="159741"/>
                  </a:lnTo>
                  <a:lnTo>
                    <a:pt x="169791" y="164438"/>
                  </a:lnTo>
                  <a:lnTo>
                    <a:pt x="170335" y="169156"/>
                  </a:lnTo>
                  <a:lnTo>
                    <a:pt x="170698" y="173889"/>
                  </a:lnTo>
                  <a:lnTo>
                    <a:pt x="170940" y="178632"/>
                  </a:lnTo>
                  <a:lnTo>
                    <a:pt x="171101" y="183382"/>
                  </a:lnTo>
                  <a:lnTo>
                    <a:pt x="172003" y="188136"/>
                  </a:lnTo>
                  <a:lnTo>
                    <a:pt x="173397" y="192892"/>
                  </a:lnTo>
                  <a:lnTo>
                    <a:pt x="175121" y="197651"/>
                  </a:lnTo>
                  <a:lnTo>
                    <a:pt x="175476" y="202411"/>
                  </a:lnTo>
                  <a:lnTo>
                    <a:pt x="174919" y="207172"/>
                  </a:lnTo>
                  <a:lnTo>
                    <a:pt x="173754" y="211933"/>
                  </a:lnTo>
                  <a:lnTo>
                    <a:pt x="172977" y="216695"/>
                  </a:lnTo>
                  <a:lnTo>
                    <a:pt x="172459" y="221457"/>
                  </a:lnTo>
                  <a:lnTo>
                    <a:pt x="172114" y="226219"/>
                  </a:lnTo>
                  <a:lnTo>
                    <a:pt x="171090" y="230187"/>
                  </a:lnTo>
                  <a:lnTo>
                    <a:pt x="167836" y="236714"/>
                  </a:lnTo>
                  <a:lnTo>
                    <a:pt x="165861" y="244377"/>
                  </a:lnTo>
                  <a:lnTo>
                    <a:pt x="165334" y="248643"/>
                  </a:lnTo>
                  <a:lnTo>
                    <a:pt x="162632" y="255499"/>
                  </a:lnTo>
                  <a:lnTo>
                    <a:pt x="156648" y="263822"/>
                  </a:lnTo>
                  <a:lnTo>
                    <a:pt x="149848" y="271315"/>
                  </a:lnTo>
                  <a:lnTo>
                    <a:pt x="147515" y="273745"/>
                  </a:lnTo>
                  <a:lnTo>
                    <a:pt x="145166" y="275365"/>
                  </a:lnTo>
                  <a:lnTo>
                    <a:pt x="140439" y="277166"/>
                  </a:lnTo>
                  <a:lnTo>
                    <a:pt x="133315" y="278179"/>
                  </a:lnTo>
                  <a:lnTo>
                    <a:pt x="126177" y="278480"/>
                  </a:lnTo>
                  <a:lnTo>
                    <a:pt x="119035" y="278568"/>
                  </a:lnTo>
                  <a:lnTo>
                    <a:pt x="117448" y="277787"/>
                  </a:lnTo>
                  <a:lnTo>
                    <a:pt x="116390" y="276473"/>
                  </a:lnTo>
                  <a:lnTo>
                    <a:pt x="115685" y="274802"/>
                  </a:lnTo>
                  <a:lnTo>
                    <a:pt x="114421" y="273689"/>
                  </a:lnTo>
                  <a:lnTo>
                    <a:pt x="112784" y="272947"/>
                  </a:lnTo>
                  <a:lnTo>
                    <a:pt x="110899" y="272452"/>
                  </a:lnTo>
                  <a:lnTo>
                    <a:pt x="106689" y="269785"/>
                  </a:lnTo>
                  <a:lnTo>
                    <a:pt x="104455" y="267963"/>
                  </a:lnTo>
                  <a:lnTo>
                    <a:pt x="99855" y="261705"/>
                  </a:lnTo>
                  <a:lnTo>
                    <a:pt x="95959" y="254426"/>
                  </a:lnTo>
                  <a:lnTo>
                    <a:pt x="94228" y="248544"/>
                  </a:lnTo>
                  <a:lnTo>
                    <a:pt x="93458" y="241168"/>
                  </a:lnTo>
                  <a:lnTo>
                    <a:pt x="93116" y="232598"/>
                  </a:lnTo>
                  <a:lnTo>
                    <a:pt x="92964" y="223497"/>
                  </a:lnTo>
                  <a:lnTo>
                    <a:pt x="94511" y="218848"/>
                  </a:lnTo>
                  <a:lnTo>
                    <a:pt x="97130" y="214161"/>
                  </a:lnTo>
                  <a:lnTo>
                    <a:pt x="103479" y="205514"/>
                  </a:lnTo>
                  <a:lnTo>
                    <a:pt x="108947" y="199025"/>
                  </a:lnTo>
                  <a:lnTo>
                    <a:pt x="114023" y="191378"/>
                  </a:lnTo>
                  <a:lnTo>
                    <a:pt x="118925" y="182688"/>
                  </a:lnTo>
                  <a:lnTo>
                    <a:pt x="123749" y="173534"/>
                  </a:lnTo>
                  <a:lnTo>
                    <a:pt x="126941" y="168870"/>
                  </a:lnTo>
                  <a:lnTo>
                    <a:pt x="130656" y="164174"/>
                  </a:lnTo>
                  <a:lnTo>
                    <a:pt x="134720" y="159455"/>
                  </a:lnTo>
                  <a:lnTo>
                    <a:pt x="139017" y="154722"/>
                  </a:lnTo>
                  <a:lnTo>
                    <a:pt x="148025" y="145230"/>
                  </a:lnTo>
                  <a:lnTo>
                    <a:pt x="157320" y="137836"/>
                  </a:lnTo>
                  <a:lnTo>
                    <a:pt x="162021" y="134753"/>
                  </a:lnTo>
                  <a:lnTo>
                    <a:pt x="167537" y="131904"/>
                  </a:lnTo>
                  <a:lnTo>
                    <a:pt x="173595" y="129211"/>
                  </a:lnTo>
                  <a:lnTo>
                    <a:pt x="180015" y="126622"/>
                  </a:lnTo>
                  <a:lnTo>
                    <a:pt x="185089" y="123308"/>
                  </a:lnTo>
                  <a:lnTo>
                    <a:pt x="192843" y="115393"/>
                  </a:lnTo>
                  <a:lnTo>
                    <a:pt x="197609" y="111854"/>
                  </a:lnTo>
                  <a:lnTo>
                    <a:pt x="203168" y="108700"/>
                  </a:lnTo>
                  <a:lnTo>
                    <a:pt x="225408" y="97936"/>
                  </a:lnTo>
                  <a:lnTo>
                    <a:pt x="269035" y="76207"/>
                  </a:lnTo>
                  <a:lnTo>
                    <a:pt x="276454" y="73557"/>
                  </a:lnTo>
                  <a:lnTo>
                    <a:pt x="283192" y="72379"/>
                  </a:lnTo>
                  <a:lnTo>
                    <a:pt x="291477" y="71856"/>
                  </a:lnTo>
                  <a:lnTo>
                    <a:pt x="300011" y="714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30"/>
            <p:cNvSpPr/>
            <p:nvPr/>
          </p:nvSpPr>
          <p:spPr>
            <a:xfrm>
              <a:off x="2243227" y="3257578"/>
              <a:ext cx="156744" cy="264291"/>
            </a:xfrm>
            <a:custGeom>
              <a:avLst/>
              <a:gdLst/>
              <a:ahLst/>
              <a:cxnLst/>
              <a:rect l="0" t="0" r="0" b="0"/>
              <a:pathLst>
                <a:path w="156744" h="264291">
                  <a:moveTo>
                    <a:pt x="121354" y="14259"/>
                  </a:moveTo>
                  <a:lnTo>
                    <a:pt x="121354" y="1052"/>
                  </a:lnTo>
                  <a:lnTo>
                    <a:pt x="120560" y="692"/>
                  </a:lnTo>
                  <a:lnTo>
                    <a:pt x="115699" y="114"/>
                  </a:lnTo>
                  <a:lnTo>
                    <a:pt x="114504" y="0"/>
                  </a:lnTo>
                  <a:lnTo>
                    <a:pt x="114297" y="3772"/>
                  </a:lnTo>
                  <a:lnTo>
                    <a:pt x="113474" y="4887"/>
                  </a:lnTo>
                  <a:lnTo>
                    <a:pt x="112132" y="5630"/>
                  </a:lnTo>
                  <a:lnTo>
                    <a:pt x="110443" y="6125"/>
                  </a:lnTo>
                  <a:lnTo>
                    <a:pt x="106451" y="8792"/>
                  </a:lnTo>
                  <a:lnTo>
                    <a:pt x="102030" y="12623"/>
                  </a:lnTo>
                  <a:lnTo>
                    <a:pt x="97420" y="16972"/>
                  </a:lnTo>
                  <a:lnTo>
                    <a:pt x="94285" y="19242"/>
                  </a:lnTo>
                  <a:lnTo>
                    <a:pt x="90608" y="21550"/>
                  </a:lnTo>
                  <a:lnTo>
                    <a:pt x="86569" y="23882"/>
                  </a:lnTo>
                  <a:lnTo>
                    <a:pt x="82289" y="27024"/>
                  </a:lnTo>
                  <a:lnTo>
                    <a:pt x="77848" y="30707"/>
                  </a:lnTo>
                  <a:lnTo>
                    <a:pt x="69474" y="38238"/>
                  </a:lnTo>
                  <a:lnTo>
                    <a:pt x="63107" y="44231"/>
                  </a:lnTo>
                  <a:lnTo>
                    <a:pt x="41497" y="65567"/>
                  </a:lnTo>
                  <a:lnTo>
                    <a:pt x="38747" y="69102"/>
                  </a:lnTo>
                  <a:lnTo>
                    <a:pt x="36120" y="73046"/>
                  </a:lnTo>
                  <a:lnTo>
                    <a:pt x="33575" y="77263"/>
                  </a:lnTo>
                  <a:lnTo>
                    <a:pt x="31085" y="80868"/>
                  </a:lnTo>
                  <a:lnTo>
                    <a:pt x="26201" y="86990"/>
                  </a:lnTo>
                  <a:lnTo>
                    <a:pt x="21384" y="92357"/>
                  </a:lnTo>
                  <a:lnTo>
                    <a:pt x="16598" y="97388"/>
                  </a:lnTo>
                  <a:lnTo>
                    <a:pt x="11825" y="102270"/>
                  </a:lnTo>
                  <a:lnTo>
                    <a:pt x="10235" y="104683"/>
                  </a:lnTo>
                  <a:lnTo>
                    <a:pt x="8467" y="109481"/>
                  </a:lnTo>
                  <a:lnTo>
                    <a:pt x="7473" y="116644"/>
                  </a:lnTo>
                  <a:lnTo>
                    <a:pt x="6539" y="118235"/>
                  </a:lnTo>
                  <a:lnTo>
                    <a:pt x="5123" y="119295"/>
                  </a:lnTo>
                  <a:lnTo>
                    <a:pt x="3386" y="120002"/>
                  </a:lnTo>
                  <a:lnTo>
                    <a:pt x="2227" y="121266"/>
                  </a:lnTo>
                  <a:lnTo>
                    <a:pt x="1455" y="122904"/>
                  </a:lnTo>
                  <a:lnTo>
                    <a:pt x="0" y="128228"/>
                  </a:lnTo>
                  <a:lnTo>
                    <a:pt x="4837" y="128494"/>
                  </a:lnTo>
                  <a:lnTo>
                    <a:pt x="8733" y="128546"/>
                  </a:lnTo>
                  <a:lnTo>
                    <a:pt x="16911" y="128556"/>
                  </a:lnTo>
                  <a:lnTo>
                    <a:pt x="19181" y="127764"/>
                  </a:lnTo>
                  <a:lnTo>
                    <a:pt x="23821" y="124766"/>
                  </a:lnTo>
                  <a:lnTo>
                    <a:pt x="28529" y="122905"/>
                  </a:lnTo>
                  <a:lnTo>
                    <a:pt x="30896" y="122408"/>
                  </a:lnTo>
                  <a:lnTo>
                    <a:pt x="35642" y="119740"/>
                  </a:lnTo>
                  <a:lnTo>
                    <a:pt x="38019" y="117917"/>
                  </a:lnTo>
                  <a:lnTo>
                    <a:pt x="41191" y="115908"/>
                  </a:lnTo>
                  <a:lnTo>
                    <a:pt x="44893" y="113775"/>
                  </a:lnTo>
                  <a:lnTo>
                    <a:pt x="48949" y="111559"/>
                  </a:lnTo>
                  <a:lnTo>
                    <a:pt x="52446" y="109288"/>
                  </a:lnTo>
                  <a:lnTo>
                    <a:pt x="55572" y="106980"/>
                  </a:lnTo>
                  <a:lnTo>
                    <a:pt x="58449" y="104648"/>
                  </a:lnTo>
                  <a:lnTo>
                    <a:pt x="61955" y="103094"/>
                  </a:lnTo>
                  <a:lnTo>
                    <a:pt x="65879" y="102057"/>
                  </a:lnTo>
                  <a:lnTo>
                    <a:pt x="70083" y="101366"/>
                  </a:lnTo>
                  <a:lnTo>
                    <a:pt x="74473" y="100112"/>
                  </a:lnTo>
                  <a:lnTo>
                    <a:pt x="78988" y="98482"/>
                  </a:lnTo>
                  <a:lnTo>
                    <a:pt x="83585" y="96601"/>
                  </a:lnTo>
                  <a:lnTo>
                    <a:pt x="87443" y="94554"/>
                  </a:lnTo>
                  <a:lnTo>
                    <a:pt x="90809" y="92395"/>
                  </a:lnTo>
                  <a:lnTo>
                    <a:pt x="93847" y="90163"/>
                  </a:lnTo>
                  <a:lnTo>
                    <a:pt x="97460" y="87880"/>
                  </a:lnTo>
                  <a:lnTo>
                    <a:pt x="101456" y="85565"/>
                  </a:lnTo>
                  <a:lnTo>
                    <a:pt x="105707" y="83227"/>
                  </a:lnTo>
                  <a:lnTo>
                    <a:pt x="109335" y="80875"/>
                  </a:lnTo>
                  <a:lnTo>
                    <a:pt x="112548" y="78514"/>
                  </a:lnTo>
                  <a:lnTo>
                    <a:pt x="115483" y="76146"/>
                  </a:lnTo>
                  <a:lnTo>
                    <a:pt x="119027" y="74567"/>
                  </a:lnTo>
                  <a:lnTo>
                    <a:pt x="122978" y="73514"/>
                  </a:lnTo>
                  <a:lnTo>
                    <a:pt x="133140" y="71825"/>
                  </a:lnTo>
                  <a:lnTo>
                    <a:pt x="136646" y="71594"/>
                  </a:lnTo>
                  <a:lnTo>
                    <a:pt x="140850" y="71491"/>
                  </a:lnTo>
                  <a:lnTo>
                    <a:pt x="155961" y="71410"/>
                  </a:lnTo>
                  <a:lnTo>
                    <a:pt x="156331" y="72204"/>
                  </a:lnTo>
                  <a:lnTo>
                    <a:pt x="156743" y="75202"/>
                  </a:lnTo>
                  <a:lnTo>
                    <a:pt x="156059" y="77113"/>
                  </a:lnTo>
                  <a:lnTo>
                    <a:pt x="153183" y="81353"/>
                  </a:lnTo>
                  <a:lnTo>
                    <a:pt x="151375" y="87999"/>
                  </a:lnTo>
                  <a:lnTo>
                    <a:pt x="150893" y="91994"/>
                  </a:lnTo>
                  <a:lnTo>
                    <a:pt x="148984" y="96245"/>
                  </a:lnTo>
                  <a:lnTo>
                    <a:pt x="146124" y="100667"/>
                  </a:lnTo>
                  <a:lnTo>
                    <a:pt x="142630" y="105201"/>
                  </a:lnTo>
                  <a:lnTo>
                    <a:pt x="139507" y="109812"/>
                  </a:lnTo>
                  <a:lnTo>
                    <a:pt x="136631" y="114474"/>
                  </a:lnTo>
                  <a:lnTo>
                    <a:pt x="133920" y="119169"/>
                  </a:lnTo>
                  <a:lnTo>
                    <a:pt x="130525" y="123886"/>
                  </a:lnTo>
                  <a:lnTo>
                    <a:pt x="126674" y="128619"/>
                  </a:lnTo>
                  <a:lnTo>
                    <a:pt x="118956" y="137317"/>
                  </a:lnTo>
                  <a:lnTo>
                    <a:pt x="112880" y="143829"/>
                  </a:lnTo>
                  <a:lnTo>
                    <a:pt x="101204" y="155749"/>
                  </a:lnTo>
                  <a:lnTo>
                    <a:pt x="97602" y="160180"/>
                  </a:lnTo>
                  <a:lnTo>
                    <a:pt x="94407" y="164721"/>
                  </a:lnTo>
                  <a:lnTo>
                    <a:pt x="91483" y="169336"/>
                  </a:lnTo>
                  <a:lnTo>
                    <a:pt x="88740" y="173206"/>
                  </a:lnTo>
                  <a:lnTo>
                    <a:pt x="86118" y="176580"/>
                  </a:lnTo>
                  <a:lnTo>
                    <a:pt x="83575" y="179623"/>
                  </a:lnTo>
                  <a:lnTo>
                    <a:pt x="81087" y="183239"/>
                  </a:lnTo>
                  <a:lnTo>
                    <a:pt x="76205" y="191490"/>
                  </a:lnTo>
                  <a:lnTo>
                    <a:pt x="71390" y="198333"/>
                  </a:lnTo>
                  <a:lnTo>
                    <a:pt x="66604" y="204020"/>
                  </a:lnTo>
                  <a:lnTo>
                    <a:pt x="61831" y="209193"/>
                  </a:lnTo>
                  <a:lnTo>
                    <a:pt x="54681" y="216568"/>
                  </a:lnTo>
                  <a:lnTo>
                    <a:pt x="53093" y="218982"/>
                  </a:lnTo>
                  <a:lnTo>
                    <a:pt x="51328" y="223780"/>
                  </a:lnTo>
                  <a:lnTo>
                    <a:pt x="50335" y="230944"/>
                  </a:lnTo>
                  <a:lnTo>
                    <a:pt x="49401" y="233329"/>
                  </a:lnTo>
                  <a:lnTo>
                    <a:pt x="46248" y="238094"/>
                  </a:lnTo>
                  <a:lnTo>
                    <a:pt x="45883" y="239682"/>
                  </a:lnTo>
                  <a:lnTo>
                    <a:pt x="46434" y="240741"/>
                  </a:lnTo>
                  <a:lnTo>
                    <a:pt x="47595" y="241447"/>
                  </a:lnTo>
                  <a:lnTo>
                    <a:pt x="48368" y="242712"/>
                  </a:lnTo>
                  <a:lnTo>
                    <a:pt x="49712" y="248886"/>
                  </a:lnTo>
                  <a:lnTo>
                    <a:pt x="48987" y="249258"/>
                  </a:lnTo>
                  <a:lnTo>
                    <a:pt x="46064" y="249672"/>
                  </a:lnTo>
                  <a:lnTo>
                    <a:pt x="44967" y="250576"/>
                  </a:lnTo>
                  <a:lnTo>
                    <a:pt x="44235" y="251972"/>
                  </a:lnTo>
                  <a:lnTo>
                    <a:pt x="43748" y="253697"/>
                  </a:lnTo>
                  <a:lnTo>
                    <a:pt x="44216" y="254847"/>
                  </a:lnTo>
                  <a:lnTo>
                    <a:pt x="45323" y="255613"/>
                  </a:lnTo>
                  <a:lnTo>
                    <a:pt x="49647" y="257057"/>
                  </a:lnTo>
                  <a:lnTo>
                    <a:pt x="49916" y="2642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31"/>
            <p:cNvSpPr/>
            <p:nvPr/>
          </p:nvSpPr>
          <p:spPr>
            <a:xfrm>
              <a:off x="2193131" y="3114677"/>
              <a:ext cx="149932" cy="164296"/>
            </a:xfrm>
            <a:custGeom>
              <a:avLst/>
              <a:gdLst/>
              <a:ahLst/>
              <a:cxnLst/>
              <a:rect l="0" t="0" r="0" b="0"/>
              <a:pathLst>
                <a:path w="149932" h="164296">
                  <a:moveTo>
                    <a:pt x="42862" y="7141"/>
                  </a:moveTo>
                  <a:lnTo>
                    <a:pt x="42862" y="13292"/>
                  </a:lnTo>
                  <a:lnTo>
                    <a:pt x="43656" y="13623"/>
                  </a:lnTo>
                  <a:lnTo>
                    <a:pt x="46655" y="13991"/>
                  </a:lnTo>
                  <a:lnTo>
                    <a:pt x="47772" y="14883"/>
                  </a:lnTo>
                  <a:lnTo>
                    <a:pt x="48517" y="16271"/>
                  </a:lnTo>
                  <a:lnTo>
                    <a:pt x="49344" y="19930"/>
                  </a:lnTo>
                  <a:lnTo>
                    <a:pt x="49712" y="24202"/>
                  </a:lnTo>
                  <a:lnTo>
                    <a:pt x="49875" y="28747"/>
                  </a:lnTo>
                  <a:lnTo>
                    <a:pt x="49980" y="38132"/>
                  </a:lnTo>
                  <a:lnTo>
                    <a:pt x="50006" y="80960"/>
                  </a:lnTo>
                  <a:lnTo>
                    <a:pt x="50800" y="83341"/>
                  </a:lnTo>
                  <a:lnTo>
                    <a:pt x="53798" y="88104"/>
                  </a:lnTo>
                  <a:lnTo>
                    <a:pt x="56157" y="91455"/>
                  </a:lnTo>
                  <a:lnTo>
                    <a:pt x="56708" y="94356"/>
                  </a:lnTo>
                  <a:lnTo>
                    <a:pt x="56856" y="96240"/>
                  </a:lnTo>
                  <a:lnTo>
                    <a:pt x="57747" y="97497"/>
                  </a:lnTo>
                  <a:lnTo>
                    <a:pt x="59136" y="98335"/>
                  </a:lnTo>
                  <a:lnTo>
                    <a:pt x="62795" y="99265"/>
                  </a:lnTo>
                  <a:lnTo>
                    <a:pt x="67067" y="99679"/>
                  </a:lnTo>
                  <a:lnTo>
                    <a:pt x="71368" y="99945"/>
                  </a:lnTo>
                  <a:lnTo>
                    <a:pt x="91484" y="100009"/>
                  </a:lnTo>
                  <a:lnTo>
                    <a:pt x="94370" y="97893"/>
                  </a:lnTo>
                  <a:lnTo>
                    <a:pt x="98298" y="94307"/>
                  </a:lnTo>
                  <a:lnTo>
                    <a:pt x="104972" y="87825"/>
                  </a:lnTo>
                  <a:lnTo>
                    <a:pt x="116707" y="76161"/>
                  </a:lnTo>
                  <a:lnTo>
                    <a:pt x="118286" y="73792"/>
                  </a:lnTo>
                  <a:lnTo>
                    <a:pt x="120040" y="69043"/>
                  </a:lnTo>
                  <a:lnTo>
                    <a:pt x="122936" y="64286"/>
                  </a:lnTo>
                  <a:lnTo>
                    <a:pt x="124820" y="61907"/>
                  </a:lnTo>
                  <a:lnTo>
                    <a:pt x="126076" y="59527"/>
                  </a:lnTo>
                  <a:lnTo>
                    <a:pt x="127471" y="54765"/>
                  </a:lnTo>
                  <a:lnTo>
                    <a:pt x="128091" y="50004"/>
                  </a:lnTo>
                  <a:lnTo>
                    <a:pt x="128367" y="45241"/>
                  </a:lnTo>
                  <a:lnTo>
                    <a:pt x="128489" y="40479"/>
                  </a:lnTo>
                  <a:lnTo>
                    <a:pt x="128558" y="33335"/>
                  </a:lnTo>
                  <a:lnTo>
                    <a:pt x="129362" y="30954"/>
                  </a:lnTo>
                  <a:lnTo>
                    <a:pt x="132371" y="26191"/>
                  </a:lnTo>
                  <a:lnTo>
                    <a:pt x="134238" y="21429"/>
                  </a:lnTo>
                  <a:lnTo>
                    <a:pt x="135067" y="16666"/>
                  </a:lnTo>
                  <a:lnTo>
                    <a:pt x="135436" y="11904"/>
                  </a:lnTo>
                  <a:lnTo>
                    <a:pt x="134741" y="10316"/>
                  </a:lnTo>
                  <a:lnTo>
                    <a:pt x="133483" y="9258"/>
                  </a:lnTo>
                  <a:lnTo>
                    <a:pt x="131851" y="8552"/>
                  </a:lnTo>
                  <a:lnTo>
                    <a:pt x="130763" y="7288"/>
                  </a:lnTo>
                  <a:lnTo>
                    <a:pt x="130038" y="5652"/>
                  </a:lnTo>
                  <a:lnTo>
                    <a:pt x="128598" y="41"/>
                  </a:lnTo>
                  <a:lnTo>
                    <a:pt x="128588" y="0"/>
                  </a:lnTo>
                  <a:lnTo>
                    <a:pt x="128587" y="13205"/>
                  </a:lnTo>
                  <a:lnTo>
                    <a:pt x="132380" y="17757"/>
                  </a:lnTo>
                  <a:lnTo>
                    <a:pt x="133497" y="19775"/>
                  </a:lnTo>
                  <a:lnTo>
                    <a:pt x="134738" y="24133"/>
                  </a:lnTo>
                  <a:lnTo>
                    <a:pt x="137406" y="28716"/>
                  </a:lnTo>
                  <a:lnTo>
                    <a:pt x="139229" y="31049"/>
                  </a:lnTo>
                  <a:lnTo>
                    <a:pt x="141255" y="35759"/>
                  </a:lnTo>
                  <a:lnTo>
                    <a:pt x="142155" y="40498"/>
                  </a:lnTo>
                  <a:lnTo>
                    <a:pt x="142555" y="45250"/>
                  </a:lnTo>
                  <a:lnTo>
                    <a:pt x="142733" y="50008"/>
                  </a:lnTo>
                  <a:lnTo>
                    <a:pt x="142847" y="59530"/>
                  </a:lnTo>
                  <a:lnTo>
                    <a:pt x="143650" y="61911"/>
                  </a:lnTo>
                  <a:lnTo>
                    <a:pt x="146659" y="66673"/>
                  </a:lnTo>
                  <a:lnTo>
                    <a:pt x="147779" y="69848"/>
                  </a:lnTo>
                  <a:lnTo>
                    <a:pt x="148525" y="73552"/>
                  </a:lnTo>
                  <a:lnTo>
                    <a:pt x="149023" y="77609"/>
                  </a:lnTo>
                  <a:lnTo>
                    <a:pt x="149355" y="81107"/>
                  </a:lnTo>
                  <a:lnTo>
                    <a:pt x="149576" y="84233"/>
                  </a:lnTo>
                  <a:lnTo>
                    <a:pt x="149724" y="87111"/>
                  </a:lnTo>
                  <a:lnTo>
                    <a:pt x="149888" y="92425"/>
                  </a:lnTo>
                  <a:lnTo>
                    <a:pt x="149931" y="94953"/>
                  </a:lnTo>
                  <a:lnTo>
                    <a:pt x="149167" y="97433"/>
                  </a:lnTo>
                  <a:lnTo>
                    <a:pt x="146200" y="102304"/>
                  </a:lnTo>
                  <a:lnTo>
                    <a:pt x="144353" y="107115"/>
                  </a:lnTo>
                  <a:lnTo>
                    <a:pt x="143860" y="109509"/>
                  </a:lnTo>
                  <a:lnTo>
                    <a:pt x="142738" y="112693"/>
                  </a:lnTo>
                  <a:lnTo>
                    <a:pt x="141196" y="116403"/>
                  </a:lnTo>
                  <a:lnTo>
                    <a:pt x="139374" y="120463"/>
                  </a:lnTo>
                  <a:lnTo>
                    <a:pt x="138160" y="123965"/>
                  </a:lnTo>
                  <a:lnTo>
                    <a:pt x="137350" y="127092"/>
                  </a:lnTo>
                  <a:lnTo>
                    <a:pt x="136051" y="134023"/>
                  </a:lnTo>
                  <a:lnTo>
                    <a:pt x="132033" y="139016"/>
                  </a:lnTo>
                  <a:lnTo>
                    <a:pt x="128002" y="143275"/>
                  </a:lnTo>
                  <a:lnTo>
                    <a:pt x="118947" y="152477"/>
                  </a:lnTo>
                  <a:lnTo>
                    <a:pt x="116604" y="154038"/>
                  </a:lnTo>
                  <a:lnTo>
                    <a:pt x="114249" y="155079"/>
                  </a:lnTo>
                  <a:lnTo>
                    <a:pt x="111884" y="155772"/>
                  </a:lnTo>
                  <a:lnTo>
                    <a:pt x="109514" y="157029"/>
                  </a:lnTo>
                  <a:lnTo>
                    <a:pt x="107141" y="158660"/>
                  </a:lnTo>
                  <a:lnTo>
                    <a:pt x="104765" y="160541"/>
                  </a:lnTo>
                  <a:lnTo>
                    <a:pt x="102387" y="161795"/>
                  </a:lnTo>
                  <a:lnTo>
                    <a:pt x="100008" y="162632"/>
                  </a:lnTo>
                  <a:lnTo>
                    <a:pt x="97628" y="163189"/>
                  </a:lnTo>
                  <a:lnTo>
                    <a:pt x="95248" y="163560"/>
                  </a:lnTo>
                  <a:lnTo>
                    <a:pt x="92867" y="163808"/>
                  </a:lnTo>
                  <a:lnTo>
                    <a:pt x="90486" y="163974"/>
                  </a:lnTo>
                  <a:lnTo>
                    <a:pt x="87312" y="164084"/>
                  </a:lnTo>
                  <a:lnTo>
                    <a:pt x="72927" y="164260"/>
                  </a:lnTo>
                  <a:lnTo>
                    <a:pt x="62206" y="164295"/>
                  </a:lnTo>
                  <a:lnTo>
                    <a:pt x="59727" y="163504"/>
                  </a:lnTo>
                  <a:lnTo>
                    <a:pt x="57281" y="162183"/>
                  </a:lnTo>
                  <a:lnTo>
                    <a:pt x="54856" y="160509"/>
                  </a:lnTo>
                  <a:lnTo>
                    <a:pt x="52445" y="159393"/>
                  </a:lnTo>
                  <a:lnTo>
                    <a:pt x="50045" y="158648"/>
                  </a:lnTo>
                  <a:lnTo>
                    <a:pt x="47651" y="158152"/>
                  </a:lnTo>
                  <a:lnTo>
                    <a:pt x="45261" y="157028"/>
                  </a:lnTo>
                  <a:lnTo>
                    <a:pt x="42874" y="155485"/>
                  </a:lnTo>
                  <a:lnTo>
                    <a:pt x="40489" y="153662"/>
                  </a:lnTo>
                  <a:lnTo>
                    <a:pt x="38105" y="152447"/>
                  </a:lnTo>
                  <a:lnTo>
                    <a:pt x="35722" y="151636"/>
                  </a:lnTo>
                  <a:lnTo>
                    <a:pt x="33340" y="151096"/>
                  </a:lnTo>
                  <a:lnTo>
                    <a:pt x="30958" y="149943"/>
                  </a:lnTo>
                  <a:lnTo>
                    <a:pt x="28576" y="148380"/>
                  </a:lnTo>
                  <a:lnTo>
                    <a:pt x="26194" y="146544"/>
                  </a:lnTo>
                  <a:lnTo>
                    <a:pt x="23813" y="145320"/>
                  </a:lnTo>
                  <a:lnTo>
                    <a:pt x="21431" y="144504"/>
                  </a:lnTo>
                  <a:lnTo>
                    <a:pt x="19050" y="143960"/>
                  </a:lnTo>
                  <a:lnTo>
                    <a:pt x="16669" y="142804"/>
                  </a:lnTo>
                  <a:lnTo>
                    <a:pt x="14287" y="141239"/>
                  </a:lnTo>
                  <a:lnTo>
                    <a:pt x="11906" y="139403"/>
                  </a:lnTo>
                  <a:lnTo>
                    <a:pt x="9525" y="137384"/>
                  </a:lnTo>
                  <a:lnTo>
                    <a:pt x="7144" y="135245"/>
                  </a:lnTo>
                  <a:lnTo>
                    <a:pt x="0" y="1285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a few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f(x)=2x-1				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101" name="SMARTPenAnnotation310"/>
          <p:cNvSpPr/>
          <p:nvPr/>
        </p:nvSpPr>
        <p:spPr>
          <a:xfrm>
            <a:off x="771525" y="2343237"/>
            <a:ext cx="199928" cy="399862"/>
          </a:xfrm>
          <a:custGeom>
            <a:avLst/>
            <a:gdLst/>
            <a:ahLst/>
            <a:cxnLst/>
            <a:rect l="0" t="0" r="0" b="0"/>
            <a:pathLst>
              <a:path w="199928" h="399862">
                <a:moveTo>
                  <a:pt x="0" y="7056"/>
                </a:moveTo>
                <a:lnTo>
                  <a:pt x="0" y="0"/>
                </a:lnTo>
                <a:lnTo>
                  <a:pt x="0" y="6071"/>
                </a:lnTo>
                <a:lnTo>
                  <a:pt x="793" y="6399"/>
                </a:lnTo>
                <a:lnTo>
                  <a:pt x="6150" y="6970"/>
                </a:lnTo>
                <a:lnTo>
                  <a:pt x="6481" y="7792"/>
                </a:lnTo>
                <a:lnTo>
                  <a:pt x="7056" y="16992"/>
                </a:lnTo>
                <a:lnTo>
                  <a:pt x="7136" y="30905"/>
                </a:lnTo>
                <a:lnTo>
                  <a:pt x="6344" y="33274"/>
                </a:lnTo>
                <a:lnTo>
                  <a:pt x="2232" y="40401"/>
                </a:lnTo>
                <a:lnTo>
                  <a:pt x="992" y="45160"/>
                </a:lnTo>
                <a:lnTo>
                  <a:pt x="294" y="56093"/>
                </a:lnTo>
                <a:lnTo>
                  <a:pt x="87" y="65595"/>
                </a:lnTo>
                <a:lnTo>
                  <a:pt x="2155" y="73025"/>
                </a:lnTo>
                <a:lnTo>
                  <a:pt x="4926" y="81620"/>
                </a:lnTo>
                <a:lnTo>
                  <a:pt x="6158" y="90731"/>
                </a:lnTo>
                <a:lnTo>
                  <a:pt x="6851" y="100993"/>
                </a:lnTo>
                <a:lnTo>
                  <a:pt x="10849" y="112853"/>
                </a:lnTo>
                <a:lnTo>
                  <a:pt x="13268" y="122629"/>
                </a:lnTo>
                <a:lnTo>
                  <a:pt x="14880" y="133837"/>
                </a:lnTo>
                <a:lnTo>
                  <a:pt x="19137" y="145251"/>
                </a:lnTo>
                <a:lnTo>
                  <a:pt x="20411" y="151291"/>
                </a:lnTo>
                <a:lnTo>
                  <a:pt x="23094" y="156621"/>
                </a:lnTo>
                <a:lnTo>
                  <a:pt x="24921" y="159154"/>
                </a:lnTo>
                <a:lnTo>
                  <a:pt x="26933" y="160842"/>
                </a:lnTo>
                <a:lnTo>
                  <a:pt x="29067" y="161968"/>
                </a:lnTo>
                <a:lnTo>
                  <a:pt x="34350" y="164012"/>
                </a:lnTo>
                <a:lnTo>
                  <a:pt x="37981" y="165668"/>
                </a:lnTo>
                <a:lnTo>
                  <a:pt x="41989" y="167567"/>
                </a:lnTo>
                <a:lnTo>
                  <a:pt x="45455" y="168832"/>
                </a:lnTo>
                <a:lnTo>
                  <a:pt x="51423" y="170238"/>
                </a:lnTo>
                <a:lnTo>
                  <a:pt x="54919" y="170613"/>
                </a:lnTo>
                <a:lnTo>
                  <a:pt x="58838" y="170863"/>
                </a:lnTo>
                <a:lnTo>
                  <a:pt x="66631" y="171140"/>
                </a:lnTo>
                <a:lnTo>
                  <a:pt x="75481" y="171297"/>
                </a:lnTo>
                <a:lnTo>
                  <a:pt x="80643" y="171333"/>
                </a:lnTo>
                <a:lnTo>
                  <a:pt x="83130" y="170549"/>
                </a:lnTo>
                <a:lnTo>
                  <a:pt x="88011" y="167562"/>
                </a:lnTo>
                <a:lnTo>
                  <a:pt x="92826" y="165705"/>
                </a:lnTo>
                <a:lnTo>
                  <a:pt x="95221" y="165209"/>
                </a:lnTo>
                <a:lnTo>
                  <a:pt x="100000" y="162542"/>
                </a:lnTo>
                <a:lnTo>
                  <a:pt x="102385" y="160720"/>
                </a:lnTo>
                <a:lnTo>
                  <a:pt x="107152" y="154462"/>
                </a:lnTo>
                <a:lnTo>
                  <a:pt x="111917" y="147182"/>
                </a:lnTo>
                <a:lnTo>
                  <a:pt x="116680" y="141301"/>
                </a:lnTo>
                <a:lnTo>
                  <a:pt x="121443" y="133925"/>
                </a:lnTo>
                <a:lnTo>
                  <a:pt x="126206" y="125355"/>
                </a:lnTo>
                <a:lnTo>
                  <a:pt x="133350" y="111605"/>
                </a:lnTo>
                <a:lnTo>
                  <a:pt x="152400" y="73722"/>
                </a:lnTo>
                <a:lnTo>
                  <a:pt x="155045" y="64202"/>
                </a:lnTo>
                <a:lnTo>
                  <a:pt x="156535" y="52034"/>
                </a:lnTo>
                <a:lnTo>
                  <a:pt x="157038" y="40812"/>
                </a:lnTo>
                <a:lnTo>
                  <a:pt x="157125" y="33374"/>
                </a:lnTo>
                <a:lnTo>
                  <a:pt x="156344" y="30951"/>
                </a:lnTo>
                <a:lnTo>
                  <a:pt x="152245" y="23749"/>
                </a:lnTo>
                <a:lnTo>
                  <a:pt x="151008" y="18973"/>
                </a:lnTo>
                <a:lnTo>
                  <a:pt x="150311" y="11822"/>
                </a:lnTo>
                <a:lnTo>
                  <a:pt x="149420" y="10234"/>
                </a:lnTo>
                <a:lnTo>
                  <a:pt x="148032" y="9174"/>
                </a:lnTo>
                <a:lnTo>
                  <a:pt x="146313" y="8468"/>
                </a:lnTo>
                <a:lnTo>
                  <a:pt x="145960" y="7998"/>
                </a:lnTo>
                <a:lnTo>
                  <a:pt x="146519" y="7684"/>
                </a:lnTo>
                <a:lnTo>
                  <a:pt x="149958" y="7067"/>
                </a:lnTo>
                <a:lnTo>
                  <a:pt x="150000" y="10852"/>
                </a:lnTo>
                <a:lnTo>
                  <a:pt x="149212" y="12762"/>
                </a:lnTo>
                <a:lnTo>
                  <a:pt x="146221" y="17000"/>
                </a:lnTo>
                <a:lnTo>
                  <a:pt x="145899" y="19242"/>
                </a:lnTo>
                <a:lnTo>
                  <a:pt x="146478" y="21530"/>
                </a:lnTo>
                <a:lnTo>
                  <a:pt x="147658" y="23849"/>
                </a:lnTo>
                <a:lnTo>
                  <a:pt x="148969" y="30659"/>
                </a:lnTo>
                <a:lnTo>
                  <a:pt x="149708" y="41302"/>
                </a:lnTo>
                <a:lnTo>
                  <a:pt x="149811" y="44174"/>
                </a:lnTo>
                <a:lnTo>
                  <a:pt x="153749" y="55801"/>
                </a:lnTo>
                <a:lnTo>
                  <a:pt x="157762" y="64704"/>
                </a:lnTo>
                <a:lnTo>
                  <a:pt x="164484" y="78641"/>
                </a:lnTo>
                <a:lnTo>
                  <a:pt x="188121" y="126121"/>
                </a:lnTo>
                <a:lnTo>
                  <a:pt x="190765" y="137761"/>
                </a:lnTo>
                <a:lnTo>
                  <a:pt x="191471" y="144200"/>
                </a:lnTo>
                <a:lnTo>
                  <a:pt x="192734" y="150873"/>
                </a:lnTo>
                <a:lnTo>
                  <a:pt x="194371" y="157703"/>
                </a:lnTo>
                <a:lnTo>
                  <a:pt x="196255" y="164637"/>
                </a:lnTo>
                <a:lnTo>
                  <a:pt x="197512" y="171641"/>
                </a:lnTo>
                <a:lnTo>
                  <a:pt x="198349" y="178692"/>
                </a:lnTo>
                <a:lnTo>
                  <a:pt x="198908" y="185774"/>
                </a:lnTo>
                <a:lnTo>
                  <a:pt x="199280" y="192876"/>
                </a:lnTo>
                <a:lnTo>
                  <a:pt x="199694" y="207118"/>
                </a:lnTo>
                <a:lnTo>
                  <a:pt x="199927" y="228523"/>
                </a:lnTo>
                <a:lnTo>
                  <a:pt x="199165" y="235664"/>
                </a:lnTo>
                <a:lnTo>
                  <a:pt x="197864" y="242805"/>
                </a:lnTo>
                <a:lnTo>
                  <a:pt x="196203" y="249947"/>
                </a:lnTo>
                <a:lnTo>
                  <a:pt x="195096" y="257090"/>
                </a:lnTo>
                <a:lnTo>
                  <a:pt x="194357" y="264233"/>
                </a:lnTo>
                <a:lnTo>
                  <a:pt x="193865" y="271376"/>
                </a:lnTo>
                <a:lnTo>
                  <a:pt x="193537" y="278519"/>
                </a:lnTo>
                <a:lnTo>
                  <a:pt x="193172" y="292806"/>
                </a:lnTo>
                <a:lnTo>
                  <a:pt x="190894" y="304977"/>
                </a:lnTo>
                <a:lnTo>
                  <a:pt x="182963" y="329518"/>
                </a:lnTo>
                <a:lnTo>
                  <a:pt x="178419" y="341137"/>
                </a:lnTo>
                <a:lnTo>
                  <a:pt x="173753" y="351593"/>
                </a:lnTo>
                <a:lnTo>
                  <a:pt x="166664" y="366404"/>
                </a:lnTo>
                <a:lnTo>
                  <a:pt x="161914" y="376052"/>
                </a:lnTo>
                <a:lnTo>
                  <a:pt x="158743" y="380053"/>
                </a:lnTo>
                <a:lnTo>
                  <a:pt x="155041" y="383515"/>
                </a:lnTo>
                <a:lnTo>
                  <a:pt x="150985" y="386616"/>
                </a:lnTo>
                <a:lnTo>
                  <a:pt x="147488" y="388684"/>
                </a:lnTo>
                <a:lnTo>
                  <a:pt x="141485" y="390981"/>
                </a:lnTo>
                <a:lnTo>
                  <a:pt x="136172" y="394119"/>
                </a:lnTo>
                <a:lnTo>
                  <a:pt x="133643" y="396067"/>
                </a:lnTo>
                <a:lnTo>
                  <a:pt x="128718" y="398231"/>
                </a:lnTo>
                <a:lnTo>
                  <a:pt x="123883" y="399193"/>
                </a:lnTo>
                <a:lnTo>
                  <a:pt x="119088" y="399621"/>
                </a:lnTo>
                <a:lnTo>
                  <a:pt x="114311" y="399811"/>
                </a:lnTo>
                <a:lnTo>
                  <a:pt x="111926" y="399861"/>
                </a:lnTo>
                <a:lnTo>
                  <a:pt x="109542" y="399101"/>
                </a:lnTo>
                <a:lnTo>
                  <a:pt x="104777" y="396140"/>
                </a:lnTo>
                <a:lnTo>
                  <a:pt x="100013" y="392178"/>
                </a:lnTo>
                <a:lnTo>
                  <a:pt x="95250" y="387772"/>
                </a:lnTo>
                <a:lnTo>
                  <a:pt x="90487" y="383167"/>
                </a:lnTo>
                <a:lnTo>
                  <a:pt x="88106" y="381622"/>
                </a:lnTo>
                <a:lnTo>
                  <a:pt x="83343" y="379905"/>
                </a:lnTo>
                <a:lnTo>
                  <a:pt x="78581" y="377025"/>
                </a:lnTo>
                <a:lnTo>
                  <a:pt x="76200" y="375146"/>
                </a:lnTo>
                <a:lnTo>
                  <a:pt x="74612" y="373099"/>
                </a:lnTo>
                <a:lnTo>
                  <a:pt x="73554" y="370941"/>
                </a:lnTo>
                <a:lnTo>
                  <a:pt x="72848" y="368709"/>
                </a:lnTo>
                <a:lnTo>
                  <a:pt x="69947" y="364112"/>
                </a:lnTo>
                <a:lnTo>
                  <a:pt x="64293" y="3571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11"/>
          <p:cNvSpPr/>
          <p:nvPr/>
        </p:nvSpPr>
        <p:spPr>
          <a:xfrm>
            <a:off x="1096021" y="2364581"/>
            <a:ext cx="232717" cy="28576"/>
          </a:xfrm>
          <a:custGeom>
            <a:avLst/>
            <a:gdLst/>
            <a:ahLst/>
            <a:cxnLst/>
            <a:rect l="0" t="0" r="0" b="0"/>
            <a:pathLst>
              <a:path w="232717" h="28576">
                <a:moveTo>
                  <a:pt x="4116" y="28575"/>
                </a:moveTo>
                <a:lnTo>
                  <a:pt x="0" y="28575"/>
                </a:lnTo>
                <a:lnTo>
                  <a:pt x="35020" y="28575"/>
                </a:lnTo>
                <a:lnTo>
                  <a:pt x="37419" y="27781"/>
                </a:lnTo>
                <a:lnTo>
                  <a:pt x="39812" y="26458"/>
                </a:lnTo>
                <a:lnTo>
                  <a:pt x="42201" y="24783"/>
                </a:lnTo>
                <a:lnTo>
                  <a:pt x="46174" y="23665"/>
                </a:lnTo>
                <a:lnTo>
                  <a:pt x="51205" y="22920"/>
                </a:lnTo>
                <a:lnTo>
                  <a:pt x="56940" y="22424"/>
                </a:lnTo>
                <a:lnTo>
                  <a:pt x="62351" y="22093"/>
                </a:lnTo>
                <a:lnTo>
                  <a:pt x="72596" y="21725"/>
                </a:lnTo>
                <a:lnTo>
                  <a:pt x="77551" y="20833"/>
                </a:lnTo>
                <a:lnTo>
                  <a:pt x="82441" y="19445"/>
                </a:lnTo>
                <a:lnTo>
                  <a:pt x="87289" y="17726"/>
                </a:lnTo>
                <a:lnTo>
                  <a:pt x="92108" y="16580"/>
                </a:lnTo>
                <a:lnTo>
                  <a:pt x="96909" y="15815"/>
                </a:lnTo>
                <a:lnTo>
                  <a:pt x="101697" y="15306"/>
                </a:lnTo>
                <a:lnTo>
                  <a:pt x="107270" y="14173"/>
                </a:lnTo>
                <a:lnTo>
                  <a:pt x="113367" y="12623"/>
                </a:lnTo>
                <a:lnTo>
                  <a:pt x="119812" y="10797"/>
                </a:lnTo>
                <a:lnTo>
                  <a:pt x="126491" y="9579"/>
                </a:lnTo>
                <a:lnTo>
                  <a:pt x="133324" y="8767"/>
                </a:lnTo>
                <a:lnTo>
                  <a:pt x="140261" y="8226"/>
                </a:lnTo>
                <a:lnTo>
                  <a:pt x="146473" y="7071"/>
                </a:lnTo>
                <a:lnTo>
                  <a:pt x="152202" y="5508"/>
                </a:lnTo>
                <a:lnTo>
                  <a:pt x="157609" y="3672"/>
                </a:lnTo>
                <a:lnTo>
                  <a:pt x="162801" y="2448"/>
                </a:lnTo>
                <a:lnTo>
                  <a:pt x="167850" y="1632"/>
                </a:lnTo>
                <a:lnTo>
                  <a:pt x="172803" y="1088"/>
                </a:lnTo>
                <a:lnTo>
                  <a:pt x="177693" y="725"/>
                </a:lnTo>
                <a:lnTo>
                  <a:pt x="182540" y="483"/>
                </a:lnTo>
                <a:lnTo>
                  <a:pt x="192159" y="215"/>
                </a:lnTo>
                <a:lnTo>
                  <a:pt x="23271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12"/>
          <p:cNvSpPr/>
          <p:nvPr/>
        </p:nvSpPr>
        <p:spPr>
          <a:xfrm>
            <a:off x="1193006" y="2407443"/>
            <a:ext cx="235745" cy="50007"/>
          </a:xfrm>
          <a:custGeom>
            <a:avLst/>
            <a:gdLst/>
            <a:ahLst/>
            <a:cxnLst/>
            <a:rect l="0" t="0" r="0" b="0"/>
            <a:pathLst>
              <a:path w="235745" h="50007">
                <a:moveTo>
                  <a:pt x="0" y="42863"/>
                </a:moveTo>
                <a:lnTo>
                  <a:pt x="0" y="49919"/>
                </a:lnTo>
                <a:lnTo>
                  <a:pt x="5703" y="49989"/>
                </a:lnTo>
                <a:lnTo>
                  <a:pt x="27641" y="50006"/>
                </a:lnTo>
                <a:lnTo>
                  <a:pt x="31921" y="49212"/>
                </a:lnTo>
                <a:lnTo>
                  <a:pt x="36362" y="47890"/>
                </a:lnTo>
                <a:lnTo>
                  <a:pt x="40910" y="46214"/>
                </a:lnTo>
                <a:lnTo>
                  <a:pt x="45530" y="45097"/>
                </a:lnTo>
                <a:lnTo>
                  <a:pt x="50197" y="44352"/>
                </a:lnTo>
                <a:lnTo>
                  <a:pt x="54896" y="43856"/>
                </a:lnTo>
                <a:lnTo>
                  <a:pt x="59616" y="42731"/>
                </a:lnTo>
                <a:lnTo>
                  <a:pt x="64350" y="41187"/>
                </a:lnTo>
                <a:lnTo>
                  <a:pt x="69094" y="39365"/>
                </a:lnTo>
                <a:lnTo>
                  <a:pt x="74637" y="38149"/>
                </a:lnTo>
                <a:lnTo>
                  <a:pt x="80714" y="37339"/>
                </a:lnTo>
                <a:lnTo>
                  <a:pt x="87147" y="36799"/>
                </a:lnTo>
                <a:lnTo>
                  <a:pt x="93023" y="35645"/>
                </a:lnTo>
                <a:lnTo>
                  <a:pt x="98528" y="34082"/>
                </a:lnTo>
                <a:lnTo>
                  <a:pt x="103785" y="32247"/>
                </a:lnTo>
                <a:lnTo>
                  <a:pt x="108878" y="30229"/>
                </a:lnTo>
                <a:lnTo>
                  <a:pt x="113860" y="28090"/>
                </a:lnTo>
                <a:lnTo>
                  <a:pt x="118769" y="25871"/>
                </a:lnTo>
                <a:lnTo>
                  <a:pt x="124423" y="24391"/>
                </a:lnTo>
                <a:lnTo>
                  <a:pt x="130574" y="23404"/>
                </a:lnTo>
                <a:lnTo>
                  <a:pt x="137055" y="22747"/>
                </a:lnTo>
                <a:lnTo>
                  <a:pt x="142964" y="21515"/>
                </a:lnTo>
                <a:lnTo>
                  <a:pt x="148490" y="19900"/>
                </a:lnTo>
                <a:lnTo>
                  <a:pt x="153762" y="18029"/>
                </a:lnTo>
                <a:lnTo>
                  <a:pt x="158864" y="16782"/>
                </a:lnTo>
                <a:lnTo>
                  <a:pt x="163853" y="15950"/>
                </a:lnTo>
                <a:lnTo>
                  <a:pt x="168767" y="15396"/>
                </a:lnTo>
                <a:lnTo>
                  <a:pt x="173630" y="14233"/>
                </a:lnTo>
                <a:lnTo>
                  <a:pt x="178459" y="12664"/>
                </a:lnTo>
                <a:lnTo>
                  <a:pt x="183267" y="10824"/>
                </a:lnTo>
                <a:lnTo>
                  <a:pt x="188059" y="9597"/>
                </a:lnTo>
                <a:lnTo>
                  <a:pt x="192841" y="8780"/>
                </a:lnTo>
                <a:lnTo>
                  <a:pt x="197617" y="8234"/>
                </a:lnTo>
                <a:lnTo>
                  <a:pt x="202388" y="7077"/>
                </a:lnTo>
                <a:lnTo>
                  <a:pt x="207157" y="5512"/>
                </a:lnTo>
                <a:lnTo>
                  <a:pt x="211923" y="3675"/>
                </a:lnTo>
                <a:lnTo>
                  <a:pt x="215895" y="2450"/>
                </a:lnTo>
                <a:lnTo>
                  <a:pt x="222424" y="1089"/>
                </a:lnTo>
                <a:lnTo>
                  <a:pt x="227972" y="484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13"/>
          <p:cNvSpPr/>
          <p:nvPr/>
        </p:nvSpPr>
        <p:spPr>
          <a:xfrm>
            <a:off x="1550193" y="2293239"/>
            <a:ext cx="221458" cy="227380"/>
          </a:xfrm>
          <a:custGeom>
            <a:avLst/>
            <a:gdLst/>
            <a:ahLst/>
            <a:cxnLst/>
            <a:rect l="0" t="0" r="0" b="0"/>
            <a:pathLst>
              <a:path w="221458" h="227380">
                <a:moveTo>
                  <a:pt x="0" y="35623"/>
                </a:moveTo>
                <a:lnTo>
                  <a:pt x="0" y="31831"/>
                </a:lnTo>
                <a:lnTo>
                  <a:pt x="794" y="30713"/>
                </a:lnTo>
                <a:lnTo>
                  <a:pt x="2117" y="29969"/>
                </a:lnTo>
                <a:lnTo>
                  <a:pt x="6151" y="28773"/>
                </a:lnTo>
                <a:lnTo>
                  <a:pt x="12651" y="22834"/>
                </a:lnTo>
                <a:lnTo>
                  <a:pt x="17000" y="18562"/>
                </a:lnTo>
                <a:lnTo>
                  <a:pt x="20065" y="17105"/>
                </a:lnTo>
                <a:lnTo>
                  <a:pt x="23695" y="16134"/>
                </a:lnTo>
                <a:lnTo>
                  <a:pt x="27703" y="15487"/>
                </a:lnTo>
                <a:lnTo>
                  <a:pt x="31963" y="14261"/>
                </a:lnTo>
                <a:lnTo>
                  <a:pt x="36390" y="12651"/>
                </a:lnTo>
                <a:lnTo>
                  <a:pt x="40929" y="10783"/>
                </a:lnTo>
                <a:lnTo>
                  <a:pt x="45542" y="9538"/>
                </a:lnTo>
                <a:lnTo>
                  <a:pt x="50205" y="8708"/>
                </a:lnTo>
                <a:lnTo>
                  <a:pt x="54901" y="8155"/>
                </a:lnTo>
                <a:lnTo>
                  <a:pt x="60414" y="6992"/>
                </a:lnTo>
                <a:lnTo>
                  <a:pt x="66470" y="5423"/>
                </a:lnTo>
                <a:lnTo>
                  <a:pt x="72888" y="3584"/>
                </a:lnTo>
                <a:lnTo>
                  <a:pt x="78755" y="2357"/>
                </a:lnTo>
                <a:lnTo>
                  <a:pt x="84253" y="1540"/>
                </a:lnTo>
                <a:lnTo>
                  <a:pt x="89506" y="994"/>
                </a:lnTo>
                <a:lnTo>
                  <a:pt x="94596" y="631"/>
                </a:lnTo>
                <a:lnTo>
                  <a:pt x="99577" y="389"/>
                </a:lnTo>
                <a:lnTo>
                  <a:pt x="109344" y="120"/>
                </a:lnTo>
                <a:lnTo>
                  <a:pt x="118977" y="0"/>
                </a:lnTo>
                <a:lnTo>
                  <a:pt x="124562" y="762"/>
                </a:lnTo>
                <a:lnTo>
                  <a:pt x="130666" y="2063"/>
                </a:lnTo>
                <a:lnTo>
                  <a:pt x="137117" y="3725"/>
                </a:lnTo>
                <a:lnTo>
                  <a:pt x="143005" y="4833"/>
                </a:lnTo>
                <a:lnTo>
                  <a:pt x="148518" y="5571"/>
                </a:lnTo>
                <a:lnTo>
                  <a:pt x="153781" y="6064"/>
                </a:lnTo>
                <a:lnTo>
                  <a:pt x="158083" y="7979"/>
                </a:lnTo>
                <a:lnTo>
                  <a:pt x="161745" y="10844"/>
                </a:lnTo>
                <a:lnTo>
                  <a:pt x="167931" y="17466"/>
                </a:lnTo>
                <a:lnTo>
                  <a:pt x="178369" y="28185"/>
                </a:lnTo>
                <a:lnTo>
                  <a:pt x="180825" y="30665"/>
                </a:lnTo>
                <a:lnTo>
                  <a:pt x="182463" y="33905"/>
                </a:lnTo>
                <a:lnTo>
                  <a:pt x="183555" y="37653"/>
                </a:lnTo>
                <a:lnTo>
                  <a:pt x="184282" y="41739"/>
                </a:lnTo>
                <a:lnTo>
                  <a:pt x="184767" y="46050"/>
                </a:lnTo>
                <a:lnTo>
                  <a:pt x="185091" y="50512"/>
                </a:lnTo>
                <a:lnTo>
                  <a:pt x="185307" y="55074"/>
                </a:lnTo>
                <a:lnTo>
                  <a:pt x="184657" y="59703"/>
                </a:lnTo>
                <a:lnTo>
                  <a:pt x="183429" y="64376"/>
                </a:lnTo>
                <a:lnTo>
                  <a:pt x="181818" y="69079"/>
                </a:lnTo>
                <a:lnTo>
                  <a:pt x="179949" y="73802"/>
                </a:lnTo>
                <a:lnTo>
                  <a:pt x="177910" y="78538"/>
                </a:lnTo>
                <a:lnTo>
                  <a:pt x="175757" y="83283"/>
                </a:lnTo>
                <a:lnTo>
                  <a:pt x="173528" y="88828"/>
                </a:lnTo>
                <a:lnTo>
                  <a:pt x="168934" y="101338"/>
                </a:lnTo>
                <a:lnTo>
                  <a:pt x="165804" y="107214"/>
                </a:lnTo>
                <a:lnTo>
                  <a:pt x="162130" y="112719"/>
                </a:lnTo>
                <a:lnTo>
                  <a:pt x="158093" y="117977"/>
                </a:lnTo>
                <a:lnTo>
                  <a:pt x="154608" y="123069"/>
                </a:lnTo>
                <a:lnTo>
                  <a:pt x="151491" y="128052"/>
                </a:lnTo>
                <a:lnTo>
                  <a:pt x="148619" y="132961"/>
                </a:lnTo>
                <a:lnTo>
                  <a:pt x="145117" y="137821"/>
                </a:lnTo>
                <a:lnTo>
                  <a:pt x="141195" y="142649"/>
                </a:lnTo>
                <a:lnTo>
                  <a:pt x="136992" y="147455"/>
                </a:lnTo>
                <a:lnTo>
                  <a:pt x="132603" y="152246"/>
                </a:lnTo>
                <a:lnTo>
                  <a:pt x="123493" y="161804"/>
                </a:lnTo>
                <a:lnTo>
                  <a:pt x="69387" y="216267"/>
                </a:lnTo>
                <a:lnTo>
                  <a:pt x="66895" y="217965"/>
                </a:lnTo>
                <a:lnTo>
                  <a:pt x="62011" y="219851"/>
                </a:lnTo>
                <a:lnTo>
                  <a:pt x="58803" y="221148"/>
                </a:lnTo>
                <a:lnTo>
                  <a:pt x="55077" y="222806"/>
                </a:lnTo>
                <a:lnTo>
                  <a:pt x="51006" y="224706"/>
                </a:lnTo>
                <a:lnTo>
                  <a:pt x="44365" y="226816"/>
                </a:lnTo>
                <a:lnTo>
                  <a:pt x="41483" y="227379"/>
                </a:lnTo>
                <a:lnTo>
                  <a:pt x="38768" y="226960"/>
                </a:lnTo>
                <a:lnTo>
                  <a:pt x="31154" y="223373"/>
                </a:lnTo>
                <a:lnTo>
                  <a:pt x="26282" y="222255"/>
                </a:lnTo>
                <a:lnTo>
                  <a:pt x="21471" y="219641"/>
                </a:lnTo>
                <a:lnTo>
                  <a:pt x="19076" y="217833"/>
                </a:lnTo>
                <a:lnTo>
                  <a:pt x="14299" y="215824"/>
                </a:lnTo>
                <a:lnTo>
                  <a:pt x="11914" y="215288"/>
                </a:lnTo>
                <a:lnTo>
                  <a:pt x="10324" y="214137"/>
                </a:lnTo>
                <a:lnTo>
                  <a:pt x="9264" y="212577"/>
                </a:lnTo>
                <a:lnTo>
                  <a:pt x="8086" y="208725"/>
                </a:lnTo>
                <a:lnTo>
                  <a:pt x="7563" y="204368"/>
                </a:lnTo>
                <a:lnTo>
                  <a:pt x="9447" y="197669"/>
                </a:lnTo>
                <a:lnTo>
                  <a:pt x="11060" y="193660"/>
                </a:lnTo>
                <a:lnTo>
                  <a:pt x="14970" y="187089"/>
                </a:lnTo>
                <a:lnTo>
                  <a:pt x="19354" y="180728"/>
                </a:lnTo>
                <a:lnTo>
                  <a:pt x="21634" y="176810"/>
                </a:lnTo>
                <a:lnTo>
                  <a:pt x="23948" y="172610"/>
                </a:lnTo>
                <a:lnTo>
                  <a:pt x="28635" y="165827"/>
                </a:lnTo>
                <a:lnTo>
                  <a:pt x="30996" y="162907"/>
                </a:lnTo>
                <a:lnTo>
                  <a:pt x="34952" y="160166"/>
                </a:lnTo>
                <a:lnTo>
                  <a:pt x="39970" y="157546"/>
                </a:lnTo>
                <a:lnTo>
                  <a:pt x="45697" y="155005"/>
                </a:lnTo>
                <a:lnTo>
                  <a:pt x="50308" y="152517"/>
                </a:lnTo>
                <a:lnTo>
                  <a:pt x="54176" y="150065"/>
                </a:lnTo>
                <a:lnTo>
                  <a:pt x="57549" y="147637"/>
                </a:lnTo>
                <a:lnTo>
                  <a:pt x="62179" y="145224"/>
                </a:lnTo>
                <a:lnTo>
                  <a:pt x="67646" y="142821"/>
                </a:lnTo>
                <a:lnTo>
                  <a:pt x="73673" y="140426"/>
                </a:lnTo>
                <a:lnTo>
                  <a:pt x="78484" y="138829"/>
                </a:lnTo>
                <a:lnTo>
                  <a:pt x="82485" y="137765"/>
                </a:lnTo>
                <a:lnTo>
                  <a:pt x="85946" y="137055"/>
                </a:lnTo>
                <a:lnTo>
                  <a:pt x="90635" y="136582"/>
                </a:lnTo>
                <a:lnTo>
                  <a:pt x="96142" y="136266"/>
                </a:lnTo>
                <a:lnTo>
                  <a:pt x="107818" y="135916"/>
                </a:lnTo>
                <a:lnTo>
                  <a:pt x="118298" y="135760"/>
                </a:lnTo>
                <a:lnTo>
                  <a:pt x="123316" y="136512"/>
                </a:lnTo>
                <a:lnTo>
                  <a:pt x="128248" y="137807"/>
                </a:lnTo>
                <a:lnTo>
                  <a:pt x="133124" y="139465"/>
                </a:lnTo>
                <a:lnTo>
                  <a:pt x="137962" y="141363"/>
                </a:lnTo>
                <a:lnTo>
                  <a:pt x="142775" y="143423"/>
                </a:lnTo>
                <a:lnTo>
                  <a:pt x="147571" y="145590"/>
                </a:lnTo>
                <a:lnTo>
                  <a:pt x="151562" y="148622"/>
                </a:lnTo>
                <a:lnTo>
                  <a:pt x="155016" y="152230"/>
                </a:lnTo>
                <a:lnTo>
                  <a:pt x="158113" y="156224"/>
                </a:lnTo>
                <a:lnTo>
                  <a:pt x="163670" y="162777"/>
                </a:lnTo>
                <a:lnTo>
                  <a:pt x="166264" y="165637"/>
                </a:lnTo>
                <a:lnTo>
                  <a:pt x="169580" y="168336"/>
                </a:lnTo>
                <a:lnTo>
                  <a:pt x="173379" y="170930"/>
                </a:lnTo>
                <a:lnTo>
                  <a:pt x="177498" y="173452"/>
                </a:lnTo>
                <a:lnTo>
                  <a:pt x="180245" y="176722"/>
                </a:lnTo>
                <a:lnTo>
                  <a:pt x="182076" y="180489"/>
                </a:lnTo>
                <a:lnTo>
                  <a:pt x="183296" y="184588"/>
                </a:lnTo>
                <a:lnTo>
                  <a:pt x="186769" y="191259"/>
                </a:lnTo>
                <a:lnTo>
                  <a:pt x="190959" y="196870"/>
                </a:lnTo>
                <a:lnTo>
                  <a:pt x="196986" y="203697"/>
                </a:lnTo>
                <a:lnTo>
                  <a:pt x="203417" y="210421"/>
                </a:lnTo>
                <a:lnTo>
                  <a:pt x="205462" y="211686"/>
                </a:lnTo>
                <a:lnTo>
                  <a:pt x="212329" y="213717"/>
                </a:lnTo>
                <a:lnTo>
                  <a:pt x="212991" y="213884"/>
                </a:lnTo>
                <a:lnTo>
                  <a:pt x="215842" y="216185"/>
                </a:lnTo>
                <a:lnTo>
                  <a:pt x="221457" y="2213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14"/>
          <p:cNvSpPr/>
          <p:nvPr/>
        </p:nvSpPr>
        <p:spPr>
          <a:xfrm>
            <a:off x="1857375" y="2357463"/>
            <a:ext cx="185738" cy="149994"/>
          </a:xfrm>
          <a:custGeom>
            <a:avLst/>
            <a:gdLst/>
            <a:ahLst/>
            <a:cxnLst/>
            <a:rect l="0" t="0" r="0" b="0"/>
            <a:pathLst>
              <a:path w="185738" h="149994">
                <a:moveTo>
                  <a:pt x="0" y="7118"/>
                </a:moveTo>
                <a:lnTo>
                  <a:pt x="0" y="0"/>
                </a:lnTo>
                <a:lnTo>
                  <a:pt x="0" y="3774"/>
                </a:lnTo>
                <a:lnTo>
                  <a:pt x="1587" y="4889"/>
                </a:lnTo>
                <a:lnTo>
                  <a:pt x="4233" y="5632"/>
                </a:lnTo>
                <a:lnTo>
                  <a:pt x="7584" y="6127"/>
                </a:lnTo>
                <a:lnTo>
                  <a:pt x="10612" y="7251"/>
                </a:lnTo>
                <a:lnTo>
                  <a:pt x="16093" y="10617"/>
                </a:lnTo>
                <a:lnTo>
                  <a:pt x="21175" y="14758"/>
                </a:lnTo>
                <a:lnTo>
                  <a:pt x="26080" y="19245"/>
                </a:lnTo>
                <a:lnTo>
                  <a:pt x="30905" y="23885"/>
                </a:lnTo>
                <a:lnTo>
                  <a:pt x="34097" y="26233"/>
                </a:lnTo>
                <a:lnTo>
                  <a:pt x="37813" y="28593"/>
                </a:lnTo>
                <a:lnTo>
                  <a:pt x="41877" y="30959"/>
                </a:lnTo>
                <a:lnTo>
                  <a:pt x="45380" y="34125"/>
                </a:lnTo>
                <a:lnTo>
                  <a:pt x="48510" y="37822"/>
                </a:lnTo>
                <a:lnTo>
                  <a:pt x="51389" y="41875"/>
                </a:lnTo>
                <a:lnTo>
                  <a:pt x="54897" y="45370"/>
                </a:lnTo>
                <a:lnTo>
                  <a:pt x="58823" y="48494"/>
                </a:lnTo>
                <a:lnTo>
                  <a:pt x="63027" y="51371"/>
                </a:lnTo>
                <a:lnTo>
                  <a:pt x="66625" y="54876"/>
                </a:lnTo>
                <a:lnTo>
                  <a:pt x="69816" y="58800"/>
                </a:lnTo>
                <a:lnTo>
                  <a:pt x="72738" y="63004"/>
                </a:lnTo>
                <a:lnTo>
                  <a:pt x="76273" y="66601"/>
                </a:lnTo>
                <a:lnTo>
                  <a:pt x="80217" y="69792"/>
                </a:lnTo>
                <a:lnTo>
                  <a:pt x="84434" y="72713"/>
                </a:lnTo>
                <a:lnTo>
                  <a:pt x="88833" y="75454"/>
                </a:lnTo>
                <a:lnTo>
                  <a:pt x="93353" y="78075"/>
                </a:lnTo>
                <a:lnTo>
                  <a:pt x="97954" y="80617"/>
                </a:lnTo>
                <a:lnTo>
                  <a:pt x="101815" y="83104"/>
                </a:lnTo>
                <a:lnTo>
                  <a:pt x="105183" y="85557"/>
                </a:lnTo>
                <a:lnTo>
                  <a:pt x="108222" y="87985"/>
                </a:lnTo>
                <a:lnTo>
                  <a:pt x="111835" y="91192"/>
                </a:lnTo>
                <a:lnTo>
                  <a:pt x="120083" y="98988"/>
                </a:lnTo>
                <a:lnTo>
                  <a:pt x="137784" y="116359"/>
                </a:lnTo>
                <a:lnTo>
                  <a:pt x="141068" y="118839"/>
                </a:lnTo>
                <a:lnTo>
                  <a:pt x="144845" y="121286"/>
                </a:lnTo>
                <a:lnTo>
                  <a:pt x="148951" y="123711"/>
                </a:lnTo>
                <a:lnTo>
                  <a:pt x="152482" y="126122"/>
                </a:lnTo>
                <a:lnTo>
                  <a:pt x="155629" y="128523"/>
                </a:lnTo>
                <a:lnTo>
                  <a:pt x="158522" y="130917"/>
                </a:lnTo>
                <a:lnTo>
                  <a:pt x="163852" y="133577"/>
                </a:lnTo>
                <a:lnTo>
                  <a:pt x="166384" y="134286"/>
                </a:lnTo>
                <a:lnTo>
                  <a:pt x="171315" y="137191"/>
                </a:lnTo>
                <a:lnTo>
                  <a:pt x="173741" y="139077"/>
                </a:lnTo>
                <a:lnTo>
                  <a:pt x="175358" y="141128"/>
                </a:lnTo>
                <a:lnTo>
                  <a:pt x="176437" y="143289"/>
                </a:lnTo>
                <a:lnTo>
                  <a:pt x="177156" y="145524"/>
                </a:lnTo>
                <a:lnTo>
                  <a:pt x="178429" y="147013"/>
                </a:lnTo>
                <a:lnTo>
                  <a:pt x="180071" y="148007"/>
                </a:lnTo>
                <a:lnTo>
                  <a:pt x="185737" y="1499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5"/>
          <p:cNvSpPr/>
          <p:nvPr/>
        </p:nvSpPr>
        <p:spPr>
          <a:xfrm>
            <a:off x="1864518" y="2357437"/>
            <a:ext cx="171451" cy="135732"/>
          </a:xfrm>
          <a:custGeom>
            <a:avLst/>
            <a:gdLst/>
            <a:ahLst/>
            <a:cxnLst/>
            <a:rect l="0" t="0" r="0" b="0"/>
            <a:pathLst>
              <a:path w="171451" h="135732">
                <a:moveTo>
                  <a:pt x="171450" y="0"/>
                </a:moveTo>
                <a:lnTo>
                  <a:pt x="160601" y="0"/>
                </a:lnTo>
                <a:lnTo>
                  <a:pt x="158661" y="794"/>
                </a:lnTo>
                <a:lnTo>
                  <a:pt x="154389" y="3792"/>
                </a:lnTo>
                <a:lnTo>
                  <a:pt x="152139" y="6497"/>
                </a:lnTo>
                <a:lnTo>
                  <a:pt x="149845" y="9888"/>
                </a:lnTo>
                <a:lnTo>
                  <a:pt x="147522" y="13736"/>
                </a:lnTo>
                <a:lnTo>
                  <a:pt x="144385" y="17095"/>
                </a:lnTo>
                <a:lnTo>
                  <a:pt x="140707" y="20127"/>
                </a:lnTo>
                <a:lnTo>
                  <a:pt x="136667" y="22943"/>
                </a:lnTo>
                <a:lnTo>
                  <a:pt x="133180" y="25614"/>
                </a:lnTo>
                <a:lnTo>
                  <a:pt x="130062" y="28189"/>
                </a:lnTo>
                <a:lnTo>
                  <a:pt x="127189" y="30699"/>
                </a:lnTo>
                <a:lnTo>
                  <a:pt x="122893" y="33960"/>
                </a:lnTo>
                <a:lnTo>
                  <a:pt x="111769" y="41816"/>
                </a:lnTo>
                <a:lnTo>
                  <a:pt x="107057" y="45340"/>
                </a:lnTo>
                <a:lnTo>
                  <a:pt x="103121" y="48483"/>
                </a:lnTo>
                <a:lnTo>
                  <a:pt x="99704" y="51372"/>
                </a:lnTo>
                <a:lnTo>
                  <a:pt x="95838" y="54886"/>
                </a:lnTo>
                <a:lnTo>
                  <a:pt x="87309" y="63023"/>
                </a:lnTo>
                <a:lnTo>
                  <a:pt x="33667" y="116353"/>
                </a:lnTo>
                <a:lnTo>
                  <a:pt x="31176" y="118050"/>
                </a:lnTo>
                <a:lnTo>
                  <a:pt x="26292" y="119935"/>
                </a:lnTo>
                <a:lnTo>
                  <a:pt x="21475" y="122890"/>
                </a:lnTo>
                <a:lnTo>
                  <a:pt x="19079" y="124789"/>
                </a:lnTo>
                <a:lnTo>
                  <a:pt x="14301" y="126899"/>
                </a:lnTo>
                <a:lnTo>
                  <a:pt x="11915" y="127462"/>
                </a:lnTo>
                <a:lnTo>
                  <a:pt x="10325" y="128631"/>
                </a:lnTo>
                <a:lnTo>
                  <a:pt x="9265" y="130204"/>
                </a:lnTo>
                <a:lnTo>
                  <a:pt x="7268" y="135408"/>
                </a:lnTo>
                <a:lnTo>
                  <a:pt x="5082" y="135588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16"/>
          <p:cNvSpPr/>
          <p:nvPr/>
        </p:nvSpPr>
        <p:spPr>
          <a:xfrm>
            <a:off x="2143125" y="2386012"/>
            <a:ext cx="178594" cy="7145"/>
          </a:xfrm>
          <a:custGeom>
            <a:avLst/>
            <a:gdLst/>
            <a:ahLst/>
            <a:cxnLst/>
            <a:rect l="0" t="0" r="0" b="0"/>
            <a:pathLst>
              <a:path w="178594" h="7145">
                <a:moveTo>
                  <a:pt x="0" y="7144"/>
                </a:moveTo>
                <a:lnTo>
                  <a:pt x="30760" y="7144"/>
                </a:lnTo>
                <a:lnTo>
                  <a:pt x="34000" y="6350"/>
                </a:lnTo>
                <a:lnTo>
                  <a:pt x="37748" y="5027"/>
                </a:lnTo>
                <a:lnTo>
                  <a:pt x="41834" y="3352"/>
                </a:lnTo>
                <a:lnTo>
                  <a:pt x="46145" y="2234"/>
                </a:lnTo>
                <a:lnTo>
                  <a:pt x="50607" y="1489"/>
                </a:lnTo>
                <a:lnTo>
                  <a:pt x="55169" y="993"/>
                </a:lnTo>
                <a:lnTo>
                  <a:pt x="59798" y="662"/>
                </a:lnTo>
                <a:lnTo>
                  <a:pt x="64471" y="441"/>
                </a:lnTo>
                <a:lnTo>
                  <a:pt x="73898" y="196"/>
                </a:lnTo>
                <a:lnTo>
                  <a:pt x="148950" y="0"/>
                </a:lnTo>
                <a:lnTo>
                  <a:pt x="152481" y="794"/>
                </a:lnTo>
                <a:lnTo>
                  <a:pt x="155629" y="2117"/>
                </a:lnTo>
                <a:lnTo>
                  <a:pt x="158521" y="3792"/>
                </a:lnTo>
                <a:lnTo>
                  <a:pt x="161243" y="4910"/>
                </a:lnTo>
                <a:lnTo>
                  <a:pt x="163852" y="5654"/>
                </a:lnTo>
                <a:lnTo>
                  <a:pt x="166384" y="6151"/>
                </a:lnTo>
                <a:lnTo>
                  <a:pt x="168866" y="6482"/>
                </a:lnTo>
                <a:lnTo>
                  <a:pt x="171315" y="6702"/>
                </a:lnTo>
                <a:lnTo>
                  <a:pt x="178593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17"/>
          <p:cNvSpPr/>
          <p:nvPr/>
        </p:nvSpPr>
        <p:spPr>
          <a:xfrm>
            <a:off x="2393156" y="2278856"/>
            <a:ext cx="54587" cy="242888"/>
          </a:xfrm>
          <a:custGeom>
            <a:avLst/>
            <a:gdLst/>
            <a:ahLst/>
            <a:cxnLst/>
            <a:rect l="0" t="0" r="0" b="0"/>
            <a:pathLst>
              <a:path w="54587" h="242888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6151" y="16999"/>
                </a:lnTo>
                <a:lnTo>
                  <a:pt x="6702" y="23695"/>
                </a:lnTo>
                <a:lnTo>
                  <a:pt x="6948" y="31168"/>
                </a:lnTo>
                <a:lnTo>
                  <a:pt x="7085" y="40632"/>
                </a:lnTo>
                <a:lnTo>
                  <a:pt x="7118" y="48750"/>
                </a:lnTo>
                <a:lnTo>
                  <a:pt x="7920" y="53138"/>
                </a:lnTo>
                <a:lnTo>
                  <a:pt x="9249" y="57650"/>
                </a:lnTo>
                <a:lnTo>
                  <a:pt x="10928" y="62246"/>
                </a:lnTo>
                <a:lnTo>
                  <a:pt x="12048" y="66897"/>
                </a:lnTo>
                <a:lnTo>
                  <a:pt x="12794" y="71585"/>
                </a:lnTo>
                <a:lnTo>
                  <a:pt x="13292" y="76299"/>
                </a:lnTo>
                <a:lnTo>
                  <a:pt x="14417" y="81028"/>
                </a:lnTo>
                <a:lnTo>
                  <a:pt x="15962" y="85769"/>
                </a:lnTo>
                <a:lnTo>
                  <a:pt x="17785" y="90517"/>
                </a:lnTo>
                <a:lnTo>
                  <a:pt x="19000" y="95269"/>
                </a:lnTo>
                <a:lnTo>
                  <a:pt x="19811" y="100025"/>
                </a:lnTo>
                <a:lnTo>
                  <a:pt x="20350" y="104783"/>
                </a:lnTo>
                <a:lnTo>
                  <a:pt x="21504" y="108749"/>
                </a:lnTo>
                <a:lnTo>
                  <a:pt x="23068" y="112187"/>
                </a:lnTo>
                <a:lnTo>
                  <a:pt x="24903" y="115273"/>
                </a:lnTo>
                <a:lnTo>
                  <a:pt x="26921" y="118917"/>
                </a:lnTo>
                <a:lnTo>
                  <a:pt x="31279" y="127200"/>
                </a:lnTo>
                <a:lnTo>
                  <a:pt x="32759" y="131631"/>
                </a:lnTo>
                <a:lnTo>
                  <a:pt x="33746" y="136173"/>
                </a:lnTo>
                <a:lnTo>
                  <a:pt x="34403" y="140788"/>
                </a:lnTo>
                <a:lnTo>
                  <a:pt x="34842" y="145452"/>
                </a:lnTo>
                <a:lnTo>
                  <a:pt x="35134" y="150149"/>
                </a:lnTo>
                <a:lnTo>
                  <a:pt x="35329" y="154868"/>
                </a:lnTo>
                <a:lnTo>
                  <a:pt x="36252" y="159602"/>
                </a:lnTo>
                <a:lnTo>
                  <a:pt x="37662" y="164345"/>
                </a:lnTo>
                <a:lnTo>
                  <a:pt x="39395" y="169094"/>
                </a:lnTo>
                <a:lnTo>
                  <a:pt x="40551" y="173848"/>
                </a:lnTo>
                <a:lnTo>
                  <a:pt x="41322" y="178605"/>
                </a:lnTo>
                <a:lnTo>
                  <a:pt x="41835" y="183364"/>
                </a:lnTo>
                <a:lnTo>
                  <a:pt x="42971" y="188124"/>
                </a:lnTo>
                <a:lnTo>
                  <a:pt x="44522" y="192884"/>
                </a:lnTo>
                <a:lnTo>
                  <a:pt x="46350" y="197646"/>
                </a:lnTo>
                <a:lnTo>
                  <a:pt x="47569" y="201614"/>
                </a:lnTo>
                <a:lnTo>
                  <a:pt x="48923" y="208139"/>
                </a:lnTo>
                <a:lnTo>
                  <a:pt x="49525" y="213686"/>
                </a:lnTo>
                <a:lnTo>
                  <a:pt x="49863" y="221270"/>
                </a:lnTo>
                <a:lnTo>
                  <a:pt x="49911" y="223713"/>
                </a:lnTo>
                <a:lnTo>
                  <a:pt x="50736" y="226136"/>
                </a:lnTo>
                <a:lnTo>
                  <a:pt x="52080" y="228545"/>
                </a:lnTo>
                <a:lnTo>
                  <a:pt x="53770" y="230944"/>
                </a:lnTo>
                <a:lnTo>
                  <a:pt x="54103" y="233338"/>
                </a:lnTo>
                <a:lnTo>
                  <a:pt x="53531" y="235727"/>
                </a:lnTo>
                <a:lnTo>
                  <a:pt x="52356" y="238114"/>
                </a:lnTo>
                <a:lnTo>
                  <a:pt x="52367" y="239705"/>
                </a:lnTo>
                <a:lnTo>
                  <a:pt x="53167" y="240766"/>
                </a:lnTo>
                <a:lnTo>
                  <a:pt x="54495" y="241473"/>
                </a:lnTo>
                <a:lnTo>
                  <a:pt x="54586" y="241944"/>
                </a:lnTo>
                <a:lnTo>
                  <a:pt x="53853" y="242259"/>
                </a:lnTo>
                <a:lnTo>
                  <a:pt x="52571" y="242468"/>
                </a:lnTo>
                <a:lnTo>
                  <a:pt x="50922" y="242608"/>
                </a:lnTo>
                <a:lnTo>
                  <a:pt x="49029" y="242701"/>
                </a:lnTo>
                <a:lnTo>
                  <a:pt x="42862" y="2428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18"/>
          <p:cNvSpPr/>
          <p:nvPr/>
        </p:nvSpPr>
        <p:spPr>
          <a:xfrm>
            <a:off x="871632" y="2864643"/>
            <a:ext cx="171356" cy="207170"/>
          </a:xfrm>
          <a:custGeom>
            <a:avLst/>
            <a:gdLst/>
            <a:ahLst/>
            <a:cxnLst/>
            <a:rect l="0" t="0" r="0" b="0"/>
            <a:pathLst>
              <a:path w="171356" h="207170">
                <a:moveTo>
                  <a:pt x="14193" y="0"/>
                </a:moveTo>
                <a:lnTo>
                  <a:pt x="0" y="0"/>
                </a:lnTo>
                <a:lnTo>
                  <a:pt x="6064" y="0"/>
                </a:lnTo>
                <a:lnTo>
                  <a:pt x="6392" y="794"/>
                </a:lnTo>
                <a:lnTo>
                  <a:pt x="6757" y="3793"/>
                </a:lnTo>
                <a:lnTo>
                  <a:pt x="7648" y="5704"/>
                </a:lnTo>
                <a:lnTo>
                  <a:pt x="10755" y="9943"/>
                </a:lnTo>
                <a:lnTo>
                  <a:pt x="11901" y="12185"/>
                </a:lnTo>
                <a:lnTo>
                  <a:pt x="13174" y="16793"/>
                </a:lnTo>
                <a:lnTo>
                  <a:pt x="15856" y="21487"/>
                </a:lnTo>
                <a:lnTo>
                  <a:pt x="19694" y="26219"/>
                </a:lnTo>
                <a:lnTo>
                  <a:pt x="24046" y="30968"/>
                </a:lnTo>
                <a:lnTo>
                  <a:pt x="30959" y="38104"/>
                </a:lnTo>
                <a:lnTo>
                  <a:pt x="51308" y="58539"/>
                </a:lnTo>
                <a:lnTo>
                  <a:pt x="54017" y="62045"/>
                </a:lnTo>
                <a:lnTo>
                  <a:pt x="56617" y="65969"/>
                </a:lnTo>
                <a:lnTo>
                  <a:pt x="59145" y="70173"/>
                </a:lnTo>
                <a:lnTo>
                  <a:pt x="62417" y="74564"/>
                </a:lnTo>
                <a:lnTo>
                  <a:pt x="66186" y="79078"/>
                </a:lnTo>
                <a:lnTo>
                  <a:pt x="70286" y="83675"/>
                </a:lnTo>
                <a:lnTo>
                  <a:pt x="73813" y="88327"/>
                </a:lnTo>
                <a:lnTo>
                  <a:pt x="76958" y="93016"/>
                </a:lnTo>
                <a:lnTo>
                  <a:pt x="79849" y="97730"/>
                </a:lnTo>
                <a:lnTo>
                  <a:pt x="82570" y="102459"/>
                </a:lnTo>
                <a:lnTo>
                  <a:pt x="87710" y="111948"/>
                </a:lnTo>
                <a:lnTo>
                  <a:pt x="90191" y="115907"/>
                </a:lnTo>
                <a:lnTo>
                  <a:pt x="92640" y="119340"/>
                </a:lnTo>
                <a:lnTo>
                  <a:pt x="95066" y="122423"/>
                </a:lnTo>
                <a:lnTo>
                  <a:pt x="97477" y="126065"/>
                </a:lnTo>
                <a:lnTo>
                  <a:pt x="99878" y="130081"/>
                </a:lnTo>
                <a:lnTo>
                  <a:pt x="102272" y="134346"/>
                </a:lnTo>
                <a:lnTo>
                  <a:pt x="105456" y="138776"/>
                </a:lnTo>
                <a:lnTo>
                  <a:pt x="109166" y="143318"/>
                </a:lnTo>
                <a:lnTo>
                  <a:pt x="116728" y="151803"/>
                </a:lnTo>
                <a:lnTo>
                  <a:pt x="122735" y="158220"/>
                </a:lnTo>
                <a:lnTo>
                  <a:pt x="124654" y="161043"/>
                </a:lnTo>
                <a:lnTo>
                  <a:pt x="126786" y="166296"/>
                </a:lnTo>
                <a:lnTo>
                  <a:pt x="128943" y="168808"/>
                </a:lnTo>
                <a:lnTo>
                  <a:pt x="131968" y="171276"/>
                </a:lnTo>
                <a:lnTo>
                  <a:pt x="135572" y="173715"/>
                </a:lnTo>
                <a:lnTo>
                  <a:pt x="138768" y="176135"/>
                </a:lnTo>
                <a:lnTo>
                  <a:pt x="141693" y="178542"/>
                </a:lnTo>
                <a:lnTo>
                  <a:pt x="144437" y="180941"/>
                </a:lnTo>
                <a:lnTo>
                  <a:pt x="149602" y="185722"/>
                </a:lnTo>
                <a:lnTo>
                  <a:pt x="152090" y="188109"/>
                </a:lnTo>
                <a:lnTo>
                  <a:pt x="153749" y="190494"/>
                </a:lnTo>
                <a:lnTo>
                  <a:pt x="155593" y="195260"/>
                </a:lnTo>
                <a:lnTo>
                  <a:pt x="156878" y="196848"/>
                </a:lnTo>
                <a:lnTo>
                  <a:pt x="158529" y="197907"/>
                </a:lnTo>
                <a:lnTo>
                  <a:pt x="162479" y="199084"/>
                </a:lnTo>
                <a:lnTo>
                  <a:pt x="166881" y="199607"/>
                </a:lnTo>
                <a:lnTo>
                  <a:pt x="168372" y="200540"/>
                </a:lnTo>
                <a:lnTo>
                  <a:pt x="169367" y="201956"/>
                </a:lnTo>
                <a:lnTo>
                  <a:pt x="171355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19"/>
          <p:cNvSpPr/>
          <p:nvPr/>
        </p:nvSpPr>
        <p:spPr>
          <a:xfrm>
            <a:off x="903425" y="2871787"/>
            <a:ext cx="125276" cy="178595"/>
          </a:xfrm>
          <a:custGeom>
            <a:avLst/>
            <a:gdLst/>
            <a:ahLst/>
            <a:cxnLst/>
            <a:rect l="0" t="0" r="0" b="0"/>
            <a:pathLst>
              <a:path w="125276" h="178595">
                <a:moveTo>
                  <a:pt x="125275" y="0"/>
                </a:moveTo>
                <a:lnTo>
                  <a:pt x="119124" y="0"/>
                </a:lnTo>
                <a:lnTo>
                  <a:pt x="118793" y="794"/>
                </a:lnTo>
                <a:lnTo>
                  <a:pt x="118218" y="6151"/>
                </a:lnTo>
                <a:lnTo>
                  <a:pt x="117395" y="6482"/>
                </a:lnTo>
                <a:lnTo>
                  <a:pt x="114364" y="6850"/>
                </a:lnTo>
                <a:lnTo>
                  <a:pt x="113239" y="7741"/>
                </a:lnTo>
                <a:lnTo>
                  <a:pt x="112488" y="9130"/>
                </a:lnTo>
                <a:lnTo>
                  <a:pt x="110860" y="13583"/>
                </a:lnTo>
                <a:lnTo>
                  <a:pt x="109315" y="16993"/>
                </a:lnTo>
                <a:lnTo>
                  <a:pt x="107491" y="20853"/>
                </a:lnTo>
                <a:lnTo>
                  <a:pt x="105482" y="24221"/>
                </a:lnTo>
                <a:lnTo>
                  <a:pt x="103348" y="27260"/>
                </a:lnTo>
                <a:lnTo>
                  <a:pt x="101132" y="30080"/>
                </a:lnTo>
                <a:lnTo>
                  <a:pt x="98067" y="33547"/>
                </a:lnTo>
                <a:lnTo>
                  <a:pt x="90428" y="41633"/>
                </a:lnTo>
                <a:lnTo>
                  <a:pt x="86962" y="46012"/>
                </a:lnTo>
                <a:lnTo>
                  <a:pt x="83858" y="50518"/>
                </a:lnTo>
                <a:lnTo>
                  <a:pt x="80995" y="55110"/>
                </a:lnTo>
                <a:lnTo>
                  <a:pt x="77499" y="59759"/>
                </a:lnTo>
                <a:lnTo>
                  <a:pt x="73580" y="64445"/>
                </a:lnTo>
                <a:lnTo>
                  <a:pt x="69380" y="69157"/>
                </a:lnTo>
                <a:lnTo>
                  <a:pt x="65787" y="74680"/>
                </a:lnTo>
                <a:lnTo>
                  <a:pt x="62597" y="80743"/>
                </a:lnTo>
                <a:lnTo>
                  <a:pt x="59677" y="87166"/>
                </a:lnTo>
                <a:lnTo>
                  <a:pt x="56143" y="93036"/>
                </a:lnTo>
                <a:lnTo>
                  <a:pt x="52199" y="98536"/>
                </a:lnTo>
                <a:lnTo>
                  <a:pt x="47983" y="103791"/>
                </a:lnTo>
                <a:lnTo>
                  <a:pt x="43584" y="108881"/>
                </a:lnTo>
                <a:lnTo>
                  <a:pt x="39064" y="113863"/>
                </a:lnTo>
                <a:lnTo>
                  <a:pt x="34464" y="118771"/>
                </a:lnTo>
                <a:lnTo>
                  <a:pt x="30603" y="123631"/>
                </a:lnTo>
                <a:lnTo>
                  <a:pt x="27235" y="128458"/>
                </a:lnTo>
                <a:lnTo>
                  <a:pt x="24196" y="133264"/>
                </a:lnTo>
                <a:lnTo>
                  <a:pt x="21376" y="138055"/>
                </a:lnTo>
                <a:lnTo>
                  <a:pt x="18703" y="142837"/>
                </a:lnTo>
                <a:lnTo>
                  <a:pt x="16127" y="147612"/>
                </a:lnTo>
                <a:lnTo>
                  <a:pt x="13616" y="151589"/>
                </a:lnTo>
                <a:lnTo>
                  <a:pt x="11148" y="155035"/>
                </a:lnTo>
                <a:lnTo>
                  <a:pt x="8709" y="158125"/>
                </a:lnTo>
                <a:lnTo>
                  <a:pt x="5999" y="163676"/>
                </a:lnTo>
                <a:lnTo>
                  <a:pt x="5276" y="166267"/>
                </a:lnTo>
                <a:lnTo>
                  <a:pt x="4001" y="167995"/>
                </a:lnTo>
                <a:lnTo>
                  <a:pt x="2356" y="169146"/>
                </a:lnTo>
                <a:lnTo>
                  <a:pt x="467" y="169915"/>
                </a:lnTo>
                <a:lnTo>
                  <a:pt x="0" y="170426"/>
                </a:lnTo>
                <a:lnTo>
                  <a:pt x="484" y="170768"/>
                </a:lnTo>
                <a:lnTo>
                  <a:pt x="3170" y="171315"/>
                </a:lnTo>
                <a:lnTo>
                  <a:pt x="3390" y="172154"/>
                </a:lnTo>
                <a:lnTo>
                  <a:pt x="3537" y="173507"/>
                </a:lnTo>
                <a:lnTo>
                  <a:pt x="3831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20"/>
          <p:cNvSpPr/>
          <p:nvPr/>
        </p:nvSpPr>
        <p:spPr>
          <a:xfrm>
            <a:off x="1250156" y="2900362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14288"/>
                </a:moveTo>
                <a:lnTo>
                  <a:pt x="23849" y="14288"/>
                </a:lnTo>
                <a:lnTo>
                  <a:pt x="27012" y="13494"/>
                </a:lnTo>
                <a:lnTo>
                  <a:pt x="30708" y="12171"/>
                </a:lnTo>
                <a:lnTo>
                  <a:pt x="34759" y="10495"/>
                </a:lnTo>
                <a:lnTo>
                  <a:pt x="39048" y="9378"/>
                </a:lnTo>
                <a:lnTo>
                  <a:pt x="43494" y="8633"/>
                </a:lnTo>
                <a:lnTo>
                  <a:pt x="48046" y="8137"/>
                </a:lnTo>
                <a:lnTo>
                  <a:pt x="53462" y="7806"/>
                </a:lnTo>
                <a:lnTo>
                  <a:pt x="65829" y="7438"/>
                </a:lnTo>
                <a:lnTo>
                  <a:pt x="71667" y="6546"/>
                </a:lnTo>
                <a:lnTo>
                  <a:pt x="77147" y="5158"/>
                </a:lnTo>
                <a:lnTo>
                  <a:pt x="82387" y="3439"/>
                </a:lnTo>
                <a:lnTo>
                  <a:pt x="88262" y="2292"/>
                </a:lnTo>
                <a:lnTo>
                  <a:pt x="94560" y="1528"/>
                </a:lnTo>
                <a:lnTo>
                  <a:pt x="101140" y="1019"/>
                </a:lnTo>
                <a:lnTo>
                  <a:pt x="107908" y="679"/>
                </a:lnTo>
                <a:lnTo>
                  <a:pt x="121778" y="302"/>
                </a:lnTo>
                <a:lnTo>
                  <a:pt x="154392" y="27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1"/>
          <p:cNvSpPr/>
          <p:nvPr/>
        </p:nvSpPr>
        <p:spPr>
          <a:xfrm>
            <a:off x="1285875" y="2964656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3792" y="10495"/>
                </a:lnTo>
                <a:lnTo>
                  <a:pt x="6496" y="9378"/>
                </a:lnTo>
                <a:lnTo>
                  <a:pt x="9887" y="8633"/>
                </a:lnTo>
                <a:lnTo>
                  <a:pt x="13735" y="8136"/>
                </a:lnTo>
                <a:lnTo>
                  <a:pt x="17888" y="7806"/>
                </a:lnTo>
                <a:lnTo>
                  <a:pt x="22244" y="7585"/>
                </a:lnTo>
                <a:lnTo>
                  <a:pt x="33842" y="7274"/>
                </a:lnTo>
                <a:lnTo>
                  <a:pt x="73691" y="7147"/>
                </a:lnTo>
                <a:lnTo>
                  <a:pt x="126121" y="7144"/>
                </a:lnTo>
                <a:lnTo>
                  <a:pt x="130912" y="6350"/>
                </a:lnTo>
                <a:lnTo>
                  <a:pt x="135693" y="5027"/>
                </a:lnTo>
                <a:lnTo>
                  <a:pt x="140468" y="3351"/>
                </a:lnTo>
                <a:lnTo>
                  <a:pt x="145239" y="2234"/>
                </a:lnTo>
                <a:lnTo>
                  <a:pt x="150007" y="1489"/>
                </a:lnTo>
                <a:lnTo>
                  <a:pt x="154773" y="993"/>
                </a:lnTo>
                <a:lnTo>
                  <a:pt x="159538" y="662"/>
                </a:lnTo>
                <a:lnTo>
                  <a:pt x="164302" y="441"/>
                </a:lnTo>
                <a:lnTo>
                  <a:pt x="176476" y="1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22"/>
          <p:cNvSpPr/>
          <p:nvPr/>
        </p:nvSpPr>
        <p:spPr>
          <a:xfrm>
            <a:off x="1622749" y="2778945"/>
            <a:ext cx="184620" cy="207132"/>
          </a:xfrm>
          <a:custGeom>
            <a:avLst/>
            <a:gdLst/>
            <a:ahLst/>
            <a:cxnLst/>
            <a:rect l="0" t="0" r="0" b="0"/>
            <a:pathLst>
              <a:path w="184620" h="207132">
                <a:moveTo>
                  <a:pt x="20313" y="14261"/>
                </a:moveTo>
                <a:lnTo>
                  <a:pt x="20313" y="10469"/>
                </a:lnTo>
                <a:lnTo>
                  <a:pt x="21107" y="9351"/>
                </a:lnTo>
                <a:lnTo>
                  <a:pt x="22430" y="8606"/>
                </a:lnTo>
                <a:lnTo>
                  <a:pt x="26016" y="7779"/>
                </a:lnTo>
                <a:lnTo>
                  <a:pt x="30256" y="7411"/>
                </a:lnTo>
                <a:lnTo>
                  <a:pt x="33292" y="6519"/>
                </a:lnTo>
                <a:lnTo>
                  <a:pt x="36903" y="5131"/>
                </a:lnTo>
                <a:lnTo>
                  <a:pt x="40898" y="3412"/>
                </a:lnTo>
                <a:lnTo>
                  <a:pt x="44355" y="2266"/>
                </a:lnTo>
                <a:lnTo>
                  <a:pt x="47454" y="1501"/>
                </a:lnTo>
                <a:lnTo>
                  <a:pt x="50313" y="992"/>
                </a:lnTo>
                <a:lnTo>
                  <a:pt x="54600" y="653"/>
                </a:lnTo>
                <a:lnTo>
                  <a:pt x="59840" y="426"/>
                </a:lnTo>
                <a:lnTo>
                  <a:pt x="77774" y="63"/>
                </a:lnTo>
                <a:lnTo>
                  <a:pt x="90167" y="0"/>
                </a:lnTo>
                <a:lnTo>
                  <a:pt x="94664" y="785"/>
                </a:lnTo>
                <a:lnTo>
                  <a:pt x="99249" y="2102"/>
                </a:lnTo>
                <a:lnTo>
                  <a:pt x="103893" y="3774"/>
                </a:lnTo>
                <a:lnTo>
                  <a:pt x="108577" y="5682"/>
                </a:lnTo>
                <a:lnTo>
                  <a:pt x="113287" y="7748"/>
                </a:lnTo>
                <a:lnTo>
                  <a:pt x="118014" y="9919"/>
                </a:lnTo>
                <a:lnTo>
                  <a:pt x="121960" y="12160"/>
                </a:lnTo>
                <a:lnTo>
                  <a:pt x="125384" y="14448"/>
                </a:lnTo>
                <a:lnTo>
                  <a:pt x="128460" y="16767"/>
                </a:lnTo>
                <a:lnTo>
                  <a:pt x="133995" y="21460"/>
                </a:lnTo>
                <a:lnTo>
                  <a:pt x="136582" y="23823"/>
                </a:lnTo>
                <a:lnTo>
                  <a:pt x="139101" y="26985"/>
                </a:lnTo>
                <a:lnTo>
                  <a:pt x="141574" y="30681"/>
                </a:lnTo>
                <a:lnTo>
                  <a:pt x="144016" y="34733"/>
                </a:lnTo>
                <a:lnTo>
                  <a:pt x="145644" y="39021"/>
                </a:lnTo>
                <a:lnTo>
                  <a:pt x="146730" y="43468"/>
                </a:lnTo>
                <a:lnTo>
                  <a:pt x="147453" y="48020"/>
                </a:lnTo>
                <a:lnTo>
                  <a:pt x="147936" y="52642"/>
                </a:lnTo>
                <a:lnTo>
                  <a:pt x="148257" y="57310"/>
                </a:lnTo>
                <a:lnTo>
                  <a:pt x="148472" y="62011"/>
                </a:lnTo>
                <a:lnTo>
                  <a:pt x="148710" y="73583"/>
                </a:lnTo>
                <a:lnTo>
                  <a:pt x="148863" y="96623"/>
                </a:lnTo>
                <a:lnTo>
                  <a:pt x="148082" y="101712"/>
                </a:lnTo>
                <a:lnTo>
                  <a:pt x="146767" y="106693"/>
                </a:lnTo>
                <a:lnTo>
                  <a:pt x="145097" y="111601"/>
                </a:lnTo>
                <a:lnTo>
                  <a:pt x="142396" y="117254"/>
                </a:lnTo>
                <a:lnTo>
                  <a:pt x="139008" y="123404"/>
                </a:lnTo>
                <a:lnTo>
                  <a:pt x="135162" y="129886"/>
                </a:lnTo>
                <a:lnTo>
                  <a:pt x="131804" y="135794"/>
                </a:lnTo>
                <a:lnTo>
                  <a:pt x="125956" y="146592"/>
                </a:lnTo>
                <a:lnTo>
                  <a:pt x="118201" y="161597"/>
                </a:lnTo>
                <a:lnTo>
                  <a:pt x="114941" y="166460"/>
                </a:lnTo>
                <a:lnTo>
                  <a:pt x="111179" y="171289"/>
                </a:lnTo>
                <a:lnTo>
                  <a:pt x="107084" y="176096"/>
                </a:lnTo>
                <a:lnTo>
                  <a:pt x="102767" y="180095"/>
                </a:lnTo>
                <a:lnTo>
                  <a:pt x="98301" y="183554"/>
                </a:lnTo>
                <a:lnTo>
                  <a:pt x="93736" y="186654"/>
                </a:lnTo>
                <a:lnTo>
                  <a:pt x="89899" y="189515"/>
                </a:lnTo>
                <a:lnTo>
                  <a:pt x="86548" y="192216"/>
                </a:lnTo>
                <a:lnTo>
                  <a:pt x="83519" y="194810"/>
                </a:lnTo>
                <a:lnTo>
                  <a:pt x="79119" y="197333"/>
                </a:lnTo>
                <a:lnTo>
                  <a:pt x="73805" y="199809"/>
                </a:lnTo>
                <a:lnTo>
                  <a:pt x="67880" y="202253"/>
                </a:lnTo>
                <a:lnTo>
                  <a:pt x="63137" y="203883"/>
                </a:lnTo>
                <a:lnTo>
                  <a:pt x="59181" y="204969"/>
                </a:lnTo>
                <a:lnTo>
                  <a:pt x="55750" y="205694"/>
                </a:lnTo>
                <a:lnTo>
                  <a:pt x="51875" y="206176"/>
                </a:lnTo>
                <a:lnTo>
                  <a:pt x="47705" y="206498"/>
                </a:lnTo>
                <a:lnTo>
                  <a:pt x="39631" y="206856"/>
                </a:lnTo>
                <a:lnTo>
                  <a:pt x="30623" y="207057"/>
                </a:lnTo>
                <a:lnTo>
                  <a:pt x="18035" y="207131"/>
                </a:lnTo>
                <a:lnTo>
                  <a:pt x="15619" y="206341"/>
                </a:lnTo>
                <a:lnTo>
                  <a:pt x="10819" y="203346"/>
                </a:lnTo>
                <a:lnTo>
                  <a:pt x="9221" y="201437"/>
                </a:lnTo>
                <a:lnTo>
                  <a:pt x="8156" y="199370"/>
                </a:lnTo>
                <a:lnTo>
                  <a:pt x="7446" y="197198"/>
                </a:lnTo>
                <a:lnTo>
                  <a:pt x="4540" y="192668"/>
                </a:lnTo>
                <a:lnTo>
                  <a:pt x="2654" y="190349"/>
                </a:lnTo>
                <a:lnTo>
                  <a:pt x="1397" y="188009"/>
                </a:lnTo>
                <a:lnTo>
                  <a:pt x="0" y="183293"/>
                </a:lnTo>
                <a:lnTo>
                  <a:pt x="421" y="180924"/>
                </a:lnTo>
                <a:lnTo>
                  <a:pt x="3005" y="176175"/>
                </a:lnTo>
                <a:lnTo>
                  <a:pt x="6800" y="171418"/>
                </a:lnTo>
                <a:lnTo>
                  <a:pt x="8923" y="169039"/>
                </a:lnTo>
                <a:lnTo>
                  <a:pt x="11132" y="167452"/>
                </a:lnTo>
                <a:lnTo>
                  <a:pt x="15704" y="165689"/>
                </a:lnTo>
                <a:lnTo>
                  <a:pt x="18827" y="164426"/>
                </a:lnTo>
                <a:lnTo>
                  <a:pt x="22498" y="162790"/>
                </a:lnTo>
                <a:lnTo>
                  <a:pt x="26532" y="160905"/>
                </a:lnTo>
                <a:lnTo>
                  <a:pt x="30809" y="159649"/>
                </a:lnTo>
                <a:lnTo>
                  <a:pt x="35248" y="158811"/>
                </a:lnTo>
                <a:lnTo>
                  <a:pt x="39795" y="158253"/>
                </a:lnTo>
                <a:lnTo>
                  <a:pt x="43620" y="157880"/>
                </a:lnTo>
                <a:lnTo>
                  <a:pt x="46963" y="157632"/>
                </a:lnTo>
                <a:lnTo>
                  <a:pt x="49986" y="157467"/>
                </a:lnTo>
                <a:lnTo>
                  <a:pt x="57578" y="157283"/>
                </a:lnTo>
                <a:lnTo>
                  <a:pt x="79180" y="157165"/>
                </a:lnTo>
                <a:lnTo>
                  <a:pt x="84164" y="157949"/>
                </a:lnTo>
                <a:lnTo>
                  <a:pt x="88280" y="159265"/>
                </a:lnTo>
                <a:lnTo>
                  <a:pt x="91818" y="160937"/>
                </a:lnTo>
                <a:lnTo>
                  <a:pt x="96558" y="162051"/>
                </a:lnTo>
                <a:lnTo>
                  <a:pt x="102099" y="162794"/>
                </a:lnTo>
                <a:lnTo>
                  <a:pt x="108175" y="163289"/>
                </a:lnTo>
                <a:lnTo>
                  <a:pt x="113813" y="163619"/>
                </a:lnTo>
                <a:lnTo>
                  <a:pt x="124310" y="163986"/>
                </a:lnTo>
                <a:lnTo>
                  <a:pt x="129332" y="164878"/>
                </a:lnTo>
                <a:lnTo>
                  <a:pt x="134267" y="166266"/>
                </a:lnTo>
                <a:lnTo>
                  <a:pt x="139145" y="167985"/>
                </a:lnTo>
                <a:lnTo>
                  <a:pt x="143984" y="169131"/>
                </a:lnTo>
                <a:lnTo>
                  <a:pt x="148798" y="169895"/>
                </a:lnTo>
                <a:lnTo>
                  <a:pt x="153595" y="170405"/>
                </a:lnTo>
                <a:lnTo>
                  <a:pt x="158380" y="170744"/>
                </a:lnTo>
                <a:lnTo>
                  <a:pt x="163158" y="170970"/>
                </a:lnTo>
                <a:lnTo>
                  <a:pt x="167930" y="171122"/>
                </a:lnTo>
                <a:lnTo>
                  <a:pt x="171906" y="172016"/>
                </a:lnTo>
                <a:lnTo>
                  <a:pt x="175350" y="173406"/>
                </a:lnTo>
                <a:lnTo>
                  <a:pt x="184619" y="1785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23"/>
          <p:cNvSpPr/>
          <p:nvPr/>
        </p:nvSpPr>
        <p:spPr>
          <a:xfrm>
            <a:off x="1894381" y="2814637"/>
            <a:ext cx="205882" cy="414183"/>
          </a:xfrm>
          <a:custGeom>
            <a:avLst/>
            <a:gdLst/>
            <a:ahLst/>
            <a:cxnLst/>
            <a:rect l="0" t="0" r="0" b="0"/>
            <a:pathLst>
              <a:path w="205882" h="414183">
                <a:moveTo>
                  <a:pt x="13000" y="0"/>
                </a:moveTo>
                <a:lnTo>
                  <a:pt x="0" y="0"/>
                </a:lnTo>
                <a:lnTo>
                  <a:pt x="364" y="794"/>
                </a:lnTo>
                <a:lnTo>
                  <a:pt x="6653" y="9888"/>
                </a:lnTo>
                <a:lnTo>
                  <a:pt x="10179" y="17095"/>
                </a:lnTo>
                <a:lnTo>
                  <a:pt x="11746" y="22943"/>
                </a:lnTo>
                <a:lnTo>
                  <a:pt x="12628" y="34491"/>
                </a:lnTo>
                <a:lnTo>
                  <a:pt x="12835" y="43375"/>
                </a:lnTo>
                <a:lnTo>
                  <a:pt x="12967" y="62014"/>
                </a:lnTo>
                <a:lnTo>
                  <a:pt x="15102" y="71483"/>
                </a:lnTo>
                <a:lnTo>
                  <a:pt x="18650" y="83622"/>
                </a:lnTo>
                <a:lnTo>
                  <a:pt x="20273" y="90346"/>
                </a:lnTo>
                <a:lnTo>
                  <a:pt x="25650" y="102264"/>
                </a:lnTo>
                <a:lnTo>
                  <a:pt x="29999" y="108421"/>
                </a:lnTo>
                <a:lnTo>
                  <a:pt x="32270" y="110381"/>
                </a:lnTo>
                <a:lnTo>
                  <a:pt x="34578" y="111687"/>
                </a:lnTo>
                <a:lnTo>
                  <a:pt x="39259" y="113139"/>
                </a:lnTo>
                <a:lnTo>
                  <a:pt x="43985" y="113784"/>
                </a:lnTo>
                <a:lnTo>
                  <a:pt x="46357" y="114750"/>
                </a:lnTo>
                <a:lnTo>
                  <a:pt x="51108" y="117940"/>
                </a:lnTo>
                <a:lnTo>
                  <a:pt x="54281" y="119107"/>
                </a:lnTo>
                <a:lnTo>
                  <a:pt x="57983" y="119886"/>
                </a:lnTo>
                <a:lnTo>
                  <a:pt x="62038" y="120405"/>
                </a:lnTo>
                <a:lnTo>
                  <a:pt x="65536" y="120752"/>
                </a:lnTo>
                <a:lnTo>
                  <a:pt x="71539" y="121136"/>
                </a:lnTo>
                <a:lnTo>
                  <a:pt x="74251" y="120445"/>
                </a:lnTo>
                <a:lnTo>
                  <a:pt x="79381" y="117560"/>
                </a:lnTo>
                <a:lnTo>
                  <a:pt x="82654" y="116474"/>
                </a:lnTo>
                <a:lnTo>
                  <a:pt x="86423" y="115749"/>
                </a:lnTo>
                <a:lnTo>
                  <a:pt x="90524" y="115266"/>
                </a:lnTo>
                <a:lnTo>
                  <a:pt x="94051" y="114150"/>
                </a:lnTo>
                <a:lnTo>
                  <a:pt x="100087" y="110794"/>
                </a:lnTo>
                <a:lnTo>
                  <a:pt x="105416" y="106656"/>
                </a:lnTo>
                <a:lnTo>
                  <a:pt x="107948" y="104442"/>
                </a:lnTo>
                <a:lnTo>
                  <a:pt x="109636" y="102172"/>
                </a:lnTo>
                <a:lnTo>
                  <a:pt x="112806" y="95184"/>
                </a:lnTo>
                <a:lnTo>
                  <a:pt x="118419" y="88087"/>
                </a:lnTo>
                <a:lnTo>
                  <a:pt x="122824" y="83335"/>
                </a:lnTo>
                <a:lnTo>
                  <a:pt x="124316" y="80163"/>
                </a:lnTo>
                <a:lnTo>
                  <a:pt x="126416" y="68908"/>
                </a:lnTo>
                <a:lnTo>
                  <a:pt x="127125" y="57591"/>
                </a:lnTo>
                <a:lnTo>
                  <a:pt x="127265" y="47712"/>
                </a:lnTo>
                <a:lnTo>
                  <a:pt x="126483" y="45302"/>
                </a:lnTo>
                <a:lnTo>
                  <a:pt x="121146" y="37138"/>
                </a:lnTo>
                <a:lnTo>
                  <a:pt x="120596" y="34233"/>
                </a:lnTo>
                <a:lnTo>
                  <a:pt x="120164" y="28673"/>
                </a:lnTo>
                <a:lnTo>
                  <a:pt x="123951" y="28604"/>
                </a:lnTo>
                <a:lnTo>
                  <a:pt x="125067" y="29388"/>
                </a:lnTo>
                <a:lnTo>
                  <a:pt x="125811" y="30705"/>
                </a:lnTo>
                <a:lnTo>
                  <a:pt x="126638" y="34284"/>
                </a:lnTo>
                <a:lnTo>
                  <a:pt x="127006" y="38521"/>
                </a:lnTo>
                <a:lnTo>
                  <a:pt x="127898" y="40762"/>
                </a:lnTo>
                <a:lnTo>
                  <a:pt x="131005" y="45369"/>
                </a:lnTo>
                <a:lnTo>
                  <a:pt x="132915" y="52178"/>
                </a:lnTo>
                <a:lnTo>
                  <a:pt x="134558" y="60497"/>
                </a:lnTo>
                <a:lnTo>
                  <a:pt x="137934" y="69485"/>
                </a:lnTo>
                <a:lnTo>
                  <a:pt x="139964" y="78772"/>
                </a:lnTo>
                <a:lnTo>
                  <a:pt x="141659" y="88985"/>
                </a:lnTo>
                <a:lnTo>
                  <a:pt x="145059" y="101461"/>
                </a:lnTo>
                <a:lnTo>
                  <a:pt x="147099" y="112827"/>
                </a:lnTo>
                <a:lnTo>
                  <a:pt x="148799" y="123964"/>
                </a:lnTo>
                <a:lnTo>
                  <a:pt x="152201" y="136851"/>
                </a:lnTo>
                <a:lnTo>
                  <a:pt x="153426" y="143622"/>
                </a:lnTo>
                <a:lnTo>
                  <a:pt x="154242" y="150517"/>
                </a:lnTo>
                <a:lnTo>
                  <a:pt x="154786" y="157494"/>
                </a:lnTo>
                <a:lnTo>
                  <a:pt x="155943" y="164528"/>
                </a:lnTo>
                <a:lnTo>
                  <a:pt x="157508" y="171598"/>
                </a:lnTo>
                <a:lnTo>
                  <a:pt x="159345" y="178692"/>
                </a:lnTo>
                <a:lnTo>
                  <a:pt x="161363" y="185803"/>
                </a:lnTo>
                <a:lnTo>
                  <a:pt x="165722" y="200054"/>
                </a:lnTo>
                <a:lnTo>
                  <a:pt x="167202" y="207982"/>
                </a:lnTo>
                <a:lnTo>
                  <a:pt x="168189" y="216442"/>
                </a:lnTo>
                <a:lnTo>
                  <a:pt x="168847" y="225257"/>
                </a:lnTo>
                <a:lnTo>
                  <a:pt x="169285" y="233515"/>
                </a:lnTo>
                <a:lnTo>
                  <a:pt x="169772" y="249041"/>
                </a:lnTo>
                <a:lnTo>
                  <a:pt x="170111" y="285620"/>
                </a:lnTo>
                <a:lnTo>
                  <a:pt x="170152" y="314299"/>
                </a:lnTo>
                <a:lnTo>
                  <a:pt x="169362" y="321452"/>
                </a:lnTo>
                <a:lnTo>
                  <a:pt x="168041" y="328601"/>
                </a:lnTo>
                <a:lnTo>
                  <a:pt x="166367" y="335749"/>
                </a:lnTo>
                <a:lnTo>
                  <a:pt x="164507" y="347924"/>
                </a:lnTo>
                <a:lnTo>
                  <a:pt x="162886" y="359420"/>
                </a:lnTo>
                <a:lnTo>
                  <a:pt x="161343" y="365820"/>
                </a:lnTo>
                <a:lnTo>
                  <a:pt x="159520" y="372467"/>
                </a:lnTo>
                <a:lnTo>
                  <a:pt x="156718" y="377693"/>
                </a:lnTo>
                <a:lnTo>
                  <a:pt x="153262" y="381970"/>
                </a:lnTo>
                <a:lnTo>
                  <a:pt x="149370" y="385616"/>
                </a:lnTo>
                <a:lnTo>
                  <a:pt x="145982" y="389633"/>
                </a:lnTo>
                <a:lnTo>
                  <a:pt x="137421" y="402079"/>
                </a:lnTo>
                <a:lnTo>
                  <a:pt x="132328" y="408360"/>
                </a:lnTo>
                <a:lnTo>
                  <a:pt x="129064" y="410352"/>
                </a:lnTo>
                <a:lnTo>
                  <a:pt x="125301" y="411681"/>
                </a:lnTo>
                <a:lnTo>
                  <a:pt x="121205" y="412567"/>
                </a:lnTo>
                <a:lnTo>
                  <a:pt x="117680" y="413157"/>
                </a:lnTo>
                <a:lnTo>
                  <a:pt x="111647" y="413813"/>
                </a:lnTo>
                <a:lnTo>
                  <a:pt x="106320" y="414104"/>
                </a:lnTo>
                <a:lnTo>
                  <a:pt x="103788" y="414182"/>
                </a:lnTo>
                <a:lnTo>
                  <a:pt x="101307" y="413440"/>
                </a:lnTo>
                <a:lnTo>
                  <a:pt x="96433" y="410499"/>
                </a:lnTo>
                <a:lnTo>
                  <a:pt x="91621" y="406546"/>
                </a:lnTo>
                <a:lnTo>
                  <a:pt x="89226" y="404381"/>
                </a:lnTo>
                <a:lnTo>
                  <a:pt x="84449" y="397741"/>
                </a:lnTo>
                <a:lnTo>
                  <a:pt x="79680" y="389499"/>
                </a:lnTo>
                <a:lnTo>
                  <a:pt x="74915" y="380544"/>
                </a:lnTo>
                <a:lnTo>
                  <a:pt x="72267" y="371272"/>
                </a:lnTo>
                <a:lnTo>
                  <a:pt x="71091" y="361066"/>
                </a:lnTo>
                <a:lnTo>
                  <a:pt x="70568" y="348593"/>
                </a:lnTo>
                <a:lnTo>
                  <a:pt x="70274" y="328183"/>
                </a:lnTo>
                <a:lnTo>
                  <a:pt x="71026" y="321182"/>
                </a:lnTo>
                <a:lnTo>
                  <a:pt x="72322" y="314134"/>
                </a:lnTo>
                <a:lnTo>
                  <a:pt x="73979" y="307054"/>
                </a:lnTo>
                <a:lnTo>
                  <a:pt x="75878" y="299953"/>
                </a:lnTo>
                <a:lnTo>
                  <a:pt x="80104" y="285712"/>
                </a:lnTo>
                <a:lnTo>
                  <a:pt x="86946" y="264308"/>
                </a:lnTo>
                <a:lnTo>
                  <a:pt x="90078" y="257168"/>
                </a:lnTo>
                <a:lnTo>
                  <a:pt x="93754" y="250026"/>
                </a:lnTo>
                <a:lnTo>
                  <a:pt x="97792" y="242884"/>
                </a:lnTo>
                <a:lnTo>
                  <a:pt x="102072" y="236535"/>
                </a:lnTo>
                <a:lnTo>
                  <a:pt x="106512" y="230715"/>
                </a:lnTo>
                <a:lnTo>
                  <a:pt x="111060" y="225248"/>
                </a:lnTo>
                <a:lnTo>
                  <a:pt x="114886" y="220015"/>
                </a:lnTo>
                <a:lnTo>
                  <a:pt x="121253" y="209968"/>
                </a:lnTo>
                <a:lnTo>
                  <a:pt x="124856" y="205066"/>
                </a:lnTo>
                <a:lnTo>
                  <a:pt x="128846" y="200211"/>
                </a:lnTo>
                <a:lnTo>
                  <a:pt x="136718" y="191376"/>
                </a:lnTo>
                <a:lnTo>
                  <a:pt x="142863" y="184804"/>
                </a:lnTo>
                <a:lnTo>
                  <a:pt x="146406" y="181940"/>
                </a:lnTo>
                <a:lnTo>
                  <a:pt x="150356" y="179237"/>
                </a:lnTo>
                <a:lnTo>
                  <a:pt x="154577" y="176642"/>
                </a:lnTo>
                <a:lnTo>
                  <a:pt x="158978" y="174911"/>
                </a:lnTo>
                <a:lnTo>
                  <a:pt x="163500" y="173757"/>
                </a:lnTo>
                <a:lnTo>
                  <a:pt x="168102" y="172988"/>
                </a:lnTo>
                <a:lnTo>
                  <a:pt x="171964" y="172476"/>
                </a:lnTo>
                <a:lnTo>
                  <a:pt x="178371" y="171906"/>
                </a:lnTo>
                <a:lnTo>
                  <a:pt x="181985" y="171754"/>
                </a:lnTo>
                <a:lnTo>
                  <a:pt x="193862" y="171540"/>
                </a:lnTo>
                <a:lnTo>
                  <a:pt x="205881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24"/>
          <p:cNvSpPr/>
          <p:nvPr/>
        </p:nvSpPr>
        <p:spPr>
          <a:xfrm>
            <a:off x="2214562" y="2879225"/>
            <a:ext cx="135732" cy="6851"/>
          </a:xfrm>
          <a:custGeom>
            <a:avLst/>
            <a:gdLst/>
            <a:ahLst/>
            <a:cxnLst/>
            <a:rect l="0" t="0" r="0" b="0"/>
            <a:pathLst>
              <a:path w="135732" h="6851">
                <a:moveTo>
                  <a:pt x="0" y="6850"/>
                </a:moveTo>
                <a:lnTo>
                  <a:pt x="37118" y="6850"/>
                </a:lnTo>
                <a:lnTo>
                  <a:pt x="40620" y="6056"/>
                </a:lnTo>
                <a:lnTo>
                  <a:pt x="44543" y="4733"/>
                </a:lnTo>
                <a:lnTo>
                  <a:pt x="48745" y="3057"/>
                </a:lnTo>
                <a:lnTo>
                  <a:pt x="53134" y="1940"/>
                </a:lnTo>
                <a:lnTo>
                  <a:pt x="57648" y="1195"/>
                </a:lnTo>
                <a:lnTo>
                  <a:pt x="62244" y="699"/>
                </a:lnTo>
                <a:lnTo>
                  <a:pt x="66103" y="368"/>
                </a:lnTo>
                <a:lnTo>
                  <a:pt x="69468" y="147"/>
                </a:lnTo>
                <a:lnTo>
                  <a:pt x="72506" y="0"/>
                </a:lnTo>
                <a:lnTo>
                  <a:pt x="76119" y="696"/>
                </a:lnTo>
                <a:lnTo>
                  <a:pt x="80114" y="1953"/>
                </a:lnTo>
                <a:lnTo>
                  <a:pt x="84366" y="3585"/>
                </a:lnTo>
                <a:lnTo>
                  <a:pt x="88788" y="4673"/>
                </a:lnTo>
                <a:lnTo>
                  <a:pt x="93323" y="5399"/>
                </a:lnTo>
                <a:lnTo>
                  <a:pt x="97934" y="5883"/>
                </a:lnTo>
                <a:lnTo>
                  <a:pt x="102596" y="6205"/>
                </a:lnTo>
                <a:lnTo>
                  <a:pt x="107291" y="6420"/>
                </a:lnTo>
                <a:lnTo>
                  <a:pt x="116741" y="6658"/>
                </a:lnTo>
                <a:lnTo>
                  <a:pt x="135731" y="68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25"/>
          <p:cNvSpPr/>
          <p:nvPr/>
        </p:nvSpPr>
        <p:spPr>
          <a:xfrm>
            <a:off x="2464593" y="2757487"/>
            <a:ext cx="28576" cy="242889"/>
          </a:xfrm>
          <a:custGeom>
            <a:avLst/>
            <a:gdLst/>
            <a:ahLst/>
            <a:cxnLst/>
            <a:rect l="0" t="0" r="0" b="0"/>
            <a:pathLst>
              <a:path w="28576" h="242889">
                <a:moveTo>
                  <a:pt x="0" y="0"/>
                </a:moveTo>
                <a:lnTo>
                  <a:pt x="0" y="16793"/>
                </a:lnTo>
                <a:lnTo>
                  <a:pt x="794" y="19133"/>
                </a:lnTo>
                <a:lnTo>
                  <a:pt x="2117" y="21486"/>
                </a:lnTo>
                <a:lnTo>
                  <a:pt x="3793" y="23849"/>
                </a:lnTo>
                <a:lnTo>
                  <a:pt x="4910" y="27012"/>
                </a:lnTo>
                <a:lnTo>
                  <a:pt x="5655" y="30708"/>
                </a:lnTo>
                <a:lnTo>
                  <a:pt x="6151" y="34760"/>
                </a:lnTo>
                <a:lnTo>
                  <a:pt x="7276" y="39048"/>
                </a:lnTo>
                <a:lnTo>
                  <a:pt x="8819" y="43494"/>
                </a:lnTo>
                <a:lnTo>
                  <a:pt x="10642" y="48046"/>
                </a:lnTo>
                <a:lnTo>
                  <a:pt x="11857" y="53462"/>
                </a:lnTo>
                <a:lnTo>
                  <a:pt x="12668" y="59454"/>
                </a:lnTo>
                <a:lnTo>
                  <a:pt x="13208" y="65830"/>
                </a:lnTo>
                <a:lnTo>
                  <a:pt x="14361" y="71668"/>
                </a:lnTo>
                <a:lnTo>
                  <a:pt x="15924" y="77147"/>
                </a:lnTo>
                <a:lnTo>
                  <a:pt x="17760" y="82388"/>
                </a:lnTo>
                <a:lnTo>
                  <a:pt x="18984" y="88263"/>
                </a:lnTo>
                <a:lnTo>
                  <a:pt x="19800" y="94561"/>
                </a:lnTo>
                <a:lnTo>
                  <a:pt x="20344" y="101140"/>
                </a:lnTo>
                <a:lnTo>
                  <a:pt x="20706" y="107908"/>
                </a:lnTo>
                <a:lnTo>
                  <a:pt x="21109" y="121778"/>
                </a:lnTo>
                <a:lnTo>
                  <a:pt x="22010" y="128810"/>
                </a:lnTo>
                <a:lnTo>
                  <a:pt x="23405" y="135880"/>
                </a:lnTo>
                <a:lnTo>
                  <a:pt x="25129" y="142974"/>
                </a:lnTo>
                <a:lnTo>
                  <a:pt x="26277" y="149291"/>
                </a:lnTo>
                <a:lnTo>
                  <a:pt x="27043" y="155090"/>
                </a:lnTo>
                <a:lnTo>
                  <a:pt x="27554" y="160543"/>
                </a:lnTo>
                <a:lnTo>
                  <a:pt x="27894" y="165766"/>
                </a:lnTo>
                <a:lnTo>
                  <a:pt x="28121" y="170836"/>
                </a:lnTo>
                <a:lnTo>
                  <a:pt x="28374" y="180702"/>
                </a:lnTo>
                <a:lnTo>
                  <a:pt x="28575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26"/>
          <p:cNvSpPr/>
          <p:nvPr/>
        </p:nvSpPr>
        <p:spPr>
          <a:xfrm>
            <a:off x="2278856" y="3157537"/>
            <a:ext cx="21432" cy="221457"/>
          </a:xfrm>
          <a:custGeom>
            <a:avLst/>
            <a:gdLst/>
            <a:ahLst/>
            <a:cxnLst/>
            <a:rect l="0" t="0" r="0" b="0"/>
            <a:pathLst>
              <a:path w="21432" h="221457">
                <a:moveTo>
                  <a:pt x="0" y="0"/>
                </a:moveTo>
                <a:lnTo>
                  <a:pt x="0" y="40910"/>
                </a:lnTo>
                <a:lnTo>
                  <a:pt x="794" y="45530"/>
                </a:lnTo>
                <a:lnTo>
                  <a:pt x="2116" y="50197"/>
                </a:lnTo>
                <a:lnTo>
                  <a:pt x="3792" y="54896"/>
                </a:lnTo>
                <a:lnTo>
                  <a:pt x="4909" y="60410"/>
                </a:lnTo>
                <a:lnTo>
                  <a:pt x="5654" y="66467"/>
                </a:lnTo>
                <a:lnTo>
                  <a:pt x="6151" y="72886"/>
                </a:lnTo>
                <a:lnTo>
                  <a:pt x="6482" y="79547"/>
                </a:lnTo>
                <a:lnTo>
                  <a:pt x="6849" y="93298"/>
                </a:lnTo>
                <a:lnTo>
                  <a:pt x="7143" y="183026"/>
                </a:lnTo>
                <a:lnTo>
                  <a:pt x="7937" y="187105"/>
                </a:lnTo>
                <a:lnTo>
                  <a:pt x="9260" y="190618"/>
                </a:lnTo>
                <a:lnTo>
                  <a:pt x="10936" y="193754"/>
                </a:lnTo>
                <a:lnTo>
                  <a:pt x="12847" y="196638"/>
                </a:lnTo>
                <a:lnTo>
                  <a:pt x="14914" y="199354"/>
                </a:lnTo>
                <a:lnTo>
                  <a:pt x="17086" y="201959"/>
                </a:lnTo>
                <a:lnTo>
                  <a:pt x="18535" y="204489"/>
                </a:lnTo>
                <a:lnTo>
                  <a:pt x="19500" y="206970"/>
                </a:lnTo>
                <a:lnTo>
                  <a:pt x="20144" y="209417"/>
                </a:lnTo>
                <a:lnTo>
                  <a:pt x="20573" y="211843"/>
                </a:lnTo>
                <a:lnTo>
                  <a:pt x="20859" y="214254"/>
                </a:lnTo>
                <a:lnTo>
                  <a:pt x="21431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27"/>
          <p:cNvSpPr/>
          <p:nvPr/>
        </p:nvSpPr>
        <p:spPr>
          <a:xfrm>
            <a:off x="2208411" y="3243262"/>
            <a:ext cx="177602" cy="21432"/>
          </a:xfrm>
          <a:custGeom>
            <a:avLst/>
            <a:gdLst/>
            <a:ahLst/>
            <a:cxnLst/>
            <a:rect l="0" t="0" r="0" b="0"/>
            <a:pathLst>
              <a:path w="177602" h="21432">
                <a:moveTo>
                  <a:pt x="6151" y="21431"/>
                </a:moveTo>
                <a:lnTo>
                  <a:pt x="0" y="21431"/>
                </a:lnTo>
                <a:lnTo>
                  <a:pt x="16071" y="21431"/>
                </a:lnTo>
                <a:lnTo>
                  <a:pt x="19114" y="20638"/>
                </a:lnTo>
                <a:lnTo>
                  <a:pt x="22731" y="19315"/>
                </a:lnTo>
                <a:lnTo>
                  <a:pt x="26729" y="17639"/>
                </a:lnTo>
                <a:lnTo>
                  <a:pt x="30982" y="16522"/>
                </a:lnTo>
                <a:lnTo>
                  <a:pt x="35405" y="15777"/>
                </a:lnTo>
                <a:lnTo>
                  <a:pt x="39941" y="15280"/>
                </a:lnTo>
                <a:lnTo>
                  <a:pt x="44553" y="14949"/>
                </a:lnTo>
                <a:lnTo>
                  <a:pt x="49215" y="14729"/>
                </a:lnTo>
                <a:lnTo>
                  <a:pt x="53910" y="14582"/>
                </a:lnTo>
                <a:lnTo>
                  <a:pt x="58628" y="13690"/>
                </a:lnTo>
                <a:lnTo>
                  <a:pt x="63361" y="12302"/>
                </a:lnTo>
                <a:lnTo>
                  <a:pt x="68103" y="10582"/>
                </a:lnTo>
                <a:lnTo>
                  <a:pt x="73646" y="9436"/>
                </a:lnTo>
                <a:lnTo>
                  <a:pt x="79723" y="8672"/>
                </a:lnTo>
                <a:lnTo>
                  <a:pt x="86155" y="8163"/>
                </a:lnTo>
                <a:lnTo>
                  <a:pt x="92031" y="7029"/>
                </a:lnTo>
                <a:lnTo>
                  <a:pt x="97536" y="5480"/>
                </a:lnTo>
                <a:lnTo>
                  <a:pt x="102793" y="3653"/>
                </a:lnTo>
                <a:lnTo>
                  <a:pt x="108679" y="2436"/>
                </a:lnTo>
                <a:lnTo>
                  <a:pt x="114984" y="1624"/>
                </a:lnTo>
                <a:lnTo>
                  <a:pt x="121569" y="1082"/>
                </a:lnTo>
                <a:lnTo>
                  <a:pt x="128340" y="722"/>
                </a:lnTo>
                <a:lnTo>
                  <a:pt x="142213" y="321"/>
                </a:lnTo>
                <a:lnTo>
                  <a:pt x="17760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28"/>
          <p:cNvSpPr/>
          <p:nvPr/>
        </p:nvSpPr>
        <p:spPr>
          <a:xfrm>
            <a:off x="2536031" y="3114675"/>
            <a:ext cx="35720" cy="250032"/>
          </a:xfrm>
          <a:custGeom>
            <a:avLst/>
            <a:gdLst/>
            <a:ahLst/>
            <a:cxnLst/>
            <a:rect l="0" t="0" r="0" b="0"/>
            <a:pathLst>
              <a:path w="35720" h="250032">
                <a:moveTo>
                  <a:pt x="0" y="0"/>
                </a:moveTo>
                <a:lnTo>
                  <a:pt x="0" y="13735"/>
                </a:lnTo>
                <a:lnTo>
                  <a:pt x="794" y="17094"/>
                </a:lnTo>
                <a:lnTo>
                  <a:pt x="2116" y="20127"/>
                </a:lnTo>
                <a:lnTo>
                  <a:pt x="3792" y="22943"/>
                </a:lnTo>
                <a:lnTo>
                  <a:pt x="4909" y="26408"/>
                </a:lnTo>
                <a:lnTo>
                  <a:pt x="5654" y="30305"/>
                </a:lnTo>
                <a:lnTo>
                  <a:pt x="6151" y="34491"/>
                </a:lnTo>
                <a:lnTo>
                  <a:pt x="6482" y="38869"/>
                </a:lnTo>
                <a:lnTo>
                  <a:pt x="6702" y="43375"/>
                </a:lnTo>
                <a:lnTo>
                  <a:pt x="6849" y="47966"/>
                </a:lnTo>
                <a:lnTo>
                  <a:pt x="7741" y="53409"/>
                </a:lnTo>
                <a:lnTo>
                  <a:pt x="9130" y="59418"/>
                </a:lnTo>
                <a:lnTo>
                  <a:pt x="10849" y="65806"/>
                </a:lnTo>
                <a:lnTo>
                  <a:pt x="14876" y="79253"/>
                </a:lnTo>
                <a:lnTo>
                  <a:pt x="17061" y="86173"/>
                </a:lnTo>
                <a:lnTo>
                  <a:pt x="18518" y="93167"/>
                </a:lnTo>
                <a:lnTo>
                  <a:pt x="19489" y="100211"/>
                </a:lnTo>
                <a:lnTo>
                  <a:pt x="20136" y="107288"/>
                </a:lnTo>
                <a:lnTo>
                  <a:pt x="21361" y="114388"/>
                </a:lnTo>
                <a:lnTo>
                  <a:pt x="22972" y="121502"/>
                </a:lnTo>
                <a:lnTo>
                  <a:pt x="24840" y="128626"/>
                </a:lnTo>
                <a:lnTo>
                  <a:pt x="26085" y="135757"/>
                </a:lnTo>
                <a:lnTo>
                  <a:pt x="26915" y="142892"/>
                </a:lnTo>
                <a:lnTo>
                  <a:pt x="27468" y="150030"/>
                </a:lnTo>
                <a:lnTo>
                  <a:pt x="27837" y="157170"/>
                </a:lnTo>
                <a:lnTo>
                  <a:pt x="28247" y="171453"/>
                </a:lnTo>
                <a:lnTo>
                  <a:pt x="28532" y="199398"/>
                </a:lnTo>
                <a:lnTo>
                  <a:pt x="28566" y="218951"/>
                </a:lnTo>
                <a:lnTo>
                  <a:pt x="29363" y="222961"/>
                </a:lnTo>
                <a:lnTo>
                  <a:pt x="30688" y="226428"/>
                </a:lnTo>
                <a:lnTo>
                  <a:pt x="32365" y="229533"/>
                </a:lnTo>
                <a:lnTo>
                  <a:pt x="33483" y="232397"/>
                </a:lnTo>
                <a:lnTo>
                  <a:pt x="34228" y="235100"/>
                </a:lnTo>
                <a:lnTo>
                  <a:pt x="35277" y="242696"/>
                </a:lnTo>
                <a:lnTo>
                  <a:pt x="35719" y="25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29"/>
          <p:cNvSpPr/>
          <p:nvPr/>
        </p:nvSpPr>
        <p:spPr>
          <a:xfrm>
            <a:off x="800100" y="3264701"/>
            <a:ext cx="235744" cy="21425"/>
          </a:xfrm>
          <a:custGeom>
            <a:avLst/>
            <a:gdLst/>
            <a:ahLst/>
            <a:cxnLst/>
            <a:rect l="0" t="0" r="0" b="0"/>
            <a:pathLst>
              <a:path w="235744" h="21425">
                <a:moveTo>
                  <a:pt x="0" y="21424"/>
                </a:moveTo>
                <a:lnTo>
                  <a:pt x="23642" y="21424"/>
                </a:lnTo>
                <a:lnTo>
                  <a:pt x="26873" y="20630"/>
                </a:lnTo>
                <a:lnTo>
                  <a:pt x="30615" y="19307"/>
                </a:lnTo>
                <a:lnTo>
                  <a:pt x="34698" y="17631"/>
                </a:lnTo>
                <a:lnTo>
                  <a:pt x="39007" y="16514"/>
                </a:lnTo>
                <a:lnTo>
                  <a:pt x="43467" y="15770"/>
                </a:lnTo>
                <a:lnTo>
                  <a:pt x="48028" y="15273"/>
                </a:lnTo>
                <a:lnTo>
                  <a:pt x="52656" y="14942"/>
                </a:lnTo>
                <a:lnTo>
                  <a:pt x="57329" y="14721"/>
                </a:lnTo>
                <a:lnTo>
                  <a:pt x="62031" y="14574"/>
                </a:lnTo>
                <a:lnTo>
                  <a:pt x="67548" y="13682"/>
                </a:lnTo>
                <a:lnTo>
                  <a:pt x="73607" y="12294"/>
                </a:lnTo>
                <a:lnTo>
                  <a:pt x="80027" y="10575"/>
                </a:lnTo>
                <a:lnTo>
                  <a:pt x="85895" y="9428"/>
                </a:lnTo>
                <a:lnTo>
                  <a:pt x="91395" y="8664"/>
                </a:lnTo>
                <a:lnTo>
                  <a:pt x="96648" y="8155"/>
                </a:lnTo>
                <a:lnTo>
                  <a:pt x="102532" y="7022"/>
                </a:lnTo>
                <a:lnTo>
                  <a:pt x="108836" y="5472"/>
                </a:lnTo>
                <a:lnTo>
                  <a:pt x="115419" y="3646"/>
                </a:lnTo>
                <a:lnTo>
                  <a:pt x="122190" y="2428"/>
                </a:lnTo>
                <a:lnTo>
                  <a:pt x="129085" y="1616"/>
                </a:lnTo>
                <a:lnTo>
                  <a:pt x="136063" y="1075"/>
                </a:lnTo>
                <a:lnTo>
                  <a:pt x="142302" y="714"/>
                </a:lnTo>
                <a:lnTo>
                  <a:pt x="153468" y="313"/>
                </a:lnTo>
                <a:lnTo>
                  <a:pt x="184075" y="34"/>
                </a:lnTo>
                <a:lnTo>
                  <a:pt x="204459" y="0"/>
                </a:lnTo>
                <a:lnTo>
                  <a:pt x="208537" y="791"/>
                </a:lnTo>
                <a:lnTo>
                  <a:pt x="212049" y="2113"/>
                </a:lnTo>
                <a:lnTo>
                  <a:pt x="215185" y="3787"/>
                </a:lnTo>
                <a:lnTo>
                  <a:pt x="218069" y="4903"/>
                </a:lnTo>
                <a:lnTo>
                  <a:pt x="220785" y="5648"/>
                </a:lnTo>
                <a:lnTo>
                  <a:pt x="223390" y="6144"/>
                </a:lnTo>
                <a:lnTo>
                  <a:pt x="228401" y="6695"/>
                </a:lnTo>
                <a:lnTo>
                  <a:pt x="230848" y="6842"/>
                </a:lnTo>
                <a:lnTo>
                  <a:pt x="232480" y="7734"/>
                </a:lnTo>
                <a:lnTo>
                  <a:pt x="233568" y="9122"/>
                </a:lnTo>
                <a:lnTo>
                  <a:pt x="235743" y="14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30"/>
          <p:cNvSpPr/>
          <p:nvPr/>
        </p:nvSpPr>
        <p:spPr>
          <a:xfrm>
            <a:off x="914400" y="3193256"/>
            <a:ext cx="14288" cy="200026"/>
          </a:xfrm>
          <a:custGeom>
            <a:avLst/>
            <a:gdLst/>
            <a:ahLst/>
            <a:cxnLst/>
            <a:rect l="0" t="0" r="0" b="0"/>
            <a:pathLst>
              <a:path w="14288" h="200026">
                <a:moveTo>
                  <a:pt x="7143" y="0"/>
                </a:moveTo>
                <a:lnTo>
                  <a:pt x="294" y="6849"/>
                </a:lnTo>
                <a:lnTo>
                  <a:pt x="87" y="10849"/>
                </a:lnTo>
                <a:lnTo>
                  <a:pt x="0" y="104776"/>
                </a:lnTo>
                <a:lnTo>
                  <a:pt x="793" y="110332"/>
                </a:lnTo>
                <a:lnTo>
                  <a:pt x="2116" y="116417"/>
                </a:lnTo>
                <a:lnTo>
                  <a:pt x="3792" y="122855"/>
                </a:lnTo>
                <a:lnTo>
                  <a:pt x="4909" y="128735"/>
                </a:lnTo>
                <a:lnTo>
                  <a:pt x="5654" y="134242"/>
                </a:lnTo>
                <a:lnTo>
                  <a:pt x="6150" y="139501"/>
                </a:lnTo>
                <a:lnTo>
                  <a:pt x="6481" y="143800"/>
                </a:lnTo>
                <a:lnTo>
                  <a:pt x="6702" y="147461"/>
                </a:lnTo>
                <a:lnTo>
                  <a:pt x="6849" y="150694"/>
                </a:lnTo>
                <a:lnTo>
                  <a:pt x="7741" y="153644"/>
                </a:lnTo>
                <a:lnTo>
                  <a:pt x="9129" y="156405"/>
                </a:lnTo>
                <a:lnTo>
                  <a:pt x="10848" y="159038"/>
                </a:lnTo>
                <a:lnTo>
                  <a:pt x="11995" y="162382"/>
                </a:lnTo>
                <a:lnTo>
                  <a:pt x="12759" y="166198"/>
                </a:lnTo>
                <a:lnTo>
                  <a:pt x="13268" y="170330"/>
                </a:lnTo>
                <a:lnTo>
                  <a:pt x="13608" y="173878"/>
                </a:lnTo>
                <a:lnTo>
                  <a:pt x="13985" y="179937"/>
                </a:lnTo>
                <a:lnTo>
                  <a:pt x="14153" y="185276"/>
                </a:lnTo>
                <a:lnTo>
                  <a:pt x="14275" y="194330"/>
                </a:lnTo>
                <a:lnTo>
                  <a:pt x="14287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31"/>
          <p:cNvSpPr/>
          <p:nvPr/>
        </p:nvSpPr>
        <p:spPr>
          <a:xfrm>
            <a:off x="1100137" y="3143250"/>
            <a:ext cx="28576" cy="271463"/>
          </a:xfrm>
          <a:custGeom>
            <a:avLst/>
            <a:gdLst/>
            <a:ahLst/>
            <a:cxnLst/>
            <a:rect l="0" t="0" r="0" b="0"/>
            <a:pathLst>
              <a:path w="28576" h="271463">
                <a:moveTo>
                  <a:pt x="0" y="0"/>
                </a:moveTo>
                <a:lnTo>
                  <a:pt x="3792" y="3792"/>
                </a:lnTo>
                <a:lnTo>
                  <a:pt x="5703" y="6496"/>
                </a:lnTo>
                <a:lnTo>
                  <a:pt x="7771" y="9887"/>
                </a:lnTo>
                <a:lnTo>
                  <a:pt x="9943" y="13735"/>
                </a:lnTo>
                <a:lnTo>
                  <a:pt x="11391" y="17094"/>
                </a:lnTo>
                <a:lnTo>
                  <a:pt x="12357" y="20127"/>
                </a:lnTo>
                <a:lnTo>
                  <a:pt x="13000" y="22943"/>
                </a:lnTo>
                <a:lnTo>
                  <a:pt x="14223" y="26408"/>
                </a:lnTo>
                <a:lnTo>
                  <a:pt x="15832" y="30305"/>
                </a:lnTo>
                <a:lnTo>
                  <a:pt x="17699" y="34491"/>
                </a:lnTo>
                <a:lnTo>
                  <a:pt x="18943" y="39663"/>
                </a:lnTo>
                <a:lnTo>
                  <a:pt x="19772" y="45491"/>
                </a:lnTo>
                <a:lnTo>
                  <a:pt x="20325" y="51759"/>
                </a:lnTo>
                <a:lnTo>
                  <a:pt x="21488" y="57524"/>
                </a:lnTo>
                <a:lnTo>
                  <a:pt x="23056" y="62956"/>
                </a:lnTo>
                <a:lnTo>
                  <a:pt x="24896" y="68164"/>
                </a:lnTo>
                <a:lnTo>
                  <a:pt x="25328" y="74018"/>
                </a:lnTo>
                <a:lnTo>
                  <a:pt x="24823" y="80301"/>
                </a:lnTo>
                <a:lnTo>
                  <a:pt x="23693" y="86872"/>
                </a:lnTo>
                <a:lnTo>
                  <a:pt x="22939" y="94427"/>
                </a:lnTo>
                <a:lnTo>
                  <a:pt x="22436" y="102639"/>
                </a:lnTo>
                <a:lnTo>
                  <a:pt x="21878" y="119436"/>
                </a:lnTo>
                <a:lnTo>
                  <a:pt x="21630" y="134839"/>
                </a:lnTo>
                <a:lnTo>
                  <a:pt x="20770" y="142280"/>
                </a:lnTo>
                <a:lnTo>
                  <a:pt x="19403" y="149622"/>
                </a:lnTo>
                <a:lnTo>
                  <a:pt x="17698" y="156898"/>
                </a:lnTo>
                <a:lnTo>
                  <a:pt x="16561" y="164130"/>
                </a:lnTo>
                <a:lnTo>
                  <a:pt x="15803" y="171332"/>
                </a:lnTo>
                <a:lnTo>
                  <a:pt x="15298" y="178515"/>
                </a:lnTo>
                <a:lnTo>
                  <a:pt x="14961" y="185685"/>
                </a:lnTo>
                <a:lnTo>
                  <a:pt x="14587" y="200001"/>
                </a:lnTo>
                <a:lnTo>
                  <a:pt x="14376" y="217656"/>
                </a:lnTo>
                <a:lnTo>
                  <a:pt x="15140" y="222892"/>
                </a:lnTo>
                <a:lnTo>
                  <a:pt x="16444" y="227969"/>
                </a:lnTo>
                <a:lnTo>
                  <a:pt x="18106" y="232942"/>
                </a:lnTo>
                <a:lnTo>
                  <a:pt x="19215" y="237844"/>
                </a:lnTo>
                <a:lnTo>
                  <a:pt x="19953" y="242700"/>
                </a:lnTo>
                <a:lnTo>
                  <a:pt x="21139" y="254315"/>
                </a:lnTo>
                <a:lnTo>
                  <a:pt x="21345" y="260120"/>
                </a:lnTo>
                <a:lnTo>
                  <a:pt x="22167" y="262313"/>
                </a:lnTo>
                <a:lnTo>
                  <a:pt x="23510" y="264569"/>
                </a:lnTo>
                <a:lnTo>
                  <a:pt x="28575" y="2714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32"/>
          <p:cNvSpPr/>
          <p:nvPr/>
        </p:nvSpPr>
        <p:spPr>
          <a:xfrm>
            <a:off x="650168" y="3621881"/>
            <a:ext cx="185651" cy="164307"/>
          </a:xfrm>
          <a:custGeom>
            <a:avLst/>
            <a:gdLst/>
            <a:ahLst/>
            <a:cxnLst/>
            <a:rect l="0" t="0" r="0" b="0"/>
            <a:pathLst>
              <a:path w="185651" h="164307">
                <a:moveTo>
                  <a:pt x="7057" y="0"/>
                </a:moveTo>
                <a:lnTo>
                  <a:pt x="0" y="0"/>
                </a:lnTo>
                <a:lnTo>
                  <a:pt x="6071" y="0"/>
                </a:lnTo>
                <a:lnTo>
                  <a:pt x="10557" y="3792"/>
                </a:lnTo>
                <a:lnTo>
                  <a:pt x="14698" y="7771"/>
                </a:lnTo>
                <a:lnTo>
                  <a:pt x="23823" y="16792"/>
                </a:lnTo>
                <a:lnTo>
                  <a:pt x="26966" y="18339"/>
                </a:lnTo>
                <a:lnTo>
                  <a:pt x="30648" y="19369"/>
                </a:lnTo>
                <a:lnTo>
                  <a:pt x="34690" y="20057"/>
                </a:lnTo>
                <a:lnTo>
                  <a:pt x="38179" y="21309"/>
                </a:lnTo>
                <a:lnTo>
                  <a:pt x="41299" y="22937"/>
                </a:lnTo>
                <a:lnTo>
                  <a:pt x="44172" y="24816"/>
                </a:lnTo>
                <a:lnTo>
                  <a:pt x="46882" y="27657"/>
                </a:lnTo>
                <a:lnTo>
                  <a:pt x="49482" y="31138"/>
                </a:lnTo>
                <a:lnTo>
                  <a:pt x="52009" y="35046"/>
                </a:lnTo>
                <a:lnTo>
                  <a:pt x="55281" y="38445"/>
                </a:lnTo>
                <a:lnTo>
                  <a:pt x="59050" y="41505"/>
                </a:lnTo>
                <a:lnTo>
                  <a:pt x="63150" y="44339"/>
                </a:lnTo>
                <a:lnTo>
                  <a:pt x="66677" y="47815"/>
                </a:lnTo>
                <a:lnTo>
                  <a:pt x="69822" y="51721"/>
                </a:lnTo>
                <a:lnTo>
                  <a:pt x="72713" y="55911"/>
                </a:lnTo>
                <a:lnTo>
                  <a:pt x="76227" y="59500"/>
                </a:lnTo>
                <a:lnTo>
                  <a:pt x="80158" y="62685"/>
                </a:lnTo>
                <a:lnTo>
                  <a:pt x="84366" y="65602"/>
                </a:lnTo>
                <a:lnTo>
                  <a:pt x="87965" y="68341"/>
                </a:lnTo>
                <a:lnTo>
                  <a:pt x="91158" y="70961"/>
                </a:lnTo>
                <a:lnTo>
                  <a:pt x="94080" y="73501"/>
                </a:lnTo>
                <a:lnTo>
                  <a:pt x="97616" y="76781"/>
                </a:lnTo>
                <a:lnTo>
                  <a:pt x="105778" y="84660"/>
                </a:lnTo>
                <a:lnTo>
                  <a:pt x="109383" y="88984"/>
                </a:lnTo>
                <a:lnTo>
                  <a:pt x="112581" y="93454"/>
                </a:lnTo>
                <a:lnTo>
                  <a:pt x="115506" y="98021"/>
                </a:lnTo>
                <a:lnTo>
                  <a:pt x="119044" y="101860"/>
                </a:lnTo>
                <a:lnTo>
                  <a:pt x="122990" y="105213"/>
                </a:lnTo>
                <a:lnTo>
                  <a:pt x="127208" y="108242"/>
                </a:lnTo>
                <a:lnTo>
                  <a:pt x="130814" y="111848"/>
                </a:lnTo>
                <a:lnTo>
                  <a:pt x="134011" y="115841"/>
                </a:lnTo>
                <a:lnTo>
                  <a:pt x="136937" y="120090"/>
                </a:lnTo>
                <a:lnTo>
                  <a:pt x="139681" y="123716"/>
                </a:lnTo>
                <a:lnTo>
                  <a:pt x="142304" y="126927"/>
                </a:lnTo>
                <a:lnTo>
                  <a:pt x="144846" y="129862"/>
                </a:lnTo>
                <a:lnTo>
                  <a:pt x="148129" y="133406"/>
                </a:lnTo>
                <a:lnTo>
                  <a:pt x="156010" y="141577"/>
                </a:lnTo>
                <a:lnTo>
                  <a:pt x="159540" y="144391"/>
                </a:lnTo>
                <a:lnTo>
                  <a:pt x="162687" y="146266"/>
                </a:lnTo>
                <a:lnTo>
                  <a:pt x="168301" y="149145"/>
                </a:lnTo>
                <a:lnTo>
                  <a:pt x="173441" y="153070"/>
                </a:lnTo>
                <a:lnTo>
                  <a:pt x="175130" y="155227"/>
                </a:lnTo>
                <a:lnTo>
                  <a:pt x="176255" y="157460"/>
                </a:lnTo>
                <a:lnTo>
                  <a:pt x="177006" y="159742"/>
                </a:lnTo>
                <a:lnTo>
                  <a:pt x="178300" y="161264"/>
                </a:lnTo>
                <a:lnTo>
                  <a:pt x="179956" y="162277"/>
                </a:lnTo>
                <a:lnTo>
                  <a:pt x="185650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33"/>
          <p:cNvSpPr/>
          <p:nvPr/>
        </p:nvSpPr>
        <p:spPr>
          <a:xfrm>
            <a:off x="687124" y="3579018"/>
            <a:ext cx="184414" cy="235745"/>
          </a:xfrm>
          <a:custGeom>
            <a:avLst/>
            <a:gdLst/>
            <a:ahLst/>
            <a:cxnLst/>
            <a:rect l="0" t="0" r="0" b="0"/>
            <a:pathLst>
              <a:path w="184414" h="235745">
                <a:moveTo>
                  <a:pt x="184413" y="0"/>
                </a:moveTo>
                <a:lnTo>
                  <a:pt x="177564" y="0"/>
                </a:lnTo>
                <a:lnTo>
                  <a:pt x="177356" y="3793"/>
                </a:lnTo>
                <a:lnTo>
                  <a:pt x="176534" y="5703"/>
                </a:lnTo>
                <a:lnTo>
                  <a:pt x="171583" y="12979"/>
                </a:lnTo>
                <a:lnTo>
                  <a:pt x="169510" y="16590"/>
                </a:lnTo>
                <a:lnTo>
                  <a:pt x="167334" y="20585"/>
                </a:lnTo>
                <a:lnTo>
                  <a:pt x="164296" y="24836"/>
                </a:lnTo>
                <a:lnTo>
                  <a:pt x="160683" y="29258"/>
                </a:lnTo>
                <a:lnTo>
                  <a:pt x="156687" y="33793"/>
                </a:lnTo>
                <a:lnTo>
                  <a:pt x="153229" y="39197"/>
                </a:lnTo>
                <a:lnTo>
                  <a:pt x="150130" y="45182"/>
                </a:lnTo>
                <a:lnTo>
                  <a:pt x="144570" y="57387"/>
                </a:lnTo>
                <a:lnTo>
                  <a:pt x="139453" y="68103"/>
                </a:lnTo>
                <a:lnTo>
                  <a:pt x="136183" y="73977"/>
                </a:lnTo>
                <a:lnTo>
                  <a:pt x="132416" y="80274"/>
                </a:lnTo>
                <a:lnTo>
                  <a:pt x="128317" y="86854"/>
                </a:lnTo>
                <a:lnTo>
                  <a:pt x="123997" y="92828"/>
                </a:lnTo>
                <a:lnTo>
                  <a:pt x="119529" y="98398"/>
                </a:lnTo>
                <a:lnTo>
                  <a:pt x="114964" y="103699"/>
                </a:lnTo>
                <a:lnTo>
                  <a:pt x="110332" y="109614"/>
                </a:lnTo>
                <a:lnTo>
                  <a:pt x="105657" y="115939"/>
                </a:lnTo>
                <a:lnTo>
                  <a:pt x="100953" y="122536"/>
                </a:lnTo>
                <a:lnTo>
                  <a:pt x="96229" y="128522"/>
                </a:lnTo>
                <a:lnTo>
                  <a:pt x="91492" y="134100"/>
                </a:lnTo>
                <a:lnTo>
                  <a:pt x="86747" y="139407"/>
                </a:lnTo>
                <a:lnTo>
                  <a:pt x="77241" y="149536"/>
                </a:lnTo>
                <a:lnTo>
                  <a:pt x="72484" y="154459"/>
                </a:lnTo>
                <a:lnTo>
                  <a:pt x="68519" y="159329"/>
                </a:lnTo>
                <a:lnTo>
                  <a:pt x="65081" y="164163"/>
                </a:lnTo>
                <a:lnTo>
                  <a:pt x="61996" y="168974"/>
                </a:lnTo>
                <a:lnTo>
                  <a:pt x="58352" y="172974"/>
                </a:lnTo>
                <a:lnTo>
                  <a:pt x="54335" y="176435"/>
                </a:lnTo>
                <a:lnTo>
                  <a:pt x="50069" y="179536"/>
                </a:lnTo>
                <a:lnTo>
                  <a:pt x="46432" y="183191"/>
                </a:lnTo>
                <a:lnTo>
                  <a:pt x="43213" y="187214"/>
                </a:lnTo>
                <a:lnTo>
                  <a:pt x="40273" y="191485"/>
                </a:lnTo>
                <a:lnTo>
                  <a:pt x="34891" y="198346"/>
                </a:lnTo>
                <a:lnTo>
                  <a:pt x="29852" y="204041"/>
                </a:lnTo>
                <a:lnTo>
                  <a:pt x="24967" y="209219"/>
                </a:lnTo>
                <a:lnTo>
                  <a:pt x="13116" y="221290"/>
                </a:lnTo>
                <a:lnTo>
                  <a:pt x="9591" y="224822"/>
                </a:lnTo>
                <a:lnTo>
                  <a:pt x="7540" y="226081"/>
                </a:lnTo>
                <a:lnTo>
                  <a:pt x="3145" y="227481"/>
                </a:lnTo>
                <a:lnTo>
                  <a:pt x="1655" y="228648"/>
                </a:lnTo>
                <a:lnTo>
                  <a:pt x="662" y="230220"/>
                </a:lnTo>
                <a:lnTo>
                  <a:pt x="0" y="232061"/>
                </a:lnTo>
                <a:lnTo>
                  <a:pt x="352" y="233289"/>
                </a:lnTo>
                <a:lnTo>
                  <a:pt x="1381" y="234107"/>
                </a:lnTo>
                <a:lnTo>
                  <a:pt x="5819" y="2357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34"/>
          <p:cNvSpPr/>
          <p:nvPr/>
        </p:nvSpPr>
        <p:spPr>
          <a:xfrm>
            <a:off x="935831" y="3671887"/>
            <a:ext cx="235745" cy="21432"/>
          </a:xfrm>
          <a:custGeom>
            <a:avLst/>
            <a:gdLst/>
            <a:ahLst/>
            <a:cxnLst/>
            <a:rect l="0" t="0" r="0" b="0"/>
            <a:pathLst>
              <a:path w="235745" h="21432">
                <a:moveTo>
                  <a:pt x="0" y="21431"/>
                </a:moveTo>
                <a:lnTo>
                  <a:pt x="3792" y="21431"/>
                </a:lnTo>
                <a:lnTo>
                  <a:pt x="4909" y="20638"/>
                </a:lnTo>
                <a:lnTo>
                  <a:pt x="5654" y="19315"/>
                </a:lnTo>
                <a:lnTo>
                  <a:pt x="6150" y="17639"/>
                </a:lnTo>
                <a:lnTo>
                  <a:pt x="7275" y="16521"/>
                </a:lnTo>
                <a:lnTo>
                  <a:pt x="8819" y="15777"/>
                </a:lnTo>
                <a:lnTo>
                  <a:pt x="10642" y="15280"/>
                </a:lnTo>
                <a:lnTo>
                  <a:pt x="14784" y="14729"/>
                </a:lnTo>
                <a:lnTo>
                  <a:pt x="20064" y="14484"/>
                </a:lnTo>
                <a:lnTo>
                  <a:pt x="27703" y="14375"/>
                </a:lnTo>
                <a:lnTo>
                  <a:pt x="31962" y="13552"/>
                </a:lnTo>
                <a:lnTo>
                  <a:pt x="36389" y="12210"/>
                </a:lnTo>
                <a:lnTo>
                  <a:pt x="40928" y="10521"/>
                </a:lnTo>
                <a:lnTo>
                  <a:pt x="45542" y="9396"/>
                </a:lnTo>
                <a:lnTo>
                  <a:pt x="50205" y="8645"/>
                </a:lnTo>
                <a:lnTo>
                  <a:pt x="54901" y="8144"/>
                </a:lnTo>
                <a:lnTo>
                  <a:pt x="60413" y="7811"/>
                </a:lnTo>
                <a:lnTo>
                  <a:pt x="72888" y="7440"/>
                </a:lnTo>
                <a:lnTo>
                  <a:pt x="93298" y="7232"/>
                </a:lnTo>
                <a:lnTo>
                  <a:pt x="100299" y="6409"/>
                </a:lnTo>
                <a:lnTo>
                  <a:pt x="107347" y="5066"/>
                </a:lnTo>
                <a:lnTo>
                  <a:pt x="114427" y="3377"/>
                </a:lnTo>
                <a:lnTo>
                  <a:pt x="121528" y="2252"/>
                </a:lnTo>
                <a:lnTo>
                  <a:pt x="128644" y="1501"/>
                </a:lnTo>
                <a:lnTo>
                  <a:pt x="135769" y="1001"/>
                </a:lnTo>
                <a:lnTo>
                  <a:pt x="142900" y="667"/>
                </a:lnTo>
                <a:lnTo>
                  <a:pt x="157173" y="296"/>
                </a:lnTo>
                <a:lnTo>
                  <a:pt x="194984" y="17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35"/>
          <p:cNvSpPr/>
          <p:nvPr/>
        </p:nvSpPr>
        <p:spPr>
          <a:xfrm>
            <a:off x="1078714" y="3607593"/>
            <a:ext cx="35712" cy="178595"/>
          </a:xfrm>
          <a:custGeom>
            <a:avLst/>
            <a:gdLst/>
            <a:ahLst/>
            <a:cxnLst/>
            <a:rect l="0" t="0" r="0" b="0"/>
            <a:pathLst>
              <a:path w="35712" h="178595">
                <a:moveTo>
                  <a:pt x="21423" y="0"/>
                </a:moveTo>
                <a:lnTo>
                  <a:pt x="7249" y="0"/>
                </a:lnTo>
                <a:lnTo>
                  <a:pt x="7169" y="3793"/>
                </a:lnTo>
                <a:lnTo>
                  <a:pt x="6364" y="5703"/>
                </a:lnTo>
                <a:lnTo>
                  <a:pt x="5034" y="7771"/>
                </a:lnTo>
                <a:lnTo>
                  <a:pt x="3353" y="9943"/>
                </a:lnTo>
                <a:lnTo>
                  <a:pt x="2233" y="12185"/>
                </a:lnTo>
                <a:lnTo>
                  <a:pt x="1486" y="14473"/>
                </a:lnTo>
                <a:lnTo>
                  <a:pt x="656" y="19926"/>
                </a:lnTo>
                <a:lnTo>
                  <a:pt x="434" y="23603"/>
                </a:lnTo>
                <a:lnTo>
                  <a:pt x="189" y="31128"/>
                </a:lnTo>
                <a:lnTo>
                  <a:pt x="50" y="40621"/>
                </a:lnTo>
                <a:lnTo>
                  <a:pt x="0" y="62245"/>
                </a:lnTo>
                <a:lnTo>
                  <a:pt x="791" y="67690"/>
                </a:lnTo>
                <a:lnTo>
                  <a:pt x="2112" y="73702"/>
                </a:lnTo>
                <a:lnTo>
                  <a:pt x="3786" y="80091"/>
                </a:lnTo>
                <a:lnTo>
                  <a:pt x="4903" y="85938"/>
                </a:lnTo>
                <a:lnTo>
                  <a:pt x="5647" y="91423"/>
                </a:lnTo>
                <a:lnTo>
                  <a:pt x="6143" y="96668"/>
                </a:lnTo>
                <a:lnTo>
                  <a:pt x="6474" y="101751"/>
                </a:lnTo>
                <a:lnTo>
                  <a:pt x="6694" y="106728"/>
                </a:lnTo>
                <a:lnTo>
                  <a:pt x="6842" y="111634"/>
                </a:lnTo>
                <a:lnTo>
                  <a:pt x="7733" y="116491"/>
                </a:lnTo>
                <a:lnTo>
                  <a:pt x="9121" y="121317"/>
                </a:lnTo>
                <a:lnTo>
                  <a:pt x="10841" y="126122"/>
                </a:lnTo>
                <a:lnTo>
                  <a:pt x="11987" y="130912"/>
                </a:lnTo>
                <a:lnTo>
                  <a:pt x="12751" y="135694"/>
                </a:lnTo>
                <a:lnTo>
                  <a:pt x="13261" y="140469"/>
                </a:lnTo>
                <a:lnTo>
                  <a:pt x="14394" y="144446"/>
                </a:lnTo>
                <a:lnTo>
                  <a:pt x="15943" y="147891"/>
                </a:lnTo>
                <a:lnTo>
                  <a:pt x="17770" y="150982"/>
                </a:lnTo>
                <a:lnTo>
                  <a:pt x="19781" y="153836"/>
                </a:lnTo>
                <a:lnTo>
                  <a:pt x="21916" y="156532"/>
                </a:lnTo>
                <a:lnTo>
                  <a:pt x="24133" y="159123"/>
                </a:lnTo>
                <a:lnTo>
                  <a:pt x="25611" y="161645"/>
                </a:lnTo>
                <a:lnTo>
                  <a:pt x="26596" y="164120"/>
                </a:lnTo>
                <a:lnTo>
                  <a:pt x="27253" y="166563"/>
                </a:lnTo>
                <a:lnTo>
                  <a:pt x="28485" y="168986"/>
                </a:lnTo>
                <a:lnTo>
                  <a:pt x="30100" y="171395"/>
                </a:lnTo>
                <a:lnTo>
                  <a:pt x="35711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36"/>
          <p:cNvSpPr/>
          <p:nvPr/>
        </p:nvSpPr>
        <p:spPr>
          <a:xfrm>
            <a:off x="1307306" y="3529012"/>
            <a:ext cx="78582" cy="250032"/>
          </a:xfrm>
          <a:custGeom>
            <a:avLst/>
            <a:gdLst/>
            <a:ahLst/>
            <a:cxnLst/>
            <a:rect l="0" t="0" r="0" b="0"/>
            <a:pathLst>
              <a:path w="78582" h="250032">
                <a:moveTo>
                  <a:pt x="0" y="0"/>
                </a:moveTo>
                <a:lnTo>
                  <a:pt x="0" y="6151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3445"/>
                </a:lnTo>
                <a:lnTo>
                  <a:pt x="6150" y="20792"/>
                </a:lnTo>
                <a:lnTo>
                  <a:pt x="7275" y="24974"/>
                </a:lnTo>
                <a:lnTo>
                  <a:pt x="8819" y="29349"/>
                </a:lnTo>
                <a:lnTo>
                  <a:pt x="10642" y="33854"/>
                </a:lnTo>
                <a:lnTo>
                  <a:pt x="12667" y="40975"/>
                </a:lnTo>
                <a:lnTo>
                  <a:pt x="13567" y="48374"/>
                </a:lnTo>
                <a:lnTo>
                  <a:pt x="13807" y="53680"/>
                </a:lnTo>
                <a:lnTo>
                  <a:pt x="13967" y="59599"/>
                </a:lnTo>
                <a:lnTo>
                  <a:pt x="15661" y="65133"/>
                </a:lnTo>
                <a:lnTo>
                  <a:pt x="18378" y="70409"/>
                </a:lnTo>
                <a:lnTo>
                  <a:pt x="21777" y="75515"/>
                </a:lnTo>
                <a:lnTo>
                  <a:pt x="24043" y="81299"/>
                </a:lnTo>
                <a:lnTo>
                  <a:pt x="25554" y="87537"/>
                </a:lnTo>
                <a:lnTo>
                  <a:pt x="26561" y="94077"/>
                </a:lnTo>
                <a:lnTo>
                  <a:pt x="28026" y="100024"/>
                </a:lnTo>
                <a:lnTo>
                  <a:pt x="29796" y="105577"/>
                </a:lnTo>
                <a:lnTo>
                  <a:pt x="31770" y="110865"/>
                </a:lnTo>
                <a:lnTo>
                  <a:pt x="33086" y="116773"/>
                </a:lnTo>
                <a:lnTo>
                  <a:pt x="33964" y="123092"/>
                </a:lnTo>
                <a:lnTo>
                  <a:pt x="34549" y="129687"/>
                </a:lnTo>
                <a:lnTo>
                  <a:pt x="35732" y="135670"/>
                </a:lnTo>
                <a:lnTo>
                  <a:pt x="37315" y="141247"/>
                </a:lnTo>
                <a:lnTo>
                  <a:pt x="39164" y="146552"/>
                </a:lnTo>
                <a:lnTo>
                  <a:pt x="41191" y="151676"/>
                </a:lnTo>
                <a:lnTo>
                  <a:pt x="43335" y="156680"/>
                </a:lnTo>
                <a:lnTo>
                  <a:pt x="45559" y="161603"/>
                </a:lnTo>
                <a:lnTo>
                  <a:pt x="47041" y="167267"/>
                </a:lnTo>
                <a:lnTo>
                  <a:pt x="48030" y="173424"/>
                </a:lnTo>
                <a:lnTo>
                  <a:pt x="48688" y="179910"/>
                </a:lnTo>
                <a:lnTo>
                  <a:pt x="49921" y="185821"/>
                </a:lnTo>
                <a:lnTo>
                  <a:pt x="51537" y="191350"/>
                </a:lnTo>
                <a:lnTo>
                  <a:pt x="53408" y="196623"/>
                </a:lnTo>
                <a:lnTo>
                  <a:pt x="54655" y="201726"/>
                </a:lnTo>
                <a:lnTo>
                  <a:pt x="55487" y="206715"/>
                </a:lnTo>
                <a:lnTo>
                  <a:pt x="56041" y="211629"/>
                </a:lnTo>
                <a:lnTo>
                  <a:pt x="57204" y="215698"/>
                </a:lnTo>
                <a:lnTo>
                  <a:pt x="58774" y="219205"/>
                </a:lnTo>
                <a:lnTo>
                  <a:pt x="60614" y="222337"/>
                </a:lnTo>
                <a:lnTo>
                  <a:pt x="62634" y="226012"/>
                </a:lnTo>
                <a:lnTo>
                  <a:pt x="66995" y="234329"/>
                </a:lnTo>
                <a:lnTo>
                  <a:pt x="68476" y="237976"/>
                </a:lnTo>
                <a:lnTo>
                  <a:pt x="70121" y="244144"/>
                </a:lnTo>
                <a:lnTo>
                  <a:pt x="71354" y="246107"/>
                </a:lnTo>
                <a:lnTo>
                  <a:pt x="72969" y="247415"/>
                </a:lnTo>
                <a:lnTo>
                  <a:pt x="78581" y="25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37"/>
          <p:cNvSpPr/>
          <p:nvPr/>
        </p:nvSpPr>
        <p:spPr>
          <a:xfrm>
            <a:off x="1500187" y="3571875"/>
            <a:ext cx="171451" cy="21432"/>
          </a:xfrm>
          <a:custGeom>
            <a:avLst/>
            <a:gdLst/>
            <a:ahLst/>
            <a:cxnLst/>
            <a:rect l="0" t="0" r="0" b="0"/>
            <a:pathLst>
              <a:path w="171451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9943" y="17639"/>
                </a:lnTo>
                <a:lnTo>
                  <a:pt x="12185" y="16521"/>
                </a:lnTo>
                <a:lnTo>
                  <a:pt x="14473" y="15776"/>
                </a:lnTo>
                <a:lnTo>
                  <a:pt x="16793" y="15280"/>
                </a:lnTo>
                <a:lnTo>
                  <a:pt x="21486" y="14728"/>
                </a:lnTo>
                <a:lnTo>
                  <a:pt x="23849" y="14581"/>
                </a:lnTo>
                <a:lnTo>
                  <a:pt x="30708" y="14418"/>
                </a:lnTo>
                <a:lnTo>
                  <a:pt x="87933" y="14288"/>
                </a:lnTo>
                <a:lnTo>
                  <a:pt x="93547" y="13494"/>
                </a:lnTo>
                <a:lnTo>
                  <a:pt x="98877" y="12170"/>
                </a:lnTo>
                <a:lnTo>
                  <a:pt x="104018" y="10495"/>
                </a:lnTo>
                <a:lnTo>
                  <a:pt x="109033" y="9378"/>
                </a:lnTo>
                <a:lnTo>
                  <a:pt x="113964" y="8633"/>
                </a:lnTo>
                <a:lnTo>
                  <a:pt x="118838" y="8137"/>
                </a:lnTo>
                <a:lnTo>
                  <a:pt x="123675" y="7806"/>
                </a:lnTo>
                <a:lnTo>
                  <a:pt x="128488" y="7585"/>
                </a:lnTo>
                <a:lnTo>
                  <a:pt x="133284" y="7437"/>
                </a:lnTo>
                <a:lnTo>
                  <a:pt x="138068" y="6546"/>
                </a:lnTo>
                <a:lnTo>
                  <a:pt x="142846" y="5158"/>
                </a:lnTo>
                <a:lnTo>
                  <a:pt x="147618" y="3438"/>
                </a:lnTo>
                <a:lnTo>
                  <a:pt x="151593" y="2292"/>
                </a:lnTo>
                <a:lnTo>
                  <a:pt x="155037" y="1528"/>
                </a:lnTo>
                <a:lnTo>
                  <a:pt x="158127" y="1018"/>
                </a:lnTo>
                <a:lnTo>
                  <a:pt x="160980" y="679"/>
                </a:lnTo>
                <a:lnTo>
                  <a:pt x="163676" y="45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38"/>
          <p:cNvSpPr/>
          <p:nvPr/>
        </p:nvSpPr>
        <p:spPr>
          <a:xfrm>
            <a:off x="1557337" y="3614737"/>
            <a:ext cx="178595" cy="42864"/>
          </a:xfrm>
          <a:custGeom>
            <a:avLst/>
            <a:gdLst/>
            <a:ahLst/>
            <a:cxnLst/>
            <a:rect l="0" t="0" r="0" b="0"/>
            <a:pathLst>
              <a:path w="178595" h="42864">
                <a:moveTo>
                  <a:pt x="0" y="42863"/>
                </a:moveTo>
                <a:lnTo>
                  <a:pt x="16793" y="42863"/>
                </a:lnTo>
                <a:lnTo>
                  <a:pt x="19926" y="42069"/>
                </a:lnTo>
                <a:lnTo>
                  <a:pt x="23603" y="40746"/>
                </a:lnTo>
                <a:lnTo>
                  <a:pt x="27642" y="39070"/>
                </a:lnTo>
                <a:lnTo>
                  <a:pt x="31922" y="37953"/>
                </a:lnTo>
                <a:lnTo>
                  <a:pt x="36362" y="37208"/>
                </a:lnTo>
                <a:lnTo>
                  <a:pt x="40910" y="36712"/>
                </a:lnTo>
                <a:lnTo>
                  <a:pt x="45530" y="35587"/>
                </a:lnTo>
                <a:lnTo>
                  <a:pt x="50197" y="34044"/>
                </a:lnTo>
                <a:lnTo>
                  <a:pt x="54896" y="32221"/>
                </a:lnTo>
                <a:lnTo>
                  <a:pt x="59616" y="31005"/>
                </a:lnTo>
                <a:lnTo>
                  <a:pt x="64350" y="30195"/>
                </a:lnTo>
                <a:lnTo>
                  <a:pt x="69094" y="29656"/>
                </a:lnTo>
                <a:lnTo>
                  <a:pt x="74638" y="28501"/>
                </a:lnTo>
                <a:lnTo>
                  <a:pt x="80715" y="26939"/>
                </a:lnTo>
                <a:lnTo>
                  <a:pt x="87147" y="25103"/>
                </a:lnTo>
                <a:lnTo>
                  <a:pt x="100645" y="20946"/>
                </a:lnTo>
                <a:lnTo>
                  <a:pt x="107578" y="18727"/>
                </a:lnTo>
                <a:lnTo>
                  <a:pt x="113787" y="17247"/>
                </a:lnTo>
                <a:lnTo>
                  <a:pt x="119514" y="16261"/>
                </a:lnTo>
                <a:lnTo>
                  <a:pt x="124920" y="15603"/>
                </a:lnTo>
                <a:lnTo>
                  <a:pt x="130905" y="14371"/>
                </a:lnTo>
                <a:lnTo>
                  <a:pt x="137276" y="12755"/>
                </a:lnTo>
                <a:lnTo>
                  <a:pt x="143905" y="10885"/>
                </a:lnTo>
                <a:lnTo>
                  <a:pt x="149912" y="9638"/>
                </a:lnTo>
                <a:lnTo>
                  <a:pt x="155504" y="8807"/>
                </a:lnTo>
                <a:lnTo>
                  <a:pt x="160819" y="8252"/>
                </a:lnTo>
                <a:lnTo>
                  <a:pt x="165157" y="7089"/>
                </a:lnTo>
                <a:lnTo>
                  <a:pt x="168842" y="5519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39"/>
          <p:cNvSpPr/>
          <p:nvPr/>
        </p:nvSpPr>
        <p:spPr>
          <a:xfrm>
            <a:off x="1807368" y="3500532"/>
            <a:ext cx="150020" cy="221361"/>
          </a:xfrm>
          <a:custGeom>
            <a:avLst/>
            <a:gdLst/>
            <a:ahLst/>
            <a:cxnLst/>
            <a:rect l="0" t="0" r="0" b="0"/>
            <a:pathLst>
              <a:path w="150020" h="221361">
                <a:moveTo>
                  <a:pt x="0" y="42768"/>
                </a:moveTo>
                <a:lnTo>
                  <a:pt x="0" y="29767"/>
                </a:lnTo>
                <a:lnTo>
                  <a:pt x="2117" y="26936"/>
                </a:lnTo>
                <a:lnTo>
                  <a:pt x="5704" y="23031"/>
                </a:lnTo>
                <a:lnTo>
                  <a:pt x="9943" y="18650"/>
                </a:lnTo>
                <a:lnTo>
                  <a:pt x="12979" y="17164"/>
                </a:lnTo>
                <a:lnTo>
                  <a:pt x="16590" y="16174"/>
                </a:lnTo>
                <a:lnTo>
                  <a:pt x="20585" y="15513"/>
                </a:lnTo>
                <a:lnTo>
                  <a:pt x="24042" y="14279"/>
                </a:lnTo>
                <a:lnTo>
                  <a:pt x="27141" y="12663"/>
                </a:lnTo>
                <a:lnTo>
                  <a:pt x="30000" y="10792"/>
                </a:lnTo>
                <a:lnTo>
                  <a:pt x="33494" y="9544"/>
                </a:lnTo>
                <a:lnTo>
                  <a:pt x="37411" y="8712"/>
                </a:lnTo>
                <a:lnTo>
                  <a:pt x="41609" y="8158"/>
                </a:lnTo>
                <a:lnTo>
                  <a:pt x="45996" y="6994"/>
                </a:lnTo>
                <a:lnTo>
                  <a:pt x="50508" y="5425"/>
                </a:lnTo>
                <a:lnTo>
                  <a:pt x="55103" y="3585"/>
                </a:lnTo>
                <a:lnTo>
                  <a:pt x="59754" y="2358"/>
                </a:lnTo>
                <a:lnTo>
                  <a:pt x="64442" y="1541"/>
                </a:lnTo>
                <a:lnTo>
                  <a:pt x="69156" y="996"/>
                </a:lnTo>
                <a:lnTo>
                  <a:pt x="73091" y="632"/>
                </a:lnTo>
                <a:lnTo>
                  <a:pt x="76509" y="390"/>
                </a:lnTo>
                <a:lnTo>
                  <a:pt x="79581" y="228"/>
                </a:lnTo>
                <a:lnTo>
                  <a:pt x="87228" y="48"/>
                </a:lnTo>
                <a:lnTo>
                  <a:pt x="91489" y="0"/>
                </a:lnTo>
                <a:lnTo>
                  <a:pt x="95124" y="763"/>
                </a:lnTo>
                <a:lnTo>
                  <a:pt x="98341" y="2064"/>
                </a:lnTo>
                <a:lnTo>
                  <a:pt x="101280" y="3726"/>
                </a:lnTo>
                <a:lnTo>
                  <a:pt x="104032" y="5627"/>
                </a:lnTo>
                <a:lnTo>
                  <a:pt x="106661" y="7688"/>
                </a:lnTo>
                <a:lnTo>
                  <a:pt x="109208" y="9857"/>
                </a:lnTo>
                <a:lnTo>
                  <a:pt x="111699" y="12096"/>
                </a:lnTo>
                <a:lnTo>
                  <a:pt x="116584" y="16700"/>
                </a:lnTo>
                <a:lnTo>
                  <a:pt x="118204" y="19039"/>
                </a:lnTo>
                <a:lnTo>
                  <a:pt x="120004" y="23755"/>
                </a:lnTo>
                <a:lnTo>
                  <a:pt x="120804" y="28497"/>
                </a:lnTo>
                <a:lnTo>
                  <a:pt x="121160" y="34044"/>
                </a:lnTo>
                <a:lnTo>
                  <a:pt x="121318" y="41801"/>
                </a:lnTo>
                <a:lnTo>
                  <a:pt x="120566" y="46092"/>
                </a:lnTo>
                <a:lnTo>
                  <a:pt x="119271" y="50540"/>
                </a:lnTo>
                <a:lnTo>
                  <a:pt x="117614" y="55093"/>
                </a:lnTo>
                <a:lnTo>
                  <a:pt x="115716" y="59716"/>
                </a:lnTo>
                <a:lnTo>
                  <a:pt x="113656" y="64385"/>
                </a:lnTo>
                <a:lnTo>
                  <a:pt x="111490" y="69086"/>
                </a:lnTo>
                <a:lnTo>
                  <a:pt x="108458" y="74600"/>
                </a:lnTo>
                <a:lnTo>
                  <a:pt x="104849" y="80658"/>
                </a:lnTo>
                <a:lnTo>
                  <a:pt x="100856" y="87078"/>
                </a:lnTo>
                <a:lnTo>
                  <a:pt x="97400" y="92945"/>
                </a:lnTo>
                <a:lnTo>
                  <a:pt x="94302" y="98445"/>
                </a:lnTo>
                <a:lnTo>
                  <a:pt x="91443" y="103698"/>
                </a:lnTo>
                <a:lnTo>
                  <a:pt x="88743" y="109581"/>
                </a:lnTo>
                <a:lnTo>
                  <a:pt x="86150" y="115886"/>
                </a:lnTo>
                <a:lnTo>
                  <a:pt x="83627" y="122469"/>
                </a:lnTo>
                <a:lnTo>
                  <a:pt x="81151" y="128445"/>
                </a:lnTo>
                <a:lnTo>
                  <a:pt x="78707" y="134017"/>
                </a:lnTo>
                <a:lnTo>
                  <a:pt x="76284" y="139319"/>
                </a:lnTo>
                <a:lnTo>
                  <a:pt x="73875" y="145236"/>
                </a:lnTo>
                <a:lnTo>
                  <a:pt x="71475" y="151561"/>
                </a:lnTo>
                <a:lnTo>
                  <a:pt x="69081" y="158159"/>
                </a:lnTo>
                <a:lnTo>
                  <a:pt x="66692" y="163352"/>
                </a:lnTo>
                <a:lnTo>
                  <a:pt x="64305" y="167607"/>
                </a:lnTo>
                <a:lnTo>
                  <a:pt x="61920" y="171237"/>
                </a:lnTo>
                <a:lnTo>
                  <a:pt x="60330" y="175245"/>
                </a:lnTo>
                <a:lnTo>
                  <a:pt x="59270" y="179505"/>
                </a:lnTo>
                <a:lnTo>
                  <a:pt x="58564" y="183932"/>
                </a:lnTo>
                <a:lnTo>
                  <a:pt x="58092" y="187677"/>
                </a:lnTo>
                <a:lnTo>
                  <a:pt x="57569" y="193955"/>
                </a:lnTo>
                <a:lnTo>
                  <a:pt x="56636" y="196741"/>
                </a:lnTo>
                <a:lnTo>
                  <a:pt x="53482" y="201952"/>
                </a:lnTo>
                <a:lnTo>
                  <a:pt x="53117" y="204453"/>
                </a:lnTo>
                <a:lnTo>
                  <a:pt x="53668" y="206914"/>
                </a:lnTo>
                <a:lnTo>
                  <a:pt x="55603" y="211765"/>
                </a:lnTo>
                <a:lnTo>
                  <a:pt x="56463" y="216567"/>
                </a:lnTo>
                <a:lnTo>
                  <a:pt x="57486" y="218165"/>
                </a:lnTo>
                <a:lnTo>
                  <a:pt x="58961" y="219230"/>
                </a:lnTo>
                <a:lnTo>
                  <a:pt x="62718" y="220414"/>
                </a:lnTo>
                <a:lnTo>
                  <a:pt x="67033" y="220940"/>
                </a:lnTo>
                <a:lnTo>
                  <a:pt x="71597" y="221174"/>
                </a:lnTo>
                <a:lnTo>
                  <a:pt x="76271" y="221278"/>
                </a:lnTo>
                <a:lnTo>
                  <a:pt x="109244" y="221360"/>
                </a:lnTo>
                <a:lnTo>
                  <a:pt x="112517" y="220567"/>
                </a:lnTo>
                <a:lnTo>
                  <a:pt x="116287" y="219244"/>
                </a:lnTo>
                <a:lnTo>
                  <a:pt x="120387" y="217569"/>
                </a:lnTo>
                <a:lnTo>
                  <a:pt x="124708" y="215658"/>
                </a:lnTo>
                <a:lnTo>
                  <a:pt x="133743" y="211418"/>
                </a:lnTo>
                <a:lnTo>
                  <a:pt x="137581" y="209970"/>
                </a:lnTo>
                <a:lnTo>
                  <a:pt x="140933" y="209005"/>
                </a:lnTo>
                <a:lnTo>
                  <a:pt x="150019" y="2070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40"/>
          <p:cNvSpPr/>
          <p:nvPr/>
        </p:nvSpPr>
        <p:spPr>
          <a:xfrm>
            <a:off x="2050550" y="3564731"/>
            <a:ext cx="256882" cy="342471"/>
          </a:xfrm>
          <a:custGeom>
            <a:avLst/>
            <a:gdLst/>
            <a:ahLst/>
            <a:cxnLst/>
            <a:rect l="0" t="0" r="0" b="0"/>
            <a:pathLst>
              <a:path w="256882" h="342471">
                <a:moveTo>
                  <a:pt x="6850" y="0"/>
                </a:moveTo>
                <a:lnTo>
                  <a:pt x="6850" y="27641"/>
                </a:lnTo>
                <a:lnTo>
                  <a:pt x="6056" y="32715"/>
                </a:lnTo>
                <a:lnTo>
                  <a:pt x="4733" y="38478"/>
                </a:lnTo>
                <a:lnTo>
                  <a:pt x="3057" y="44703"/>
                </a:lnTo>
                <a:lnTo>
                  <a:pt x="1940" y="50439"/>
                </a:lnTo>
                <a:lnTo>
                  <a:pt x="699" y="61046"/>
                </a:lnTo>
                <a:lnTo>
                  <a:pt x="368" y="66891"/>
                </a:lnTo>
                <a:lnTo>
                  <a:pt x="0" y="79736"/>
                </a:lnTo>
                <a:lnTo>
                  <a:pt x="696" y="85701"/>
                </a:lnTo>
                <a:lnTo>
                  <a:pt x="1953" y="91265"/>
                </a:lnTo>
                <a:lnTo>
                  <a:pt x="4673" y="101681"/>
                </a:lnTo>
                <a:lnTo>
                  <a:pt x="5883" y="111601"/>
                </a:lnTo>
                <a:lnTo>
                  <a:pt x="8536" y="121303"/>
                </a:lnTo>
                <a:lnTo>
                  <a:pt x="11568" y="130112"/>
                </a:lnTo>
                <a:lnTo>
                  <a:pt x="12915" y="136673"/>
                </a:lnTo>
                <a:lnTo>
                  <a:pt x="14068" y="138741"/>
                </a:lnTo>
                <a:lnTo>
                  <a:pt x="15631" y="140119"/>
                </a:lnTo>
                <a:lnTo>
                  <a:pt x="17466" y="141037"/>
                </a:lnTo>
                <a:lnTo>
                  <a:pt x="21622" y="142058"/>
                </a:lnTo>
                <a:lnTo>
                  <a:pt x="23842" y="142330"/>
                </a:lnTo>
                <a:lnTo>
                  <a:pt x="26115" y="141718"/>
                </a:lnTo>
                <a:lnTo>
                  <a:pt x="30758" y="138921"/>
                </a:lnTo>
                <a:lnTo>
                  <a:pt x="37584" y="137149"/>
                </a:lnTo>
                <a:lnTo>
                  <a:pt x="41627" y="136676"/>
                </a:lnTo>
                <a:lnTo>
                  <a:pt x="45115" y="134774"/>
                </a:lnTo>
                <a:lnTo>
                  <a:pt x="51109" y="128426"/>
                </a:lnTo>
                <a:lnTo>
                  <a:pt x="58945" y="119720"/>
                </a:lnTo>
                <a:lnTo>
                  <a:pt x="70087" y="108321"/>
                </a:lnTo>
                <a:lnTo>
                  <a:pt x="76759" y="99472"/>
                </a:lnTo>
                <a:lnTo>
                  <a:pt x="82370" y="90247"/>
                </a:lnTo>
                <a:lnTo>
                  <a:pt x="87510" y="80856"/>
                </a:lnTo>
                <a:lnTo>
                  <a:pt x="94557" y="71390"/>
                </a:lnTo>
                <a:lnTo>
                  <a:pt x="102187" y="61891"/>
                </a:lnTo>
                <a:lnTo>
                  <a:pt x="108224" y="52378"/>
                </a:lnTo>
                <a:lnTo>
                  <a:pt x="116085" y="41889"/>
                </a:lnTo>
                <a:lnTo>
                  <a:pt x="117773" y="38245"/>
                </a:lnTo>
                <a:lnTo>
                  <a:pt x="119649" y="29962"/>
                </a:lnTo>
                <a:lnTo>
                  <a:pt x="120705" y="20167"/>
                </a:lnTo>
                <a:lnTo>
                  <a:pt x="121647" y="18207"/>
                </a:lnTo>
                <a:lnTo>
                  <a:pt x="123069" y="16900"/>
                </a:lnTo>
                <a:lnTo>
                  <a:pt x="128203" y="14333"/>
                </a:lnTo>
                <a:lnTo>
                  <a:pt x="132059" y="14301"/>
                </a:lnTo>
                <a:lnTo>
                  <a:pt x="133185" y="15090"/>
                </a:lnTo>
                <a:lnTo>
                  <a:pt x="133936" y="16410"/>
                </a:lnTo>
                <a:lnTo>
                  <a:pt x="134436" y="18084"/>
                </a:lnTo>
                <a:lnTo>
                  <a:pt x="137109" y="22060"/>
                </a:lnTo>
                <a:lnTo>
                  <a:pt x="138933" y="24232"/>
                </a:lnTo>
                <a:lnTo>
                  <a:pt x="140149" y="27267"/>
                </a:lnTo>
                <a:lnTo>
                  <a:pt x="142654" y="39917"/>
                </a:lnTo>
                <a:lnTo>
                  <a:pt x="144217" y="45661"/>
                </a:lnTo>
                <a:lnTo>
                  <a:pt x="146053" y="51872"/>
                </a:lnTo>
                <a:lnTo>
                  <a:pt x="147277" y="57600"/>
                </a:lnTo>
                <a:lnTo>
                  <a:pt x="148637" y="68198"/>
                </a:lnTo>
                <a:lnTo>
                  <a:pt x="149793" y="74040"/>
                </a:lnTo>
                <a:lnTo>
                  <a:pt x="151358" y="80317"/>
                </a:lnTo>
                <a:lnTo>
                  <a:pt x="153195" y="86882"/>
                </a:lnTo>
                <a:lnTo>
                  <a:pt x="154419" y="93640"/>
                </a:lnTo>
                <a:lnTo>
                  <a:pt x="155236" y="100526"/>
                </a:lnTo>
                <a:lnTo>
                  <a:pt x="155780" y="107499"/>
                </a:lnTo>
                <a:lnTo>
                  <a:pt x="156936" y="114528"/>
                </a:lnTo>
                <a:lnTo>
                  <a:pt x="158501" y="121596"/>
                </a:lnTo>
                <a:lnTo>
                  <a:pt x="160338" y="128689"/>
                </a:lnTo>
                <a:lnTo>
                  <a:pt x="161563" y="136593"/>
                </a:lnTo>
                <a:lnTo>
                  <a:pt x="162379" y="145037"/>
                </a:lnTo>
                <a:lnTo>
                  <a:pt x="162924" y="153841"/>
                </a:lnTo>
                <a:lnTo>
                  <a:pt x="163528" y="172090"/>
                </a:lnTo>
                <a:lnTo>
                  <a:pt x="163689" y="181402"/>
                </a:lnTo>
                <a:lnTo>
                  <a:pt x="164591" y="190785"/>
                </a:lnTo>
                <a:lnTo>
                  <a:pt x="165986" y="200214"/>
                </a:lnTo>
                <a:lnTo>
                  <a:pt x="167709" y="209676"/>
                </a:lnTo>
                <a:lnTo>
                  <a:pt x="168858" y="218365"/>
                </a:lnTo>
                <a:lnTo>
                  <a:pt x="169624" y="226539"/>
                </a:lnTo>
                <a:lnTo>
                  <a:pt x="170134" y="234370"/>
                </a:lnTo>
                <a:lnTo>
                  <a:pt x="169681" y="241972"/>
                </a:lnTo>
                <a:lnTo>
                  <a:pt x="168585" y="249421"/>
                </a:lnTo>
                <a:lnTo>
                  <a:pt x="167061" y="256768"/>
                </a:lnTo>
                <a:lnTo>
                  <a:pt x="166044" y="264047"/>
                </a:lnTo>
                <a:lnTo>
                  <a:pt x="165367" y="271281"/>
                </a:lnTo>
                <a:lnTo>
                  <a:pt x="164915" y="278485"/>
                </a:lnTo>
                <a:lnTo>
                  <a:pt x="164414" y="290723"/>
                </a:lnTo>
                <a:lnTo>
                  <a:pt x="164131" y="306538"/>
                </a:lnTo>
                <a:lnTo>
                  <a:pt x="164091" y="311515"/>
                </a:lnTo>
                <a:lnTo>
                  <a:pt x="163271" y="315627"/>
                </a:lnTo>
                <a:lnTo>
                  <a:pt x="159118" y="325205"/>
                </a:lnTo>
                <a:lnTo>
                  <a:pt x="157868" y="330538"/>
                </a:lnTo>
                <a:lnTo>
                  <a:pt x="155196" y="335554"/>
                </a:lnTo>
                <a:lnTo>
                  <a:pt x="153372" y="338002"/>
                </a:lnTo>
                <a:lnTo>
                  <a:pt x="151363" y="339635"/>
                </a:lnTo>
                <a:lnTo>
                  <a:pt x="149229" y="340723"/>
                </a:lnTo>
                <a:lnTo>
                  <a:pt x="144742" y="341932"/>
                </a:lnTo>
                <a:lnTo>
                  <a:pt x="140101" y="342470"/>
                </a:lnTo>
                <a:lnTo>
                  <a:pt x="133277" y="340592"/>
                </a:lnTo>
                <a:lnTo>
                  <a:pt x="125746" y="337112"/>
                </a:lnTo>
                <a:lnTo>
                  <a:pt x="119753" y="332919"/>
                </a:lnTo>
                <a:lnTo>
                  <a:pt x="114443" y="326293"/>
                </a:lnTo>
                <a:lnTo>
                  <a:pt x="111916" y="322303"/>
                </a:lnTo>
                <a:lnTo>
                  <a:pt x="110232" y="317263"/>
                </a:lnTo>
                <a:lnTo>
                  <a:pt x="109108" y="311521"/>
                </a:lnTo>
                <a:lnTo>
                  <a:pt x="108360" y="305312"/>
                </a:lnTo>
                <a:lnTo>
                  <a:pt x="107860" y="298791"/>
                </a:lnTo>
                <a:lnTo>
                  <a:pt x="107528" y="292063"/>
                </a:lnTo>
                <a:lnTo>
                  <a:pt x="107158" y="278237"/>
                </a:lnTo>
                <a:lnTo>
                  <a:pt x="106993" y="264155"/>
                </a:lnTo>
                <a:lnTo>
                  <a:pt x="107743" y="257065"/>
                </a:lnTo>
                <a:lnTo>
                  <a:pt x="109037" y="249958"/>
                </a:lnTo>
                <a:lnTo>
                  <a:pt x="110693" y="242839"/>
                </a:lnTo>
                <a:lnTo>
                  <a:pt x="113385" y="235711"/>
                </a:lnTo>
                <a:lnTo>
                  <a:pt x="116767" y="228578"/>
                </a:lnTo>
                <a:lnTo>
                  <a:pt x="120609" y="221442"/>
                </a:lnTo>
                <a:lnTo>
                  <a:pt x="123964" y="214303"/>
                </a:lnTo>
                <a:lnTo>
                  <a:pt x="126995" y="207162"/>
                </a:lnTo>
                <a:lnTo>
                  <a:pt x="129809" y="200020"/>
                </a:lnTo>
                <a:lnTo>
                  <a:pt x="134066" y="193672"/>
                </a:lnTo>
                <a:lnTo>
                  <a:pt x="139286" y="187852"/>
                </a:lnTo>
                <a:lnTo>
                  <a:pt x="145146" y="182385"/>
                </a:lnTo>
                <a:lnTo>
                  <a:pt x="150641" y="176358"/>
                </a:lnTo>
                <a:lnTo>
                  <a:pt x="155892" y="169960"/>
                </a:lnTo>
                <a:lnTo>
                  <a:pt x="160980" y="163313"/>
                </a:lnTo>
                <a:lnTo>
                  <a:pt x="165959" y="157294"/>
                </a:lnTo>
                <a:lnTo>
                  <a:pt x="170866" y="151694"/>
                </a:lnTo>
                <a:lnTo>
                  <a:pt x="175725" y="146373"/>
                </a:lnTo>
                <a:lnTo>
                  <a:pt x="181346" y="142032"/>
                </a:lnTo>
                <a:lnTo>
                  <a:pt x="187474" y="138344"/>
                </a:lnTo>
                <a:lnTo>
                  <a:pt x="225625" y="119215"/>
                </a:lnTo>
                <a:lnTo>
                  <a:pt x="230488" y="117577"/>
                </a:lnTo>
                <a:lnTo>
                  <a:pt x="235317" y="116485"/>
                </a:lnTo>
                <a:lnTo>
                  <a:pt x="240123" y="115757"/>
                </a:lnTo>
                <a:lnTo>
                  <a:pt x="247581" y="114947"/>
                </a:lnTo>
                <a:lnTo>
                  <a:pt x="256881" y="1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41"/>
          <p:cNvSpPr/>
          <p:nvPr/>
        </p:nvSpPr>
        <p:spPr>
          <a:xfrm>
            <a:off x="1871662" y="3786282"/>
            <a:ext cx="400051" cy="49912"/>
          </a:xfrm>
          <a:custGeom>
            <a:avLst/>
            <a:gdLst/>
            <a:ahLst/>
            <a:cxnLst/>
            <a:rect l="0" t="0" r="0" b="0"/>
            <a:pathLst>
              <a:path w="400051" h="49912">
                <a:moveTo>
                  <a:pt x="0" y="49911"/>
                </a:moveTo>
                <a:lnTo>
                  <a:pt x="3792" y="46119"/>
                </a:lnTo>
                <a:lnTo>
                  <a:pt x="5703" y="45001"/>
                </a:lnTo>
                <a:lnTo>
                  <a:pt x="9943" y="43760"/>
                </a:lnTo>
                <a:lnTo>
                  <a:pt x="13000" y="43062"/>
                </a:lnTo>
                <a:lnTo>
                  <a:pt x="15017" y="42170"/>
                </a:lnTo>
                <a:lnTo>
                  <a:pt x="21491" y="39062"/>
                </a:lnTo>
                <a:lnTo>
                  <a:pt x="25440" y="37916"/>
                </a:lnTo>
                <a:lnTo>
                  <a:pt x="34061" y="36643"/>
                </a:lnTo>
                <a:lnTo>
                  <a:pt x="38582" y="35509"/>
                </a:lnTo>
                <a:lnTo>
                  <a:pt x="43184" y="33960"/>
                </a:lnTo>
                <a:lnTo>
                  <a:pt x="47840" y="32133"/>
                </a:lnTo>
                <a:lnTo>
                  <a:pt x="54118" y="30122"/>
                </a:lnTo>
                <a:lnTo>
                  <a:pt x="61479" y="27987"/>
                </a:lnTo>
                <a:lnTo>
                  <a:pt x="69561" y="25770"/>
                </a:lnTo>
                <a:lnTo>
                  <a:pt x="76536" y="24292"/>
                </a:lnTo>
                <a:lnTo>
                  <a:pt x="82774" y="23307"/>
                </a:lnTo>
                <a:lnTo>
                  <a:pt x="88520" y="22650"/>
                </a:lnTo>
                <a:lnTo>
                  <a:pt x="95526" y="21419"/>
                </a:lnTo>
                <a:lnTo>
                  <a:pt x="103372" y="19804"/>
                </a:lnTo>
                <a:lnTo>
                  <a:pt x="111777" y="17933"/>
                </a:lnTo>
                <a:lnTo>
                  <a:pt x="119762" y="16686"/>
                </a:lnTo>
                <a:lnTo>
                  <a:pt x="127466" y="15855"/>
                </a:lnTo>
                <a:lnTo>
                  <a:pt x="134984" y="15301"/>
                </a:lnTo>
                <a:lnTo>
                  <a:pt x="143170" y="14137"/>
                </a:lnTo>
                <a:lnTo>
                  <a:pt x="151803" y="12568"/>
                </a:lnTo>
                <a:lnTo>
                  <a:pt x="160733" y="10729"/>
                </a:lnTo>
                <a:lnTo>
                  <a:pt x="169068" y="9502"/>
                </a:lnTo>
                <a:lnTo>
                  <a:pt x="177006" y="8684"/>
                </a:lnTo>
                <a:lnTo>
                  <a:pt x="184679" y="8139"/>
                </a:lnTo>
                <a:lnTo>
                  <a:pt x="192175" y="6982"/>
                </a:lnTo>
                <a:lnTo>
                  <a:pt x="199554" y="5417"/>
                </a:lnTo>
                <a:lnTo>
                  <a:pt x="206855" y="3579"/>
                </a:lnTo>
                <a:lnTo>
                  <a:pt x="214897" y="2354"/>
                </a:lnTo>
                <a:lnTo>
                  <a:pt x="223434" y="1538"/>
                </a:lnTo>
                <a:lnTo>
                  <a:pt x="232299" y="994"/>
                </a:lnTo>
                <a:lnTo>
                  <a:pt x="248500" y="389"/>
                </a:lnTo>
                <a:lnTo>
                  <a:pt x="273126" y="48"/>
                </a:lnTo>
                <a:lnTo>
                  <a:pt x="282096" y="0"/>
                </a:lnTo>
                <a:lnTo>
                  <a:pt x="290458" y="763"/>
                </a:lnTo>
                <a:lnTo>
                  <a:pt x="298414" y="2064"/>
                </a:lnTo>
                <a:lnTo>
                  <a:pt x="306099" y="3726"/>
                </a:lnTo>
                <a:lnTo>
                  <a:pt x="313603" y="4833"/>
                </a:lnTo>
                <a:lnTo>
                  <a:pt x="320988" y="5572"/>
                </a:lnTo>
                <a:lnTo>
                  <a:pt x="328292" y="6064"/>
                </a:lnTo>
                <a:lnTo>
                  <a:pt x="340641" y="6611"/>
                </a:lnTo>
                <a:lnTo>
                  <a:pt x="356518" y="6919"/>
                </a:lnTo>
                <a:lnTo>
                  <a:pt x="386693" y="7041"/>
                </a:lnTo>
                <a:lnTo>
                  <a:pt x="389558" y="7837"/>
                </a:lnTo>
                <a:lnTo>
                  <a:pt x="392262" y="9162"/>
                </a:lnTo>
                <a:lnTo>
                  <a:pt x="400050" y="141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42"/>
          <p:cNvSpPr/>
          <p:nvPr/>
        </p:nvSpPr>
        <p:spPr>
          <a:xfrm>
            <a:off x="1864529" y="3943360"/>
            <a:ext cx="164297" cy="164294"/>
          </a:xfrm>
          <a:custGeom>
            <a:avLst/>
            <a:gdLst/>
            <a:ahLst/>
            <a:cxnLst/>
            <a:rect l="0" t="0" r="0" b="0"/>
            <a:pathLst>
              <a:path w="164297" h="164294">
                <a:moveTo>
                  <a:pt x="21421" y="49996"/>
                </a:moveTo>
                <a:lnTo>
                  <a:pt x="15270" y="43845"/>
                </a:lnTo>
                <a:lnTo>
                  <a:pt x="14718" y="41177"/>
                </a:lnTo>
                <a:lnTo>
                  <a:pt x="14364" y="36789"/>
                </a:lnTo>
                <a:lnTo>
                  <a:pt x="16432" y="34072"/>
                </a:lnTo>
                <a:lnTo>
                  <a:pt x="19997" y="30218"/>
                </a:lnTo>
                <a:lnTo>
                  <a:pt x="24228" y="25860"/>
                </a:lnTo>
                <a:lnTo>
                  <a:pt x="25673" y="23587"/>
                </a:lnTo>
                <a:lnTo>
                  <a:pt x="27279" y="18944"/>
                </a:lnTo>
                <a:lnTo>
                  <a:pt x="29295" y="16594"/>
                </a:lnTo>
                <a:lnTo>
                  <a:pt x="32227" y="14234"/>
                </a:lnTo>
                <a:lnTo>
                  <a:pt x="35768" y="11867"/>
                </a:lnTo>
                <a:lnTo>
                  <a:pt x="39717" y="9496"/>
                </a:lnTo>
                <a:lnTo>
                  <a:pt x="43937" y="7120"/>
                </a:lnTo>
                <a:lnTo>
                  <a:pt x="48337" y="4743"/>
                </a:lnTo>
                <a:lnTo>
                  <a:pt x="52065" y="3159"/>
                </a:lnTo>
                <a:lnTo>
                  <a:pt x="55344" y="2103"/>
                </a:lnTo>
                <a:lnTo>
                  <a:pt x="58324" y="1398"/>
                </a:lnTo>
                <a:lnTo>
                  <a:pt x="62691" y="929"/>
                </a:lnTo>
                <a:lnTo>
                  <a:pt x="67984" y="616"/>
                </a:lnTo>
                <a:lnTo>
                  <a:pt x="79422" y="268"/>
                </a:lnTo>
                <a:lnTo>
                  <a:pt x="103689" y="14"/>
                </a:lnTo>
                <a:lnTo>
                  <a:pt x="109049" y="0"/>
                </a:lnTo>
                <a:lnTo>
                  <a:pt x="111589" y="791"/>
                </a:lnTo>
                <a:lnTo>
                  <a:pt x="116529" y="3785"/>
                </a:lnTo>
                <a:lnTo>
                  <a:pt x="121370" y="7762"/>
                </a:lnTo>
                <a:lnTo>
                  <a:pt x="123772" y="9934"/>
                </a:lnTo>
                <a:lnTo>
                  <a:pt x="126168" y="12969"/>
                </a:lnTo>
                <a:lnTo>
                  <a:pt x="128558" y="16580"/>
                </a:lnTo>
                <a:lnTo>
                  <a:pt x="130946" y="20575"/>
                </a:lnTo>
                <a:lnTo>
                  <a:pt x="132537" y="24031"/>
                </a:lnTo>
                <a:lnTo>
                  <a:pt x="133598" y="27130"/>
                </a:lnTo>
                <a:lnTo>
                  <a:pt x="134306" y="29989"/>
                </a:lnTo>
                <a:lnTo>
                  <a:pt x="134777" y="33483"/>
                </a:lnTo>
                <a:lnTo>
                  <a:pt x="135092" y="37400"/>
                </a:lnTo>
                <a:lnTo>
                  <a:pt x="135301" y="41599"/>
                </a:lnTo>
                <a:lnTo>
                  <a:pt x="134647" y="45985"/>
                </a:lnTo>
                <a:lnTo>
                  <a:pt x="133418" y="50497"/>
                </a:lnTo>
                <a:lnTo>
                  <a:pt x="131804" y="55092"/>
                </a:lnTo>
                <a:lnTo>
                  <a:pt x="129934" y="59743"/>
                </a:lnTo>
                <a:lnTo>
                  <a:pt x="127894" y="64432"/>
                </a:lnTo>
                <a:lnTo>
                  <a:pt x="125741" y="69145"/>
                </a:lnTo>
                <a:lnTo>
                  <a:pt x="122717" y="74668"/>
                </a:lnTo>
                <a:lnTo>
                  <a:pt x="119114" y="80732"/>
                </a:lnTo>
                <a:lnTo>
                  <a:pt x="115125" y="87155"/>
                </a:lnTo>
                <a:lnTo>
                  <a:pt x="111671" y="93025"/>
                </a:lnTo>
                <a:lnTo>
                  <a:pt x="108575" y="98526"/>
                </a:lnTo>
                <a:lnTo>
                  <a:pt x="105717" y="103780"/>
                </a:lnTo>
                <a:lnTo>
                  <a:pt x="102224" y="108077"/>
                </a:lnTo>
                <a:lnTo>
                  <a:pt x="98309" y="111735"/>
                </a:lnTo>
                <a:lnTo>
                  <a:pt x="94110" y="114968"/>
                </a:lnTo>
                <a:lnTo>
                  <a:pt x="88931" y="118711"/>
                </a:lnTo>
                <a:lnTo>
                  <a:pt x="76825" y="127102"/>
                </a:lnTo>
                <a:lnTo>
                  <a:pt x="71851" y="130769"/>
                </a:lnTo>
                <a:lnTo>
                  <a:pt x="67741" y="134007"/>
                </a:lnTo>
                <a:lnTo>
                  <a:pt x="64207" y="136959"/>
                </a:lnTo>
                <a:lnTo>
                  <a:pt x="60263" y="139722"/>
                </a:lnTo>
                <a:lnTo>
                  <a:pt x="56047" y="142357"/>
                </a:lnTo>
                <a:lnTo>
                  <a:pt x="51649" y="144907"/>
                </a:lnTo>
                <a:lnTo>
                  <a:pt x="47129" y="146608"/>
                </a:lnTo>
                <a:lnTo>
                  <a:pt x="42528" y="147741"/>
                </a:lnTo>
                <a:lnTo>
                  <a:pt x="37874" y="148497"/>
                </a:lnTo>
                <a:lnTo>
                  <a:pt x="33977" y="149001"/>
                </a:lnTo>
                <a:lnTo>
                  <a:pt x="30585" y="149337"/>
                </a:lnTo>
                <a:lnTo>
                  <a:pt x="27530" y="149561"/>
                </a:lnTo>
                <a:lnTo>
                  <a:pt x="24700" y="149709"/>
                </a:lnTo>
                <a:lnTo>
                  <a:pt x="19439" y="149876"/>
                </a:lnTo>
                <a:lnTo>
                  <a:pt x="7186" y="149991"/>
                </a:lnTo>
                <a:lnTo>
                  <a:pt x="0" y="150008"/>
                </a:lnTo>
                <a:lnTo>
                  <a:pt x="9933" y="150008"/>
                </a:lnTo>
                <a:lnTo>
                  <a:pt x="12969" y="150802"/>
                </a:lnTo>
                <a:lnTo>
                  <a:pt x="16580" y="152125"/>
                </a:lnTo>
                <a:lnTo>
                  <a:pt x="20575" y="153801"/>
                </a:lnTo>
                <a:lnTo>
                  <a:pt x="24032" y="154918"/>
                </a:lnTo>
                <a:lnTo>
                  <a:pt x="27130" y="155663"/>
                </a:lnTo>
                <a:lnTo>
                  <a:pt x="29989" y="156159"/>
                </a:lnTo>
                <a:lnTo>
                  <a:pt x="33483" y="156490"/>
                </a:lnTo>
                <a:lnTo>
                  <a:pt x="37400" y="156711"/>
                </a:lnTo>
                <a:lnTo>
                  <a:pt x="45985" y="156956"/>
                </a:lnTo>
                <a:lnTo>
                  <a:pt x="55092" y="157065"/>
                </a:lnTo>
                <a:lnTo>
                  <a:pt x="59743" y="157888"/>
                </a:lnTo>
                <a:lnTo>
                  <a:pt x="64431" y="159230"/>
                </a:lnTo>
                <a:lnTo>
                  <a:pt x="69145" y="160919"/>
                </a:lnTo>
                <a:lnTo>
                  <a:pt x="73874" y="162045"/>
                </a:lnTo>
                <a:lnTo>
                  <a:pt x="78614" y="162795"/>
                </a:lnTo>
                <a:lnTo>
                  <a:pt x="83362" y="163295"/>
                </a:lnTo>
                <a:lnTo>
                  <a:pt x="88115" y="163629"/>
                </a:lnTo>
                <a:lnTo>
                  <a:pt x="92871" y="163851"/>
                </a:lnTo>
                <a:lnTo>
                  <a:pt x="105033" y="164164"/>
                </a:lnTo>
                <a:lnTo>
                  <a:pt x="143922" y="164293"/>
                </a:lnTo>
                <a:lnTo>
                  <a:pt x="146744" y="163500"/>
                </a:lnTo>
                <a:lnTo>
                  <a:pt x="149420" y="162178"/>
                </a:lnTo>
                <a:lnTo>
                  <a:pt x="151997" y="160503"/>
                </a:lnTo>
                <a:lnTo>
                  <a:pt x="156978" y="158641"/>
                </a:lnTo>
                <a:lnTo>
                  <a:pt x="164296" y="15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43"/>
          <p:cNvSpPr/>
          <p:nvPr/>
        </p:nvSpPr>
        <p:spPr>
          <a:xfrm>
            <a:off x="757237" y="3857625"/>
            <a:ext cx="564357" cy="32674"/>
          </a:xfrm>
          <a:custGeom>
            <a:avLst/>
            <a:gdLst/>
            <a:ahLst/>
            <a:cxnLst/>
            <a:rect l="0" t="0" r="0" b="0"/>
            <a:pathLst>
              <a:path w="564357" h="32674">
                <a:moveTo>
                  <a:pt x="0" y="21431"/>
                </a:moveTo>
                <a:lnTo>
                  <a:pt x="3792" y="25223"/>
                </a:lnTo>
                <a:lnTo>
                  <a:pt x="5703" y="26341"/>
                </a:lnTo>
                <a:lnTo>
                  <a:pt x="7771" y="27085"/>
                </a:lnTo>
                <a:lnTo>
                  <a:pt x="12185" y="27913"/>
                </a:lnTo>
                <a:lnTo>
                  <a:pt x="23849" y="28487"/>
                </a:lnTo>
                <a:lnTo>
                  <a:pt x="27012" y="29310"/>
                </a:lnTo>
                <a:lnTo>
                  <a:pt x="30708" y="30653"/>
                </a:lnTo>
                <a:lnTo>
                  <a:pt x="34760" y="32341"/>
                </a:lnTo>
                <a:lnTo>
                  <a:pt x="39048" y="32673"/>
                </a:lnTo>
                <a:lnTo>
                  <a:pt x="43495" y="32101"/>
                </a:lnTo>
                <a:lnTo>
                  <a:pt x="48046" y="30925"/>
                </a:lnTo>
                <a:lnTo>
                  <a:pt x="53462" y="30141"/>
                </a:lnTo>
                <a:lnTo>
                  <a:pt x="65830" y="29271"/>
                </a:lnTo>
                <a:lnTo>
                  <a:pt x="79264" y="28884"/>
                </a:lnTo>
                <a:lnTo>
                  <a:pt x="93966" y="27918"/>
                </a:lnTo>
                <a:lnTo>
                  <a:pt x="102331" y="26550"/>
                </a:lnTo>
                <a:lnTo>
                  <a:pt x="111084" y="24843"/>
                </a:lnTo>
                <a:lnTo>
                  <a:pt x="119299" y="23706"/>
                </a:lnTo>
                <a:lnTo>
                  <a:pt x="127158" y="22948"/>
                </a:lnTo>
                <a:lnTo>
                  <a:pt x="134778" y="22442"/>
                </a:lnTo>
                <a:lnTo>
                  <a:pt x="143033" y="21311"/>
                </a:lnTo>
                <a:lnTo>
                  <a:pt x="151712" y="19763"/>
                </a:lnTo>
                <a:lnTo>
                  <a:pt x="160672" y="17938"/>
                </a:lnTo>
                <a:lnTo>
                  <a:pt x="169821" y="16721"/>
                </a:lnTo>
                <a:lnTo>
                  <a:pt x="179095" y="15910"/>
                </a:lnTo>
                <a:lnTo>
                  <a:pt x="188453" y="15369"/>
                </a:lnTo>
                <a:lnTo>
                  <a:pt x="198660" y="14215"/>
                </a:lnTo>
                <a:lnTo>
                  <a:pt x="209434" y="12651"/>
                </a:lnTo>
                <a:lnTo>
                  <a:pt x="220585" y="10815"/>
                </a:lnTo>
                <a:lnTo>
                  <a:pt x="231194" y="8797"/>
                </a:lnTo>
                <a:lnTo>
                  <a:pt x="251449" y="4439"/>
                </a:lnTo>
                <a:lnTo>
                  <a:pt x="262089" y="2959"/>
                </a:lnTo>
                <a:lnTo>
                  <a:pt x="273151" y="1973"/>
                </a:lnTo>
                <a:lnTo>
                  <a:pt x="284494" y="1315"/>
                </a:lnTo>
                <a:lnTo>
                  <a:pt x="307682" y="584"/>
                </a:lnTo>
                <a:lnTo>
                  <a:pt x="365985" y="77"/>
                </a:lnTo>
                <a:lnTo>
                  <a:pt x="494848" y="0"/>
                </a:lnTo>
                <a:lnTo>
                  <a:pt x="501349" y="794"/>
                </a:lnTo>
                <a:lnTo>
                  <a:pt x="508064" y="2116"/>
                </a:lnTo>
                <a:lnTo>
                  <a:pt x="514922" y="3792"/>
                </a:lnTo>
                <a:lnTo>
                  <a:pt x="521081" y="4909"/>
                </a:lnTo>
                <a:lnTo>
                  <a:pt x="526775" y="5654"/>
                </a:lnTo>
                <a:lnTo>
                  <a:pt x="536541" y="6481"/>
                </a:lnTo>
                <a:lnTo>
                  <a:pt x="551395" y="7012"/>
                </a:lnTo>
                <a:lnTo>
                  <a:pt x="564356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44"/>
          <p:cNvSpPr/>
          <p:nvPr/>
        </p:nvSpPr>
        <p:spPr>
          <a:xfrm>
            <a:off x="921582" y="3972020"/>
            <a:ext cx="221419" cy="256912"/>
          </a:xfrm>
          <a:custGeom>
            <a:avLst/>
            <a:gdLst/>
            <a:ahLst/>
            <a:cxnLst/>
            <a:rect l="0" t="0" r="0" b="0"/>
            <a:pathLst>
              <a:path w="221419" h="256912">
                <a:moveTo>
                  <a:pt x="57111" y="28480"/>
                </a:moveTo>
                <a:lnTo>
                  <a:pt x="57111" y="18537"/>
                </a:lnTo>
                <a:lnTo>
                  <a:pt x="57905" y="17088"/>
                </a:lnTo>
                <a:lnTo>
                  <a:pt x="59228" y="16123"/>
                </a:lnTo>
                <a:lnTo>
                  <a:pt x="60904" y="15479"/>
                </a:lnTo>
                <a:lnTo>
                  <a:pt x="67054" y="10781"/>
                </a:lnTo>
                <a:lnTo>
                  <a:pt x="70090" y="9537"/>
                </a:lnTo>
                <a:lnTo>
                  <a:pt x="73701" y="8707"/>
                </a:lnTo>
                <a:lnTo>
                  <a:pt x="77696" y="8154"/>
                </a:lnTo>
                <a:lnTo>
                  <a:pt x="84252" y="5423"/>
                </a:lnTo>
                <a:lnTo>
                  <a:pt x="87111" y="3584"/>
                </a:lnTo>
                <a:lnTo>
                  <a:pt x="90605" y="2357"/>
                </a:lnTo>
                <a:lnTo>
                  <a:pt x="94522" y="1540"/>
                </a:lnTo>
                <a:lnTo>
                  <a:pt x="98720" y="994"/>
                </a:lnTo>
                <a:lnTo>
                  <a:pt x="105502" y="389"/>
                </a:lnTo>
                <a:lnTo>
                  <a:pt x="111956" y="120"/>
                </a:lnTo>
                <a:lnTo>
                  <a:pt x="120116" y="0"/>
                </a:lnTo>
                <a:lnTo>
                  <a:pt x="123721" y="762"/>
                </a:lnTo>
                <a:lnTo>
                  <a:pt x="129843" y="3725"/>
                </a:lnTo>
                <a:lnTo>
                  <a:pt x="133380" y="4833"/>
                </a:lnTo>
                <a:lnTo>
                  <a:pt x="137326" y="5572"/>
                </a:lnTo>
                <a:lnTo>
                  <a:pt x="141544" y="6064"/>
                </a:lnTo>
                <a:lnTo>
                  <a:pt x="144356" y="7979"/>
                </a:lnTo>
                <a:lnTo>
                  <a:pt x="146231" y="10844"/>
                </a:lnTo>
                <a:lnTo>
                  <a:pt x="148314" y="17467"/>
                </a:lnTo>
                <a:lnTo>
                  <a:pt x="149239" y="23056"/>
                </a:lnTo>
                <a:lnTo>
                  <a:pt x="151768" y="30303"/>
                </a:lnTo>
                <a:lnTo>
                  <a:pt x="153553" y="34457"/>
                </a:lnTo>
                <a:lnTo>
                  <a:pt x="154743" y="38815"/>
                </a:lnTo>
                <a:lnTo>
                  <a:pt x="155537" y="43307"/>
                </a:lnTo>
                <a:lnTo>
                  <a:pt x="156066" y="47890"/>
                </a:lnTo>
                <a:lnTo>
                  <a:pt x="156418" y="52532"/>
                </a:lnTo>
                <a:lnTo>
                  <a:pt x="156654" y="57215"/>
                </a:lnTo>
                <a:lnTo>
                  <a:pt x="156810" y="61924"/>
                </a:lnTo>
                <a:lnTo>
                  <a:pt x="157031" y="79929"/>
                </a:lnTo>
                <a:lnTo>
                  <a:pt x="156268" y="86591"/>
                </a:lnTo>
                <a:lnTo>
                  <a:pt x="154966" y="93415"/>
                </a:lnTo>
                <a:lnTo>
                  <a:pt x="153304" y="100345"/>
                </a:lnTo>
                <a:lnTo>
                  <a:pt x="151402" y="107346"/>
                </a:lnTo>
                <a:lnTo>
                  <a:pt x="147172" y="121475"/>
                </a:lnTo>
                <a:lnTo>
                  <a:pt x="144140" y="128576"/>
                </a:lnTo>
                <a:lnTo>
                  <a:pt x="140530" y="135692"/>
                </a:lnTo>
                <a:lnTo>
                  <a:pt x="136536" y="142817"/>
                </a:lnTo>
                <a:lnTo>
                  <a:pt x="132286" y="149948"/>
                </a:lnTo>
                <a:lnTo>
                  <a:pt x="123331" y="164222"/>
                </a:lnTo>
                <a:lnTo>
                  <a:pt x="109364" y="185645"/>
                </a:lnTo>
                <a:lnTo>
                  <a:pt x="103853" y="191994"/>
                </a:lnTo>
                <a:lnTo>
                  <a:pt x="97797" y="197815"/>
                </a:lnTo>
                <a:lnTo>
                  <a:pt x="91379" y="203282"/>
                </a:lnTo>
                <a:lnTo>
                  <a:pt x="85513" y="209308"/>
                </a:lnTo>
                <a:lnTo>
                  <a:pt x="80014" y="215707"/>
                </a:lnTo>
                <a:lnTo>
                  <a:pt x="74761" y="222354"/>
                </a:lnTo>
                <a:lnTo>
                  <a:pt x="68878" y="228373"/>
                </a:lnTo>
                <a:lnTo>
                  <a:pt x="62574" y="233973"/>
                </a:lnTo>
                <a:lnTo>
                  <a:pt x="55991" y="239294"/>
                </a:lnTo>
                <a:lnTo>
                  <a:pt x="50808" y="243635"/>
                </a:lnTo>
                <a:lnTo>
                  <a:pt x="46559" y="247323"/>
                </a:lnTo>
                <a:lnTo>
                  <a:pt x="39721" y="252743"/>
                </a:lnTo>
                <a:lnTo>
                  <a:pt x="34037" y="255152"/>
                </a:lnTo>
                <a:lnTo>
                  <a:pt x="30616" y="255795"/>
                </a:lnTo>
                <a:lnTo>
                  <a:pt x="26748" y="256223"/>
                </a:lnTo>
                <a:lnTo>
                  <a:pt x="22581" y="256508"/>
                </a:lnTo>
                <a:lnTo>
                  <a:pt x="15835" y="256826"/>
                </a:lnTo>
                <a:lnTo>
                  <a:pt x="12925" y="256911"/>
                </a:lnTo>
                <a:lnTo>
                  <a:pt x="10191" y="256173"/>
                </a:lnTo>
                <a:lnTo>
                  <a:pt x="5037" y="253237"/>
                </a:lnTo>
                <a:lnTo>
                  <a:pt x="3345" y="251343"/>
                </a:lnTo>
                <a:lnTo>
                  <a:pt x="2217" y="249287"/>
                </a:lnTo>
                <a:lnTo>
                  <a:pt x="964" y="244885"/>
                </a:lnTo>
                <a:lnTo>
                  <a:pt x="258" y="237944"/>
                </a:lnTo>
                <a:lnTo>
                  <a:pt x="49" y="230067"/>
                </a:lnTo>
                <a:lnTo>
                  <a:pt x="0" y="222320"/>
                </a:lnTo>
                <a:lnTo>
                  <a:pt x="781" y="218825"/>
                </a:lnTo>
                <a:lnTo>
                  <a:pt x="3765" y="212825"/>
                </a:lnTo>
                <a:lnTo>
                  <a:pt x="5621" y="205396"/>
                </a:lnTo>
                <a:lnTo>
                  <a:pt x="6115" y="201193"/>
                </a:lnTo>
                <a:lnTo>
                  <a:pt x="7239" y="197597"/>
                </a:lnTo>
                <a:lnTo>
                  <a:pt x="10604" y="191485"/>
                </a:lnTo>
                <a:lnTo>
                  <a:pt x="14746" y="184006"/>
                </a:lnTo>
                <a:lnTo>
                  <a:pt x="16961" y="179788"/>
                </a:lnTo>
                <a:lnTo>
                  <a:pt x="23656" y="172986"/>
                </a:lnTo>
                <a:lnTo>
                  <a:pt x="27664" y="170061"/>
                </a:lnTo>
                <a:lnTo>
                  <a:pt x="34234" y="166811"/>
                </a:lnTo>
                <a:lnTo>
                  <a:pt x="37097" y="165944"/>
                </a:lnTo>
                <a:lnTo>
                  <a:pt x="42395" y="162865"/>
                </a:lnTo>
                <a:lnTo>
                  <a:pt x="44919" y="160932"/>
                </a:lnTo>
                <a:lnTo>
                  <a:pt x="48190" y="159644"/>
                </a:lnTo>
                <a:lnTo>
                  <a:pt x="51957" y="158785"/>
                </a:lnTo>
                <a:lnTo>
                  <a:pt x="56056" y="158212"/>
                </a:lnTo>
                <a:lnTo>
                  <a:pt x="60377" y="158624"/>
                </a:lnTo>
                <a:lnTo>
                  <a:pt x="64845" y="159693"/>
                </a:lnTo>
                <a:lnTo>
                  <a:pt x="69411" y="161199"/>
                </a:lnTo>
                <a:lnTo>
                  <a:pt x="73248" y="162996"/>
                </a:lnTo>
                <a:lnTo>
                  <a:pt x="83236" y="169319"/>
                </a:lnTo>
                <a:lnTo>
                  <a:pt x="87228" y="171585"/>
                </a:lnTo>
                <a:lnTo>
                  <a:pt x="91476" y="173890"/>
                </a:lnTo>
                <a:lnTo>
                  <a:pt x="96690" y="176220"/>
                </a:lnTo>
                <a:lnTo>
                  <a:pt x="102547" y="178567"/>
                </a:lnTo>
                <a:lnTo>
                  <a:pt x="108833" y="180925"/>
                </a:lnTo>
                <a:lnTo>
                  <a:pt x="114611" y="183291"/>
                </a:lnTo>
                <a:lnTo>
                  <a:pt x="120051" y="185663"/>
                </a:lnTo>
                <a:lnTo>
                  <a:pt x="125265" y="188036"/>
                </a:lnTo>
                <a:lnTo>
                  <a:pt x="130328" y="191208"/>
                </a:lnTo>
                <a:lnTo>
                  <a:pt x="135291" y="194908"/>
                </a:lnTo>
                <a:lnTo>
                  <a:pt x="140188" y="198963"/>
                </a:lnTo>
                <a:lnTo>
                  <a:pt x="144245" y="201667"/>
                </a:lnTo>
                <a:lnTo>
                  <a:pt x="150871" y="204670"/>
                </a:lnTo>
                <a:lnTo>
                  <a:pt x="154543" y="207059"/>
                </a:lnTo>
                <a:lnTo>
                  <a:pt x="158578" y="210239"/>
                </a:lnTo>
                <a:lnTo>
                  <a:pt x="162856" y="213946"/>
                </a:lnTo>
                <a:lnTo>
                  <a:pt x="167295" y="217211"/>
                </a:lnTo>
                <a:lnTo>
                  <a:pt x="171842" y="220182"/>
                </a:lnTo>
                <a:lnTo>
                  <a:pt x="176461" y="222956"/>
                </a:lnTo>
                <a:lnTo>
                  <a:pt x="180334" y="224806"/>
                </a:lnTo>
                <a:lnTo>
                  <a:pt x="190371" y="228202"/>
                </a:lnTo>
                <a:lnTo>
                  <a:pt x="194370" y="229890"/>
                </a:lnTo>
                <a:lnTo>
                  <a:pt x="198623" y="231810"/>
                </a:lnTo>
                <a:lnTo>
                  <a:pt x="205466" y="233942"/>
                </a:lnTo>
                <a:lnTo>
                  <a:pt x="211153" y="234890"/>
                </a:lnTo>
                <a:lnTo>
                  <a:pt x="218023" y="235424"/>
                </a:lnTo>
                <a:lnTo>
                  <a:pt x="221418" y="2356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45"/>
          <p:cNvSpPr/>
          <p:nvPr/>
        </p:nvSpPr>
        <p:spPr>
          <a:xfrm>
            <a:off x="807243" y="4436268"/>
            <a:ext cx="198936" cy="398921"/>
          </a:xfrm>
          <a:custGeom>
            <a:avLst/>
            <a:gdLst/>
            <a:ahLst/>
            <a:cxnLst/>
            <a:rect l="0" t="0" r="0" b="0"/>
            <a:pathLst>
              <a:path w="198936" h="398921">
                <a:moveTo>
                  <a:pt x="0" y="0"/>
                </a:moveTo>
                <a:lnTo>
                  <a:pt x="6850" y="0"/>
                </a:lnTo>
                <a:lnTo>
                  <a:pt x="7118" y="6151"/>
                </a:lnTo>
                <a:lnTo>
                  <a:pt x="12048" y="17560"/>
                </a:lnTo>
                <a:lnTo>
                  <a:pt x="13292" y="23151"/>
                </a:lnTo>
                <a:lnTo>
                  <a:pt x="13993" y="34553"/>
                </a:lnTo>
                <a:lnTo>
                  <a:pt x="14200" y="51778"/>
                </a:lnTo>
                <a:lnTo>
                  <a:pt x="14262" y="71963"/>
                </a:lnTo>
                <a:lnTo>
                  <a:pt x="15064" y="78931"/>
                </a:lnTo>
                <a:lnTo>
                  <a:pt x="16393" y="85959"/>
                </a:lnTo>
                <a:lnTo>
                  <a:pt x="18072" y="93025"/>
                </a:lnTo>
                <a:lnTo>
                  <a:pt x="19192" y="100117"/>
                </a:lnTo>
                <a:lnTo>
                  <a:pt x="19939" y="107226"/>
                </a:lnTo>
                <a:lnTo>
                  <a:pt x="20436" y="114346"/>
                </a:lnTo>
                <a:lnTo>
                  <a:pt x="23106" y="126492"/>
                </a:lnTo>
                <a:lnTo>
                  <a:pt x="31287" y="151016"/>
                </a:lnTo>
                <a:lnTo>
                  <a:pt x="33749" y="160516"/>
                </a:lnTo>
                <a:lnTo>
                  <a:pt x="34406" y="164161"/>
                </a:lnTo>
                <a:lnTo>
                  <a:pt x="37252" y="170327"/>
                </a:lnTo>
                <a:lnTo>
                  <a:pt x="43317" y="178261"/>
                </a:lnTo>
                <a:lnTo>
                  <a:pt x="47827" y="183209"/>
                </a:lnTo>
                <a:lnTo>
                  <a:pt x="52477" y="188054"/>
                </a:lnTo>
                <a:lnTo>
                  <a:pt x="54829" y="189663"/>
                </a:lnTo>
                <a:lnTo>
                  <a:pt x="59558" y="191451"/>
                </a:lnTo>
                <a:lnTo>
                  <a:pt x="64306" y="192246"/>
                </a:lnTo>
                <a:lnTo>
                  <a:pt x="69062" y="192599"/>
                </a:lnTo>
                <a:lnTo>
                  <a:pt x="73821" y="192756"/>
                </a:lnTo>
                <a:lnTo>
                  <a:pt x="76202" y="192004"/>
                </a:lnTo>
                <a:lnTo>
                  <a:pt x="80964" y="189052"/>
                </a:lnTo>
                <a:lnTo>
                  <a:pt x="84138" y="187154"/>
                </a:lnTo>
                <a:lnTo>
                  <a:pt x="87842" y="185094"/>
                </a:lnTo>
                <a:lnTo>
                  <a:pt x="91899" y="182927"/>
                </a:lnTo>
                <a:lnTo>
                  <a:pt x="95397" y="179895"/>
                </a:lnTo>
                <a:lnTo>
                  <a:pt x="101401" y="172294"/>
                </a:lnTo>
                <a:lnTo>
                  <a:pt x="106715" y="165740"/>
                </a:lnTo>
                <a:lnTo>
                  <a:pt x="111723" y="159387"/>
                </a:lnTo>
                <a:lnTo>
                  <a:pt x="116594" y="151272"/>
                </a:lnTo>
                <a:lnTo>
                  <a:pt x="121405" y="142374"/>
                </a:lnTo>
                <a:lnTo>
                  <a:pt x="130961" y="123726"/>
                </a:lnTo>
                <a:lnTo>
                  <a:pt x="135728" y="112140"/>
                </a:lnTo>
                <a:lnTo>
                  <a:pt x="140493" y="99846"/>
                </a:lnTo>
                <a:lnTo>
                  <a:pt x="145256" y="89091"/>
                </a:lnTo>
                <a:lnTo>
                  <a:pt x="147902" y="79019"/>
                </a:lnTo>
                <a:lnTo>
                  <a:pt x="149872" y="69251"/>
                </a:lnTo>
                <a:lnTo>
                  <a:pt x="153393" y="59618"/>
                </a:lnTo>
                <a:lnTo>
                  <a:pt x="155487" y="50045"/>
                </a:lnTo>
                <a:lnTo>
                  <a:pt x="156666" y="37847"/>
                </a:lnTo>
                <a:lnTo>
                  <a:pt x="157065" y="26615"/>
                </a:lnTo>
                <a:lnTo>
                  <a:pt x="157162" y="21472"/>
                </a:lnTo>
                <a:lnTo>
                  <a:pt x="157163" y="31379"/>
                </a:lnTo>
                <a:lnTo>
                  <a:pt x="158750" y="33619"/>
                </a:lnTo>
                <a:lnTo>
                  <a:pt x="164747" y="38225"/>
                </a:lnTo>
                <a:lnTo>
                  <a:pt x="166982" y="41359"/>
                </a:lnTo>
                <a:lnTo>
                  <a:pt x="169464" y="49073"/>
                </a:lnTo>
                <a:lnTo>
                  <a:pt x="172684" y="59911"/>
                </a:lnTo>
                <a:lnTo>
                  <a:pt x="176761" y="71871"/>
                </a:lnTo>
                <a:lnTo>
                  <a:pt x="181219" y="82478"/>
                </a:lnTo>
                <a:lnTo>
                  <a:pt x="183729" y="94601"/>
                </a:lnTo>
                <a:lnTo>
                  <a:pt x="184399" y="101167"/>
                </a:lnTo>
                <a:lnTo>
                  <a:pt x="185639" y="108720"/>
                </a:lnTo>
                <a:lnTo>
                  <a:pt x="187259" y="116930"/>
                </a:lnTo>
                <a:lnTo>
                  <a:pt x="189133" y="125579"/>
                </a:lnTo>
                <a:lnTo>
                  <a:pt x="190383" y="133725"/>
                </a:lnTo>
                <a:lnTo>
                  <a:pt x="191216" y="141538"/>
                </a:lnTo>
                <a:lnTo>
                  <a:pt x="191771" y="149127"/>
                </a:lnTo>
                <a:lnTo>
                  <a:pt x="192935" y="156569"/>
                </a:lnTo>
                <a:lnTo>
                  <a:pt x="194505" y="163910"/>
                </a:lnTo>
                <a:lnTo>
                  <a:pt x="196345" y="171186"/>
                </a:lnTo>
                <a:lnTo>
                  <a:pt x="197572" y="179212"/>
                </a:lnTo>
                <a:lnTo>
                  <a:pt x="198389" y="187737"/>
                </a:lnTo>
                <a:lnTo>
                  <a:pt x="198935" y="196596"/>
                </a:lnTo>
                <a:lnTo>
                  <a:pt x="198505" y="204882"/>
                </a:lnTo>
                <a:lnTo>
                  <a:pt x="197424" y="212788"/>
                </a:lnTo>
                <a:lnTo>
                  <a:pt x="195910" y="220440"/>
                </a:lnTo>
                <a:lnTo>
                  <a:pt x="194900" y="227923"/>
                </a:lnTo>
                <a:lnTo>
                  <a:pt x="194227" y="235292"/>
                </a:lnTo>
                <a:lnTo>
                  <a:pt x="193779" y="242587"/>
                </a:lnTo>
                <a:lnTo>
                  <a:pt x="193280" y="257042"/>
                </a:lnTo>
                <a:lnTo>
                  <a:pt x="192960" y="289516"/>
                </a:lnTo>
                <a:lnTo>
                  <a:pt x="192140" y="297786"/>
                </a:lnTo>
                <a:lnTo>
                  <a:pt x="190800" y="305680"/>
                </a:lnTo>
                <a:lnTo>
                  <a:pt x="189112" y="313325"/>
                </a:lnTo>
                <a:lnTo>
                  <a:pt x="187194" y="320008"/>
                </a:lnTo>
                <a:lnTo>
                  <a:pt x="182945" y="331668"/>
                </a:lnTo>
                <a:lnTo>
                  <a:pt x="178411" y="344258"/>
                </a:lnTo>
                <a:lnTo>
                  <a:pt x="176091" y="350949"/>
                </a:lnTo>
                <a:lnTo>
                  <a:pt x="172957" y="356998"/>
                </a:lnTo>
                <a:lnTo>
                  <a:pt x="169279" y="362617"/>
                </a:lnTo>
                <a:lnTo>
                  <a:pt x="165241" y="367951"/>
                </a:lnTo>
                <a:lnTo>
                  <a:pt x="160753" y="375995"/>
                </a:lnTo>
                <a:lnTo>
                  <a:pt x="159556" y="379250"/>
                </a:lnTo>
                <a:lnTo>
                  <a:pt x="157171" y="382215"/>
                </a:lnTo>
                <a:lnTo>
                  <a:pt x="153993" y="384985"/>
                </a:lnTo>
                <a:lnTo>
                  <a:pt x="145071" y="391341"/>
                </a:lnTo>
                <a:lnTo>
                  <a:pt x="139618" y="394328"/>
                </a:lnTo>
                <a:lnTo>
                  <a:pt x="135941" y="396235"/>
                </a:lnTo>
                <a:lnTo>
                  <a:pt x="129739" y="398355"/>
                </a:lnTo>
                <a:lnTo>
                  <a:pt x="126974" y="398920"/>
                </a:lnTo>
                <a:lnTo>
                  <a:pt x="124337" y="398503"/>
                </a:lnTo>
                <a:lnTo>
                  <a:pt x="119290" y="395923"/>
                </a:lnTo>
                <a:lnTo>
                  <a:pt x="116039" y="394917"/>
                </a:lnTo>
                <a:lnTo>
                  <a:pt x="112285" y="394247"/>
                </a:lnTo>
                <a:lnTo>
                  <a:pt x="108194" y="393800"/>
                </a:lnTo>
                <a:lnTo>
                  <a:pt x="104673" y="392708"/>
                </a:lnTo>
                <a:lnTo>
                  <a:pt x="98645" y="389379"/>
                </a:lnTo>
                <a:lnTo>
                  <a:pt x="93319" y="387370"/>
                </a:lnTo>
                <a:lnTo>
                  <a:pt x="90788" y="386834"/>
                </a:lnTo>
                <a:lnTo>
                  <a:pt x="85859" y="384123"/>
                </a:lnTo>
                <a:lnTo>
                  <a:pt x="81022" y="380272"/>
                </a:lnTo>
                <a:lnTo>
                  <a:pt x="76227" y="375914"/>
                </a:lnTo>
                <a:lnTo>
                  <a:pt x="74630" y="373641"/>
                </a:lnTo>
                <a:lnTo>
                  <a:pt x="71438" y="3643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46"/>
          <p:cNvSpPr/>
          <p:nvPr/>
        </p:nvSpPr>
        <p:spPr>
          <a:xfrm>
            <a:off x="1085850" y="4507706"/>
            <a:ext cx="200026" cy="35720"/>
          </a:xfrm>
          <a:custGeom>
            <a:avLst/>
            <a:gdLst/>
            <a:ahLst/>
            <a:cxnLst/>
            <a:rect l="0" t="0" r="0" b="0"/>
            <a:pathLst>
              <a:path w="200026" h="35720">
                <a:moveTo>
                  <a:pt x="0" y="35719"/>
                </a:moveTo>
                <a:lnTo>
                  <a:pt x="6150" y="35719"/>
                </a:lnTo>
                <a:lnTo>
                  <a:pt x="7275" y="34925"/>
                </a:lnTo>
                <a:lnTo>
                  <a:pt x="8819" y="33602"/>
                </a:lnTo>
                <a:lnTo>
                  <a:pt x="10641" y="31926"/>
                </a:lnTo>
                <a:lnTo>
                  <a:pt x="13444" y="30809"/>
                </a:lnTo>
                <a:lnTo>
                  <a:pt x="16900" y="30064"/>
                </a:lnTo>
                <a:lnTo>
                  <a:pt x="20792" y="29568"/>
                </a:lnTo>
                <a:lnTo>
                  <a:pt x="24973" y="28443"/>
                </a:lnTo>
                <a:lnTo>
                  <a:pt x="29349" y="26900"/>
                </a:lnTo>
                <a:lnTo>
                  <a:pt x="33853" y="25077"/>
                </a:lnTo>
                <a:lnTo>
                  <a:pt x="38444" y="23861"/>
                </a:lnTo>
                <a:lnTo>
                  <a:pt x="43091" y="23051"/>
                </a:lnTo>
                <a:lnTo>
                  <a:pt x="47777" y="22512"/>
                </a:lnTo>
                <a:lnTo>
                  <a:pt x="52489" y="21357"/>
                </a:lnTo>
                <a:lnTo>
                  <a:pt x="57218" y="19795"/>
                </a:lnTo>
                <a:lnTo>
                  <a:pt x="61957" y="17959"/>
                </a:lnTo>
                <a:lnTo>
                  <a:pt x="67499" y="16735"/>
                </a:lnTo>
                <a:lnTo>
                  <a:pt x="73574" y="15919"/>
                </a:lnTo>
                <a:lnTo>
                  <a:pt x="80005" y="15375"/>
                </a:lnTo>
                <a:lnTo>
                  <a:pt x="85880" y="14219"/>
                </a:lnTo>
                <a:lnTo>
                  <a:pt x="91385" y="12654"/>
                </a:lnTo>
                <a:lnTo>
                  <a:pt x="96642" y="10817"/>
                </a:lnTo>
                <a:lnTo>
                  <a:pt x="102528" y="9593"/>
                </a:lnTo>
                <a:lnTo>
                  <a:pt x="108833" y="8776"/>
                </a:lnTo>
                <a:lnTo>
                  <a:pt x="120601" y="7869"/>
                </a:lnTo>
                <a:lnTo>
                  <a:pt x="128477" y="7466"/>
                </a:lnTo>
                <a:lnTo>
                  <a:pt x="133276" y="6565"/>
                </a:lnTo>
                <a:lnTo>
                  <a:pt x="138857" y="5170"/>
                </a:lnTo>
                <a:lnTo>
                  <a:pt x="144959" y="3447"/>
                </a:lnTo>
                <a:lnTo>
                  <a:pt x="149820" y="2298"/>
                </a:lnTo>
                <a:lnTo>
                  <a:pt x="153855" y="1532"/>
                </a:lnTo>
                <a:lnTo>
                  <a:pt x="157339" y="1021"/>
                </a:lnTo>
                <a:lnTo>
                  <a:pt x="161248" y="681"/>
                </a:lnTo>
                <a:lnTo>
                  <a:pt x="165443" y="454"/>
                </a:lnTo>
                <a:lnTo>
                  <a:pt x="174336" y="202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47"/>
          <p:cNvSpPr/>
          <p:nvPr/>
        </p:nvSpPr>
        <p:spPr>
          <a:xfrm>
            <a:off x="1129705" y="4593431"/>
            <a:ext cx="199033" cy="21432"/>
          </a:xfrm>
          <a:custGeom>
            <a:avLst/>
            <a:gdLst/>
            <a:ahLst/>
            <a:cxnLst/>
            <a:rect l="0" t="0" r="0" b="0"/>
            <a:pathLst>
              <a:path w="199033" h="21432">
                <a:moveTo>
                  <a:pt x="6151" y="21431"/>
                </a:moveTo>
                <a:lnTo>
                  <a:pt x="0" y="21431"/>
                </a:lnTo>
                <a:lnTo>
                  <a:pt x="36144" y="21431"/>
                </a:lnTo>
                <a:lnTo>
                  <a:pt x="39640" y="20637"/>
                </a:lnTo>
                <a:lnTo>
                  <a:pt x="43558" y="19314"/>
                </a:lnTo>
                <a:lnTo>
                  <a:pt x="47758" y="17639"/>
                </a:lnTo>
                <a:lnTo>
                  <a:pt x="52145" y="16521"/>
                </a:lnTo>
                <a:lnTo>
                  <a:pt x="56657" y="15777"/>
                </a:lnTo>
                <a:lnTo>
                  <a:pt x="61253" y="15280"/>
                </a:lnTo>
                <a:lnTo>
                  <a:pt x="65904" y="14949"/>
                </a:lnTo>
                <a:lnTo>
                  <a:pt x="70593" y="14728"/>
                </a:lnTo>
                <a:lnTo>
                  <a:pt x="80035" y="14483"/>
                </a:lnTo>
                <a:lnTo>
                  <a:pt x="118072" y="14295"/>
                </a:lnTo>
                <a:lnTo>
                  <a:pt x="122834" y="13499"/>
                </a:lnTo>
                <a:lnTo>
                  <a:pt x="127596" y="12174"/>
                </a:lnTo>
                <a:lnTo>
                  <a:pt x="132358" y="10498"/>
                </a:lnTo>
                <a:lnTo>
                  <a:pt x="137120" y="9379"/>
                </a:lnTo>
                <a:lnTo>
                  <a:pt x="141882" y="8634"/>
                </a:lnTo>
                <a:lnTo>
                  <a:pt x="146645" y="8137"/>
                </a:lnTo>
                <a:lnTo>
                  <a:pt x="152201" y="7806"/>
                </a:lnTo>
                <a:lnTo>
                  <a:pt x="164724" y="7438"/>
                </a:lnTo>
                <a:lnTo>
                  <a:pt x="171398" y="6546"/>
                </a:lnTo>
                <a:lnTo>
                  <a:pt x="178228" y="5158"/>
                </a:lnTo>
                <a:lnTo>
                  <a:pt x="1990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48"/>
          <p:cNvSpPr/>
          <p:nvPr/>
        </p:nvSpPr>
        <p:spPr>
          <a:xfrm>
            <a:off x="1564568" y="4379118"/>
            <a:ext cx="142789" cy="164308"/>
          </a:xfrm>
          <a:custGeom>
            <a:avLst/>
            <a:gdLst/>
            <a:ahLst/>
            <a:cxnLst/>
            <a:rect l="0" t="0" r="0" b="0"/>
            <a:pathLst>
              <a:path w="142789" h="164308">
                <a:moveTo>
                  <a:pt x="7057" y="0"/>
                </a:moveTo>
                <a:lnTo>
                  <a:pt x="0" y="0"/>
                </a:lnTo>
                <a:lnTo>
                  <a:pt x="6071" y="0"/>
                </a:lnTo>
                <a:lnTo>
                  <a:pt x="6400" y="794"/>
                </a:lnTo>
                <a:lnTo>
                  <a:pt x="6927" y="5655"/>
                </a:lnTo>
                <a:lnTo>
                  <a:pt x="6970" y="6151"/>
                </a:lnTo>
                <a:lnTo>
                  <a:pt x="10823" y="10642"/>
                </a:lnTo>
                <a:lnTo>
                  <a:pt x="16992" y="17000"/>
                </a:lnTo>
                <a:lnTo>
                  <a:pt x="19236" y="18477"/>
                </a:lnTo>
                <a:lnTo>
                  <a:pt x="21526" y="19462"/>
                </a:lnTo>
                <a:lnTo>
                  <a:pt x="23847" y="20119"/>
                </a:lnTo>
                <a:lnTo>
                  <a:pt x="26981" y="22143"/>
                </a:lnTo>
                <a:lnTo>
                  <a:pt x="30658" y="25081"/>
                </a:lnTo>
                <a:lnTo>
                  <a:pt x="34697" y="28627"/>
                </a:lnTo>
                <a:lnTo>
                  <a:pt x="41302" y="34684"/>
                </a:lnTo>
                <a:lnTo>
                  <a:pt x="49482" y="42556"/>
                </a:lnTo>
                <a:lnTo>
                  <a:pt x="52009" y="45040"/>
                </a:lnTo>
                <a:lnTo>
                  <a:pt x="54488" y="48283"/>
                </a:lnTo>
                <a:lnTo>
                  <a:pt x="56933" y="52032"/>
                </a:lnTo>
                <a:lnTo>
                  <a:pt x="59358" y="56119"/>
                </a:lnTo>
                <a:lnTo>
                  <a:pt x="61768" y="60432"/>
                </a:lnTo>
                <a:lnTo>
                  <a:pt x="66562" y="69457"/>
                </a:lnTo>
                <a:lnTo>
                  <a:pt x="73724" y="83463"/>
                </a:lnTo>
                <a:lnTo>
                  <a:pt x="76108" y="87392"/>
                </a:lnTo>
                <a:lnTo>
                  <a:pt x="78491" y="90805"/>
                </a:lnTo>
                <a:lnTo>
                  <a:pt x="80873" y="93874"/>
                </a:lnTo>
                <a:lnTo>
                  <a:pt x="84049" y="97508"/>
                </a:lnTo>
                <a:lnTo>
                  <a:pt x="87754" y="101518"/>
                </a:lnTo>
                <a:lnTo>
                  <a:pt x="91811" y="105779"/>
                </a:lnTo>
                <a:lnTo>
                  <a:pt x="95309" y="110207"/>
                </a:lnTo>
                <a:lnTo>
                  <a:pt x="98435" y="114746"/>
                </a:lnTo>
                <a:lnTo>
                  <a:pt x="101313" y="119360"/>
                </a:lnTo>
                <a:lnTo>
                  <a:pt x="104026" y="124024"/>
                </a:lnTo>
                <a:lnTo>
                  <a:pt x="109156" y="133439"/>
                </a:lnTo>
                <a:lnTo>
                  <a:pt x="111635" y="137378"/>
                </a:lnTo>
                <a:lnTo>
                  <a:pt x="114082" y="140797"/>
                </a:lnTo>
                <a:lnTo>
                  <a:pt x="116507" y="143872"/>
                </a:lnTo>
                <a:lnTo>
                  <a:pt x="119711" y="146715"/>
                </a:lnTo>
                <a:lnTo>
                  <a:pt x="123434" y="149404"/>
                </a:lnTo>
                <a:lnTo>
                  <a:pt x="127504" y="151990"/>
                </a:lnTo>
                <a:lnTo>
                  <a:pt x="131011" y="154508"/>
                </a:lnTo>
                <a:lnTo>
                  <a:pt x="134143" y="156981"/>
                </a:lnTo>
                <a:lnTo>
                  <a:pt x="142788" y="1643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49"/>
          <p:cNvSpPr/>
          <p:nvPr/>
        </p:nvSpPr>
        <p:spPr>
          <a:xfrm>
            <a:off x="1600200" y="4371975"/>
            <a:ext cx="142876" cy="207169"/>
          </a:xfrm>
          <a:custGeom>
            <a:avLst/>
            <a:gdLst/>
            <a:ahLst/>
            <a:cxnLst/>
            <a:rect l="0" t="0" r="0" b="0"/>
            <a:pathLst>
              <a:path w="142876" h="207169">
                <a:moveTo>
                  <a:pt x="142875" y="0"/>
                </a:moveTo>
                <a:lnTo>
                  <a:pt x="139082" y="0"/>
                </a:lnTo>
                <a:lnTo>
                  <a:pt x="137965" y="794"/>
                </a:lnTo>
                <a:lnTo>
                  <a:pt x="137220" y="2116"/>
                </a:lnTo>
                <a:lnTo>
                  <a:pt x="136724" y="3792"/>
                </a:lnTo>
                <a:lnTo>
                  <a:pt x="135599" y="4909"/>
                </a:lnTo>
                <a:lnTo>
                  <a:pt x="134055" y="5654"/>
                </a:lnTo>
                <a:lnTo>
                  <a:pt x="132233" y="6150"/>
                </a:lnTo>
                <a:lnTo>
                  <a:pt x="128091" y="8819"/>
                </a:lnTo>
                <a:lnTo>
                  <a:pt x="125875" y="10641"/>
                </a:lnTo>
                <a:lnTo>
                  <a:pt x="123604" y="12651"/>
                </a:lnTo>
                <a:lnTo>
                  <a:pt x="118964" y="17000"/>
                </a:lnTo>
                <a:lnTo>
                  <a:pt x="117409" y="20064"/>
                </a:lnTo>
                <a:lnTo>
                  <a:pt x="116373" y="23695"/>
                </a:lnTo>
                <a:lnTo>
                  <a:pt x="115682" y="27702"/>
                </a:lnTo>
                <a:lnTo>
                  <a:pt x="114427" y="31169"/>
                </a:lnTo>
                <a:lnTo>
                  <a:pt x="110917" y="37135"/>
                </a:lnTo>
                <a:lnTo>
                  <a:pt x="108869" y="40632"/>
                </a:lnTo>
                <a:lnTo>
                  <a:pt x="106711" y="44550"/>
                </a:lnTo>
                <a:lnTo>
                  <a:pt x="104478" y="48750"/>
                </a:lnTo>
                <a:lnTo>
                  <a:pt x="101402" y="53137"/>
                </a:lnTo>
                <a:lnTo>
                  <a:pt x="97763" y="57649"/>
                </a:lnTo>
                <a:lnTo>
                  <a:pt x="93751" y="62246"/>
                </a:lnTo>
                <a:lnTo>
                  <a:pt x="90281" y="67691"/>
                </a:lnTo>
                <a:lnTo>
                  <a:pt x="87175" y="73702"/>
                </a:lnTo>
                <a:lnTo>
                  <a:pt x="81607" y="85937"/>
                </a:lnTo>
                <a:lnTo>
                  <a:pt x="76486" y="96667"/>
                </a:lnTo>
                <a:lnTo>
                  <a:pt x="73216" y="101751"/>
                </a:lnTo>
                <a:lnTo>
                  <a:pt x="69448" y="106727"/>
                </a:lnTo>
                <a:lnTo>
                  <a:pt x="65348" y="111633"/>
                </a:lnTo>
                <a:lnTo>
                  <a:pt x="61822" y="117284"/>
                </a:lnTo>
                <a:lnTo>
                  <a:pt x="58677" y="123433"/>
                </a:lnTo>
                <a:lnTo>
                  <a:pt x="53066" y="135821"/>
                </a:lnTo>
                <a:lnTo>
                  <a:pt x="45444" y="151721"/>
                </a:lnTo>
                <a:lnTo>
                  <a:pt x="40570" y="161623"/>
                </a:lnTo>
                <a:lnTo>
                  <a:pt x="38159" y="165692"/>
                </a:lnTo>
                <a:lnTo>
                  <a:pt x="35758" y="169199"/>
                </a:lnTo>
                <a:lnTo>
                  <a:pt x="33364" y="172330"/>
                </a:lnTo>
                <a:lnTo>
                  <a:pt x="30180" y="175212"/>
                </a:lnTo>
                <a:lnTo>
                  <a:pt x="26470" y="177927"/>
                </a:lnTo>
                <a:lnTo>
                  <a:pt x="22409" y="180530"/>
                </a:lnTo>
                <a:lnTo>
                  <a:pt x="19701" y="183059"/>
                </a:lnTo>
                <a:lnTo>
                  <a:pt x="17897" y="185539"/>
                </a:lnTo>
                <a:lnTo>
                  <a:pt x="15098" y="190412"/>
                </a:lnTo>
                <a:lnTo>
                  <a:pt x="11208" y="195223"/>
                </a:lnTo>
                <a:lnTo>
                  <a:pt x="7249" y="199900"/>
                </a:lnTo>
                <a:lnTo>
                  <a:pt x="0" y="20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50"/>
          <p:cNvSpPr/>
          <p:nvPr/>
        </p:nvSpPr>
        <p:spPr>
          <a:xfrm>
            <a:off x="1828800" y="4429132"/>
            <a:ext cx="178594" cy="7137"/>
          </a:xfrm>
          <a:custGeom>
            <a:avLst/>
            <a:gdLst/>
            <a:ahLst/>
            <a:cxnLst/>
            <a:rect l="0" t="0" r="0" b="0"/>
            <a:pathLst>
              <a:path w="178594" h="7137">
                <a:moveTo>
                  <a:pt x="0" y="7136"/>
                </a:moveTo>
                <a:lnTo>
                  <a:pt x="41627" y="7136"/>
                </a:lnTo>
                <a:lnTo>
                  <a:pt x="46007" y="6343"/>
                </a:lnTo>
                <a:lnTo>
                  <a:pt x="50515" y="5020"/>
                </a:lnTo>
                <a:lnTo>
                  <a:pt x="55108" y="3344"/>
                </a:lnTo>
                <a:lnTo>
                  <a:pt x="58963" y="2226"/>
                </a:lnTo>
                <a:lnTo>
                  <a:pt x="62327" y="1482"/>
                </a:lnTo>
                <a:lnTo>
                  <a:pt x="65364" y="985"/>
                </a:lnTo>
                <a:lnTo>
                  <a:pt x="68976" y="654"/>
                </a:lnTo>
                <a:lnTo>
                  <a:pt x="72971" y="434"/>
                </a:lnTo>
                <a:lnTo>
                  <a:pt x="81644" y="189"/>
                </a:lnTo>
                <a:lnTo>
                  <a:pt x="112938" y="0"/>
                </a:lnTo>
                <a:lnTo>
                  <a:pt x="117361" y="791"/>
                </a:lnTo>
                <a:lnTo>
                  <a:pt x="121897" y="2113"/>
                </a:lnTo>
                <a:lnTo>
                  <a:pt x="126508" y="3787"/>
                </a:lnTo>
                <a:lnTo>
                  <a:pt x="130376" y="4903"/>
                </a:lnTo>
                <a:lnTo>
                  <a:pt x="133748" y="5648"/>
                </a:lnTo>
                <a:lnTo>
                  <a:pt x="136791" y="6144"/>
                </a:lnTo>
                <a:lnTo>
                  <a:pt x="140406" y="6475"/>
                </a:lnTo>
                <a:lnTo>
                  <a:pt x="144404" y="6696"/>
                </a:lnTo>
                <a:lnTo>
                  <a:pt x="152286" y="6941"/>
                </a:lnTo>
                <a:lnTo>
                  <a:pt x="161979" y="7078"/>
                </a:lnTo>
                <a:lnTo>
                  <a:pt x="178593" y="7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51"/>
          <p:cNvSpPr/>
          <p:nvPr/>
        </p:nvSpPr>
        <p:spPr>
          <a:xfrm>
            <a:off x="1914525" y="4336256"/>
            <a:ext cx="14288" cy="178595"/>
          </a:xfrm>
          <a:custGeom>
            <a:avLst/>
            <a:gdLst/>
            <a:ahLst/>
            <a:cxnLst/>
            <a:rect l="0" t="0" r="0" b="0"/>
            <a:pathLst>
              <a:path w="14288" h="178595">
                <a:moveTo>
                  <a:pt x="14287" y="0"/>
                </a:moveTo>
                <a:lnTo>
                  <a:pt x="10495" y="0"/>
                </a:lnTo>
                <a:lnTo>
                  <a:pt x="9377" y="794"/>
                </a:lnTo>
                <a:lnTo>
                  <a:pt x="8633" y="2117"/>
                </a:lnTo>
                <a:lnTo>
                  <a:pt x="7437" y="6151"/>
                </a:lnTo>
                <a:lnTo>
                  <a:pt x="7274" y="10936"/>
                </a:lnTo>
                <a:lnTo>
                  <a:pt x="7151" y="34552"/>
                </a:lnTo>
                <a:lnTo>
                  <a:pt x="6355" y="38910"/>
                </a:lnTo>
                <a:lnTo>
                  <a:pt x="5030" y="43403"/>
                </a:lnTo>
                <a:lnTo>
                  <a:pt x="3353" y="47984"/>
                </a:lnTo>
                <a:lnTo>
                  <a:pt x="2235" y="52628"/>
                </a:lnTo>
                <a:lnTo>
                  <a:pt x="1490" y="57310"/>
                </a:lnTo>
                <a:lnTo>
                  <a:pt x="993" y="62019"/>
                </a:lnTo>
                <a:lnTo>
                  <a:pt x="662" y="66746"/>
                </a:lnTo>
                <a:lnTo>
                  <a:pt x="441" y="71485"/>
                </a:lnTo>
                <a:lnTo>
                  <a:pt x="196" y="80984"/>
                </a:lnTo>
                <a:lnTo>
                  <a:pt x="0" y="170028"/>
                </a:lnTo>
                <a:lnTo>
                  <a:pt x="793" y="171296"/>
                </a:lnTo>
                <a:lnTo>
                  <a:pt x="2116" y="172935"/>
                </a:lnTo>
                <a:lnTo>
                  <a:pt x="7143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52"/>
          <p:cNvSpPr/>
          <p:nvPr/>
        </p:nvSpPr>
        <p:spPr>
          <a:xfrm>
            <a:off x="2114550" y="4271962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21431" y="0"/>
                </a:moveTo>
                <a:lnTo>
                  <a:pt x="21431" y="3792"/>
                </a:lnTo>
                <a:lnTo>
                  <a:pt x="20637" y="5703"/>
                </a:lnTo>
                <a:lnTo>
                  <a:pt x="19314" y="7771"/>
                </a:lnTo>
                <a:lnTo>
                  <a:pt x="17639" y="9943"/>
                </a:lnTo>
                <a:lnTo>
                  <a:pt x="16521" y="12185"/>
                </a:lnTo>
                <a:lnTo>
                  <a:pt x="15776" y="14473"/>
                </a:lnTo>
                <a:lnTo>
                  <a:pt x="15280" y="16792"/>
                </a:lnTo>
                <a:lnTo>
                  <a:pt x="14728" y="23603"/>
                </a:lnTo>
                <a:lnTo>
                  <a:pt x="14581" y="27641"/>
                </a:lnTo>
                <a:lnTo>
                  <a:pt x="13689" y="31921"/>
                </a:lnTo>
                <a:lnTo>
                  <a:pt x="12301" y="36362"/>
                </a:lnTo>
                <a:lnTo>
                  <a:pt x="10582" y="40910"/>
                </a:lnTo>
                <a:lnTo>
                  <a:pt x="9436" y="46324"/>
                </a:lnTo>
                <a:lnTo>
                  <a:pt x="8671" y="52314"/>
                </a:lnTo>
                <a:lnTo>
                  <a:pt x="8162" y="58688"/>
                </a:lnTo>
                <a:lnTo>
                  <a:pt x="7029" y="64525"/>
                </a:lnTo>
                <a:lnTo>
                  <a:pt x="5479" y="70005"/>
                </a:lnTo>
                <a:lnTo>
                  <a:pt x="3653" y="75245"/>
                </a:lnTo>
                <a:lnTo>
                  <a:pt x="2435" y="80326"/>
                </a:lnTo>
                <a:lnTo>
                  <a:pt x="1623" y="85300"/>
                </a:lnTo>
                <a:lnTo>
                  <a:pt x="1082" y="90205"/>
                </a:lnTo>
                <a:lnTo>
                  <a:pt x="721" y="95855"/>
                </a:lnTo>
                <a:lnTo>
                  <a:pt x="481" y="102003"/>
                </a:lnTo>
                <a:lnTo>
                  <a:pt x="213" y="115185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53"/>
          <p:cNvSpPr/>
          <p:nvPr/>
        </p:nvSpPr>
        <p:spPr>
          <a:xfrm>
            <a:off x="1543050" y="4629152"/>
            <a:ext cx="678657" cy="64292"/>
          </a:xfrm>
          <a:custGeom>
            <a:avLst/>
            <a:gdLst/>
            <a:ahLst/>
            <a:cxnLst/>
            <a:rect l="0" t="0" r="0" b="0"/>
            <a:pathLst>
              <a:path w="678657" h="64292">
                <a:moveTo>
                  <a:pt x="0" y="7141"/>
                </a:moveTo>
                <a:lnTo>
                  <a:pt x="216826" y="7141"/>
                </a:lnTo>
                <a:lnTo>
                  <a:pt x="225513" y="6348"/>
                </a:lnTo>
                <a:lnTo>
                  <a:pt x="233686" y="5025"/>
                </a:lnTo>
                <a:lnTo>
                  <a:pt x="241515" y="3349"/>
                </a:lnTo>
                <a:lnTo>
                  <a:pt x="258682" y="1487"/>
                </a:lnTo>
                <a:lnTo>
                  <a:pt x="277688" y="659"/>
                </a:lnTo>
                <a:lnTo>
                  <a:pt x="309907" y="194"/>
                </a:lnTo>
                <a:lnTo>
                  <a:pt x="429695" y="0"/>
                </a:lnTo>
                <a:lnTo>
                  <a:pt x="439657" y="793"/>
                </a:lnTo>
                <a:lnTo>
                  <a:pt x="449473" y="2115"/>
                </a:lnTo>
                <a:lnTo>
                  <a:pt x="459192" y="3790"/>
                </a:lnTo>
                <a:lnTo>
                  <a:pt x="476341" y="5652"/>
                </a:lnTo>
                <a:lnTo>
                  <a:pt x="492695" y="6479"/>
                </a:lnTo>
                <a:lnTo>
                  <a:pt x="510546" y="6847"/>
                </a:lnTo>
                <a:lnTo>
                  <a:pt x="519751" y="7739"/>
                </a:lnTo>
                <a:lnTo>
                  <a:pt x="529063" y="9127"/>
                </a:lnTo>
                <a:lnTo>
                  <a:pt x="538446" y="10846"/>
                </a:lnTo>
                <a:lnTo>
                  <a:pt x="553105" y="12757"/>
                </a:lnTo>
                <a:lnTo>
                  <a:pt x="565705" y="14400"/>
                </a:lnTo>
                <a:lnTo>
                  <a:pt x="572399" y="15949"/>
                </a:lnTo>
                <a:lnTo>
                  <a:pt x="579243" y="17775"/>
                </a:lnTo>
                <a:lnTo>
                  <a:pt x="585393" y="19787"/>
                </a:lnTo>
                <a:lnTo>
                  <a:pt x="591081" y="21922"/>
                </a:lnTo>
                <a:lnTo>
                  <a:pt x="596460" y="24139"/>
                </a:lnTo>
                <a:lnTo>
                  <a:pt x="601634" y="26410"/>
                </a:lnTo>
                <a:lnTo>
                  <a:pt x="611615" y="31051"/>
                </a:lnTo>
                <a:lnTo>
                  <a:pt x="640524" y="45250"/>
                </a:lnTo>
                <a:lnTo>
                  <a:pt x="644503" y="46834"/>
                </a:lnTo>
                <a:lnTo>
                  <a:pt x="651042" y="48595"/>
                </a:lnTo>
                <a:lnTo>
                  <a:pt x="654690" y="49858"/>
                </a:lnTo>
                <a:lnTo>
                  <a:pt x="658710" y="51494"/>
                </a:lnTo>
                <a:lnTo>
                  <a:pt x="668983" y="56031"/>
                </a:lnTo>
                <a:lnTo>
                  <a:pt x="670620" y="57197"/>
                </a:lnTo>
                <a:lnTo>
                  <a:pt x="672505" y="58768"/>
                </a:lnTo>
                <a:lnTo>
                  <a:pt x="678656" y="642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54"/>
          <p:cNvSpPr/>
          <p:nvPr/>
        </p:nvSpPr>
        <p:spPr>
          <a:xfrm>
            <a:off x="1643062" y="4703912"/>
            <a:ext cx="250032" cy="139525"/>
          </a:xfrm>
          <a:custGeom>
            <a:avLst/>
            <a:gdLst/>
            <a:ahLst/>
            <a:cxnLst/>
            <a:rect l="0" t="0" r="0" b="0"/>
            <a:pathLst>
              <a:path w="250032" h="139525">
                <a:moveTo>
                  <a:pt x="0" y="89544"/>
                </a:moveTo>
                <a:lnTo>
                  <a:pt x="0" y="68752"/>
                </a:lnTo>
                <a:lnTo>
                  <a:pt x="794" y="65364"/>
                </a:lnTo>
                <a:lnTo>
                  <a:pt x="2117" y="62311"/>
                </a:lnTo>
                <a:lnTo>
                  <a:pt x="3792" y="59482"/>
                </a:lnTo>
                <a:lnTo>
                  <a:pt x="6497" y="56009"/>
                </a:lnTo>
                <a:lnTo>
                  <a:pt x="9888" y="52106"/>
                </a:lnTo>
                <a:lnTo>
                  <a:pt x="13736" y="47916"/>
                </a:lnTo>
                <a:lnTo>
                  <a:pt x="17888" y="44330"/>
                </a:lnTo>
                <a:lnTo>
                  <a:pt x="22244" y="41145"/>
                </a:lnTo>
                <a:lnTo>
                  <a:pt x="26736" y="38228"/>
                </a:lnTo>
                <a:lnTo>
                  <a:pt x="31317" y="34696"/>
                </a:lnTo>
                <a:lnTo>
                  <a:pt x="35960" y="30754"/>
                </a:lnTo>
                <a:lnTo>
                  <a:pt x="40642" y="26538"/>
                </a:lnTo>
                <a:lnTo>
                  <a:pt x="45351" y="22933"/>
                </a:lnTo>
                <a:lnTo>
                  <a:pt x="50078" y="19737"/>
                </a:lnTo>
                <a:lnTo>
                  <a:pt x="54816" y="16812"/>
                </a:lnTo>
                <a:lnTo>
                  <a:pt x="59563" y="14069"/>
                </a:lnTo>
                <a:lnTo>
                  <a:pt x="69070" y="8904"/>
                </a:lnTo>
                <a:lnTo>
                  <a:pt x="74622" y="7209"/>
                </a:lnTo>
                <a:lnTo>
                  <a:pt x="80704" y="6079"/>
                </a:lnTo>
                <a:lnTo>
                  <a:pt x="87140" y="5325"/>
                </a:lnTo>
                <a:lnTo>
                  <a:pt x="92225" y="4029"/>
                </a:lnTo>
                <a:lnTo>
                  <a:pt x="99991" y="473"/>
                </a:lnTo>
                <a:lnTo>
                  <a:pt x="103967" y="0"/>
                </a:lnTo>
                <a:lnTo>
                  <a:pt x="108205" y="480"/>
                </a:lnTo>
                <a:lnTo>
                  <a:pt x="112618" y="1593"/>
                </a:lnTo>
                <a:lnTo>
                  <a:pt x="117148" y="2334"/>
                </a:lnTo>
                <a:lnTo>
                  <a:pt x="121755" y="2829"/>
                </a:lnTo>
                <a:lnTo>
                  <a:pt x="126414" y="3159"/>
                </a:lnTo>
                <a:lnTo>
                  <a:pt x="133707" y="3526"/>
                </a:lnTo>
                <a:lnTo>
                  <a:pt x="136763" y="3623"/>
                </a:lnTo>
                <a:lnTo>
                  <a:pt x="139594" y="4482"/>
                </a:lnTo>
                <a:lnTo>
                  <a:pt x="146577" y="8689"/>
                </a:lnTo>
                <a:lnTo>
                  <a:pt x="148489" y="9952"/>
                </a:lnTo>
                <a:lnTo>
                  <a:pt x="148999" y="11083"/>
                </a:lnTo>
                <a:lnTo>
                  <a:pt x="149565" y="14455"/>
                </a:lnTo>
                <a:lnTo>
                  <a:pt x="149717" y="17260"/>
                </a:lnTo>
                <a:lnTo>
                  <a:pt x="149885" y="24609"/>
                </a:lnTo>
                <a:lnTo>
                  <a:pt x="149135" y="27998"/>
                </a:lnTo>
                <a:lnTo>
                  <a:pt x="147843" y="31051"/>
                </a:lnTo>
                <a:lnTo>
                  <a:pt x="146187" y="33880"/>
                </a:lnTo>
                <a:lnTo>
                  <a:pt x="145083" y="37353"/>
                </a:lnTo>
                <a:lnTo>
                  <a:pt x="144347" y="41256"/>
                </a:lnTo>
                <a:lnTo>
                  <a:pt x="143856" y="45446"/>
                </a:lnTo>
                <a:lnTo>
                  <a:pt x="142735" y="49033"/>
                </a:lnTo>
                <a:lnTo>
                  <a:pt x="141194" y="52218"/>
                </a:lnTo>
                <a:lnTo>
                  <a:pt x="139373" y="55135"/>
                </a:lnTo>
                <a:lnTo>
                  <a:pt x="136572" y="58667"/>
                </a:lnTo>
                <a:lnTo>
                  <a:pt x="133117" y="62609"/>
                </a:lnTo>
                <a:lnTo>
                  <a:pt x="125838" y="70429"/>
                </a:lnTo>
                <a:lnTo>
                  <a:pt x="117278" y="79294"/>
                </a:lnTo>
                <a:lnTo>
                  <a:pt x="112184" y="84459"/>
                </a:lnTo>
                <a:lnTo>
                  <a:pt x="109714" y="86154"/>
                </a:lnTo>
                <a:lnTo>
                  <a:pt x="102446" y="89333"/>
                </a:lnTo>
                <a:lnTo>
                  <a:pt x="97655" y="92890"/>
                </a:lnTo>
                <a:lnTo>
                  <a:pt x="92879" y="97117"/>
                </a:lnTo>
                <a:lnTo>
                  <a:pt x="90494" y="99355"/>
                </a:lnTo>
                <a:lnTo>
                  <a:pt x="88111" y="100847"/>
                </a:lnTo>
                <a:lnTo>
                  <a:pt x="83346" y="102505"/>
                </a:lnTo>
                <a:lnTo>
                  <a:pt x="81758" y="103741"/>
                </a:lnTo>
                <a:lnTo>
                  <a:pt x="80699" y="105359"/>
                </a:lnTo>
                <a:lnTo>
                  <a:pt x="79993" y="107230"/>
                </a:lnTo>
                <a:lnTo>
                  <a:pt x="78729" y="108479"/>
                </a:lnTo>
                <a:lnTo>
                  <a:pt x="77092" y="109311"/>
                </a:lnTo>
                <a:lnTo>
                  <a:pt x="75207" y="109865"/>
                </a:lnTo>
                <a:lnTo>
                  <a:pt x="73951" y="111029"/>
                </a:lnTo>
                <a:lnTo>
                  <a:pt x="73113" y="112599"/>
                </a:lnTo>
                <a:lnTo>
                  <a:pt x="71768" y="117028"/>
                </a:lnTo>
                <a:lnTo>
                  <a:pt x="71585" y="119751"/>
                </a:lnTo>
                <a:lnTo>
                  <a:pt x="71440" y="125167"/>
                </a:lnTo>
                <a:lnTo>
                  <a:pt x="71438" y="139462"/>
                </a:lnTo>
                <a:lnTo>
                  <a:pt x="75230" y="139524"/>
                </a:lnTo>
                <a:lnTo>
                  <a:pt x="76347" y="138739"/>
                </a:lnTo>
                <a:lnTo>
                  <a:pt x="77092" y="137422"/>
                </a:lnTo>
                <a:lnTo>
                  <a:pt x="77588" y="135750"/>
                </a:lnTo>
                <a:lnTo>
                  <a:pt x="78713" y="134636"/>
                </a:lnTo>
                <a:lnTo>
                  <a:pt x="80257" y="133893"/>
                </a:lnTo>
                <a:lnTo>
                  <a:pt x="84088" y="133067"/>
                </a:lnTo>
                <a:lnTo>
                  <a:pt x="90708" y="132602"/>
                </a:lnTo>
                <a:lnTo>
                  <a:pt x="95348" y="132493"/>
                </a:lnTo>
                <a:lnTo>
                  <a:pt x="97697" y="131671"/>
                </a:lnTo>
                <a:lnTo>
                  <a:pt x="104794" y="127514"/>
                </a:lnTo>
                <a:lnTo>
                  <a:pt x="109546" y="126263"/>
                </a:lnTo>
                <a:lnTo>
                  <a:pt x="116421" y="125707"/>
                </a:lnTo>
                <a:lnTo>
                  <a:pt x="120476" y="125559"/>
                </a:lnTo>
                <a:lnTo>
                  <a:pt x="124768" y="124666"/>
                </a:lnTo>
                <a:lnTo>
                  <a:pt x="129216" y="123278"/>
                </a:lnTo>
                <a:lnTo>
                  <a:pt x="133769" y="121558"/>
                </a:lnTo>
                <a:lnTo>
                  <a:pt x="138392" y="120412"/>
                </a:lnTo>
                <a:lnTo>
                  <a:pt x="143061" y="119647"/>
                </a:lnTo>
                <a:lnTo>
                  <a:pt x="147762" y="119138"/>
                </a:lnTo>
                <a:lnTo>
                  <a:pt x="152483" y="118798"/>
                </a:lnTo>
                <a:lnTo>
                  <a:pt x="157218" y="118572"/>
                </a:lnTo>
                <a:lnTo>
                  <a:pt x="167506" y="118320"/>
                </a:lnTo>
                <a:lnTo>
                  <a:pt x="250031" y="1181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55"/>
          <p:cNvSpPr/>
          <p:nvPr/>
        </p:nvSpPr>
        <p:spPr>
          <a:xfrm>
            <a:off x="4343400" y="1407318"/>
            <a:ext cx="171451" cy="321470"/>
          </a:xfrm>
          <a:custGeom>
            <a:avLst/>
            <a:gdLst/>
            <a:ahLst/>
            <a:cxnLst/>
            <a:rect l="0" t="0" r="0" b="0"/>
            <a:pathLst>
              <a:path w="171451" h="321470">
                <a:moveTo>
                  <a:pt x="171450" y="100013"/>
                </a:moveTo>
                <a:lnTo>
                  <a:pt x="160601" y="89164"/>
                </a:lnTo>
                <a:lnTo>
                  <a:pt x="159454" y="87224"/>
                </a:lnTo>
                <a:lnTo>
                  <a:pt x="158181" y="82952"/>
                </a:lnTo>
                <a:lnTo>
                  <a:pt x="157296" y="73503"/>
                </a:lnTo>
                <a:lnTo>
                  <a:pt x="157252" y="72814"/>
                </a:lnTo>
                <a:lnTo>
                  <a:pt x="155085" y="69933"/>
                </a:lnTo>
                <a:lnTo>
                  <a:pt x="153396" y="68053"/>
                </a:lnTo>
                <a:lnTo>
                  <a:pt x="152270" y="66006"/>
                </a:lnTo>
                <a:lnTo>
                  <a:pt x="149892" y="59333"/>
                </a:lnTo>
                <a:lnTo>
                  <a:pt x="145307" y="52329"/>
                </a:lnTo>
                <a:lnTo>
                  <a:pt x="143955" y="47599"/>
                </a:lnTo>
                <a:lnTo>
                  <a:pt x="142008" y="45227"/>
                </a:lnTo>
                <a:lnTo>
                  <a:pt x="139122" y="42851"/>
                </a:lnTo>
                <a:lnTo>
                  <a:pt x="135610" y="40474"/>
                </a:lnTo>
                <a:lnTo>
                  <a:pt x="133269" y="38095"/>
                </a:lnTo>
                <a:lnTo>
                  <a:pt x="131709" y="35716"/>
                </a:lnTo>
                <a:lnTo>
                  <a:pt x="130668" y="33335"/>
                </a:lnTo>
                <a:lnTo>
                  <a:pt x="129180" y="31749"/>
                </a:lnTo>
                <a:lnTo>
                  <a:pt x="127395" y="30691"/>
                </a:lnTo>
                <a:lnTo>
                  <a:pt x="125412" y="29986"/>
                </a:lnTo>
                <a:lnTo>
                  <a:pt x="121090" y="27086"/>
                </a:lnTo>
                <a:lnTo>
                  <a:pt x="116524" y="23151"/>
                </a:lnTo>
                <a:lnTo>
                  <a:pt x="111848" y="18756"/>
                </a:lnTo>
                <a:lnTo>
                  <a:pt x="97625" y="4737"/>
                </a:lnTo>
                <a:lnTo>
                  <a:pt x="95246" y="3158"/>
                </a:lnTo>
                <a:lnTo>
                  <a:pt x="90485" y="1404"/>
                </a:lnTo>
                <a:lnTo>
                  <a:pt x="85724" y="624"/>
                </a:lnTo>
                <a:lnTo>
                  <a:pt x="80962" y="278"/>
                </a:lnTo>
                <a:lnTo>
                  <a:pt x="76199" y="123"/>
                </a:lnTo>
                <a:lnTo>
                  <a:pt x="65881" y="25"/>
                </a:lnTo>
                <a:lnTo>
                  <a:pt x="40274" y="0"/>
                </a:lnTo>
                <a:lnTo>
                  <a:pt x="37962" y="794"/>
                </a:lnTo>
                <a:lnTo>
                  <a:pt x="33276" y="3793"/>
                </a:lnTo>
                <a:lnTo>
                  <a:pt x="28547" y="7771"/>
                </a:lnTo>
                <a:lnTo>
                  <a:pt x="23800" y="12185"/>
                </a:lnTo>
                <a:lnTo>
                  <a:pt x="19044" y="16793"/>
                </a:lnTo>
                <a:lnTo>
                  <a:pt x="17459" y="19133"/>
                </a:lnTo>
                <a:lnTo>
                  <a:pt x="14433" y="26218"/>
                </a:lnTo>
                <a:lnTo>
                  <a:pt x="10912" y="30967"/>
                </a:lnTo>
                <a:lnTo>
                  <a:pt x="9656" y="34139"/>
                </a:lnTo>
                <a:lnTo>
                  <a:pt x="8260" y="41896"/>
                </a:lnTo>
                <a:lnTo>
                  <a:pt x="5523" y="48519"/>
                </a:lnTo>
                <a:lnTo>
                  <a:pt x="3682" y="51396"/>
                </a:lnTo>
                <a:lnTo>
                  <a:pt x="1636" y="58826"/>
                </a:lnTo>
                <a:lnTo>
                  <a:pt x="727" y="67420"/>
                </a:lnTo>
                <a:lnTo>
                  <a:pt x="323" y="76531"/>
                </a:lnTo>
                <a:lnTo>
                  <a:pt x="96" y="86793"/>
                </a:lnTo>
                <a:lnTo>
                  <a:pt x="0" y="150997"/>
                </a:lnTo>
                <a:lnTo>
                  <a:pt x="2116" y="158656"/>
                </a:lnTo>
                <a:lnTo>
                  <a:pt x="3792" y="162921"/>
                </a:lnTo>
                <a:lnTo>
                  <a:pt x="4909" y="168145"/>
                </a:lnTo>
                <a:lnTo>
                  <a:pt x="5654" y="174009"/>
                </a:lnTo>
                <a:lnTo>
                  <a:pt x="6150" y="180300"/>
                </a:lnTo>
                <a:lnTo>
                  <a:pt x="6481" y="186081"/>
                </a:lnTo>
                <a:lnTo>
                  <a:pt x="6849" y="196738"/>
                </a:lnTo>
                <a:lnTo>
                  <a:pt x="9129" y="206767"/>
                </a:lnTo>
                <a:lnTo>
                  <a:pt x="11995" y="216515"/>
                </a:lnTo>
                <a:lnTo>
                  <a:pt x="13268" y="226140"/>
                </a:lnTo>
                <a:lnTo>
                  <a:pt x="15951" y="235709"/>
                </a:lnTo>
                <a:lnTo>
                  <a:pt x="18995" y="245253"/>
                </a:lnTo>
                <a:lnTo>
                  <a:pt x="20349" y="254787"/>
                </a:lnTo>
                <a:lnTo>
                  <a:pt x="20950" y="264316"/>
                </a:lnTo>
                <a:lnTo>
                  <a:pt x="21288" y="276489"/>
                </a:lnTo>
                <a:lnTo>
                  <a:pt x="21423" y="301302"/>
                </a:lnTo>
                <a:lnTo>
                  <a:pt x="21431" y="3214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56"/>
          <p:cNvSpPr/>
          <p:nvPr/>
        </p:nvSpPr>
        <p:spPr>
          <a:xfrm>
            <a:off x="4250531" y="1600200"/>
            <a:ext cx="271463" cy="14288"/>
          </a:xfrm>
          <a:custGeom>
            <a:avLst/>
            <a:gdLst/>
            <a:ahLst/>
            <a:cxnLst/>
            <a:rect l="0" t="0" r="0" b="0"/>
            <a:pathLst>
              <a:path w="271463" h="14288">
                <a:moveTo>
                  <a:pt x="0" y="14287"/>
                </a:moveTo>
                <a:lnTo>
                  <a:pt x="100672" y="14287"/>
                </a:lnTo>
                <a:lnTo>
                  <a:pt x="106803" y="13493"/>
                </a:lnTo>
                <a:lnTo>
                  <a:pt x="112476" y="12170"/>
                </a:lnTo>
                <a:lnTo>
                  <a:pt x="117847" y="10495"/>
                </a:lnTo>
                <a:lnTo>
                  <a:pt x="123808" y="9377"/>
                </a:lnTo>
                <a:lnTo>
                  <a:pt x="130164" y="8633"/>
                </a:lnTo>
                <a:lnTo>
                  <a:pt x="136782" y="8136"/>
                </a:lnTo>
                <a:lnTo>
                  <a:pt x="143575" y="7805"/>
                </a:lnTo>
                <a:lnTo>
                  <a:pt x="157473" y="7437"/>
                </a:lnTo>
                <a:lnTo>
                  <a:pt x="163720" y="6546"/>
                </a:lnTo>
                <a:lnTo>
                  <a:pt x="169472" y="5157"/>
                </a:lnTo>
                <a:lnTo>
                  <a:pt x="174893" y="3438"/>
                </a:lnTo>
                <a:lnTo>
                  <a:pt x="180889" y="2292"/>
                </a:lnTo>
                <a:lnTo>
                  <a:pt x="187268" y="1528"/>
                </a:lnTo>
                <a:lnTo>
                  <a:pt x="193901" y="1018"/>
                </a:lnTo>
                <a:lnTo>
                  <a:pt x="199912" y="679"/>
                </a:lnTo>
                <a:lnTo>
                  <a:pt x="210823" y="301"/>
                </a:lnTo>
                <a:lnTo>
                  <a:pt x="230762" y="59"/>
                </a:lnTo>
                <a:lnTo>
                  <a:pt x="262781" y="0"/>
                </a:lnTo>
                <a:lnTo>
                  <a:pt x="264088" y="794"/>
                </a:lnTo>
                <a:lnTo>
                  <a:pt x="265752" y="2116"/>
                </a:lnTo>
                <a:lnTo>
                  <a:pt x="271462" y="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57"/>
          <p:cNvSpPr/>
          <p:nvPr/>
        </p:nvSpPr>
        <p:spPr>
          <a:xfrm>
            <a:off x="4657725" y="1500187"/>
            <a:ext cx="92869" cy="7145"/>
          </a:xfrm>
          <a:custGeom>
            <a:avLst/>
            <a:gdLst/>
            <a:ahLst/>
            <a:cxnLst/>
            <a:rect l="0" t="0" r="0" b="0"/>
            <a:pathLst>
              <a:path w="92869" h="7145">
                <a:moveTo>
                  <a:pt x="0" y="0"/>
                </a:moveTo>
                <a:lnTo>
                  <a:pt x="34777" y="0"/>
                </a:lnTo>
                <a:lnTo>
                  <a:pt x="38266" y="794"/>
                </a:lnTo>
                <a:lnTo>
                  <a:pt x="41386" y="2117"/>
                </a:lnTo>
                <a:lnTo>
                  <a:pt x="44259" y="3792"/>
                </a:lnTo>
                <a:lnTo>
                  <a:pt x="46968" y="4910"/>
                </a:lnTo>
                <a:lnTo>
                  <a:pt x="49569" y="5654"/>
                </a:lnTo>
                <a:lnTo>
                  <a:pt x="52095" y="6151"/>
                </a:lnTo>
                <a:lnTo>
                  <a:pt x="54574" y="6482"/>
                </a:lnTo>
                <a:lnTo>
                  <a:pt x="57020" y="6702"/>
                </a:lnTo>
                <a:lnTo>
                  <a:pt x="59444" y="6850"/>
                </a:lnTo>
                <a:lnTo>
                  <a:pt x="64255" y="7013"/>
                </a:lnTo>
                <a:lnTo>
                  <a:pt x="73810" y="7118"/>
                </a:lnTo>
                <a:lnTo>
                  <a:pt x="92868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58"/>
          <p:cNvSpPr/>
          <p:nvPr/>
        </p:nvSpPr>
        <p:spPr>
          <a:xfrm>
            <a:off x="4829175" y="1428750"/>
            <a:ext cx="42863" cy="121444"/>
          </a:xfrm>
          <a:custGeom>
            <a:avLst/>
            <a:gdLst/>
            <a:ahLst/>
            <a:cxnLst/>
            <a:rect l="0" t="0" r="0" b="0"/>
            <a:pathLst>
              <a:path w="42863" h="121444">
                <a:moveTo>
                  <a:pt x="0" y="0"/>
                </a:moveTo>
                <a:lnTo>
                  <a:pt x="6150" y="6150"/>
                </a:lnTo>
                <a:lnTo>
                  <a:pt x="6702" y="8819"/>
                </a:lnTo>
                <a:lnTo>
                  <a:pt x="6849" y="10641"/>
                </a:lnTo>
                <a:lnTo>
                  <a:pt x="7741" y="11857"/>
                </a:lnTo>
                <a:lnTo>
                  <a:pt x="9129" y="12667"/>
                </a:lnTo>
                <a:lnTo>
                  <a:pt x="10848" y="13207"/>
                </a:lnTo>
                <a:lnTo>
                  <a:pt x="11995" y="15154"/>
                </a:lnTo>
                <a:lnTo>
                  <a:pt x="12759" y="18040"/>
                </a:lnTo>
                <a:lnTo>
                  <a:pt x="13268" y="21552"/>
                </a:lnTo>
                <a:lnTo>
                  <a:pt x="13608" y="24686"/>
                </a:lnTo>
                <a:lnTo>
                  <a:pt x="13834" y="27570"/>
                </a:lnTo>
                <a:lnTo>
                  <a:pt x="13985" y="30286"/>
                </a:lnTo>
                <a:lnTo>
                  <a:pt x="14153" y="35421"/>
                </a:lnTo>
                <a:lnTo>
                  <a:pt x="14197" y="37901"/>
                </a:lnTo>
                <a:lnTo>
                  <a:pt x="15021" y="40348"/>
                </a:lnTo>
                <a:lnTo>
                  <a:pt x="16364" y="42774"/>
                </a:lnTo>
                <a:lnTo>
                  <a:pt x="18053" y="45184"/>
                </a:lnTo>
                <a:lnTo>
                  <a:pt x="19179" y="47585"/>
                </a:lnTo>
                <a:lnTo>
                  <a:pt x="19930" y="49980"/>
                </a:lnTo>
                <a:lnTo>
                  <a:pt x="20430" y="52370"/>
                </a:lnTo>
                <a:lnTo>
                  <a:pt x="20764" y="55550"/>
                </a:lnTo>
                <a:lnTo>
                  <a:pt x="20986" y="59258"/>
                </a:lnTo>
                <a:lnTo>
                  <a:pt x="21233" y="66818"/>
                </a:lnTo>
                <a:lnTo>
                  <a:pt x="21343" y="72824"/>
                </a:lnTo>
                <a:lnTo>
                  <a:pt x="22166" y="75536"/>
                </a:lnTo>
                <a:lnTo>
                  <a:pt x="23509" y="78139"/>
                </a:lnTo>
                <a:lnTo>
                  <a:pt x="25197" y="80667"/>
                </a:lnTo>
                <a:lnTo>
                  <a:pt x="26323" y="83147"/>
                </a:lnTo>
                <a:lnTo>
                  <a:pt x="27074" y="85594"/>
                </a:lnTo>
                <a:lnTo>
                  <a:pt x="27574" y="88018"/>
                </a:lnTo>
                <a:lnTo>
                  <a:pt x="27907" y="90429"/>
                </a:lnTo>
                <a:lnTo>
                  <a:pt x="28130" y="92829"/>
                </a:lnTo>
                <a:lnTo>
                  <a:pt x="28278" y="95224"/>
                </a:lnTo>
                <a:lnTo>
                  <a:pt x="28443" y="100001"/>
                </a:lnTo>
                <a:lnTo>
                  <a:pt x="28487" y="102386"/>
                </a:lnTo>
                <a:lnTo>
                  <a:pt x="29310" y="103976"/>
                </a:lnTo>
                <a:lnTo>
                  <a:pt x="30652" y="105036"/>
                </a:lnTo>
                <a:lnTo>
                  <a:pt x="32341" y="105742"/>
                </a:lnTo>
                <a:lnTo>
                  <a:pt x="33466" y="107007"/>
                </a:lnTo>
                <a:lnTo>
                  <a:pt x="34218" y="108644"/>
                </a:lnTo>
                <a:lnTo>
                  <a:pt x="34718" y="110529"/>
                </a:lnTo>
                <a:lnTo>
                  <a:pt x="35051" y="112580"/>
                </a:lnTo>
                <a:lnTo>
                  <a:pt x="35273" y="114741"/>
                </a:lnTo>
                <a:lnTo>
                  <a:pt x="35422" y="116975"/>
                </a:lnTo>
                <a:lnTo>
                  <a:pt x="36314" y="118464"/>
                </a:lnTo>
                <a:lnTo>
                  <a:pt x="37703" y="119457"/>
                </a:lnTo>
                <a:lnTo>
                  <a:pt x="42862" y="12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59"/>
          <p:cNvSpPr/>
          <p:nvPr/>
        </p:nvSpPr>
        <p:spPr>
          <a:xfrm>
            <a:off x="4965002" y="1378743"/>
            <a:ext cx="135636" cy="364333"/>
          </a:xfrm>
          <a:custGeom>
            <a:avLst/>
            <a:gdLst/>
            <a:ahLst/>
            <a:cxnLst/>
            <a:rect l="0" t="0" r="0" b="0"/>
            <a:pathLst>
              <a:path w="135636" h="364333">
                <a:moveTo>
                  <a:pt x="135635" y="0"/>
                </a:moveTo>
                <a:lnTo>
                  <a:pt x="128785" y="0"/>
                </a:lnTo>
                <a:lnTo>
                  <a:pt x="124786" y="3793"/>
                </a:lnTo>
                <a:lnTo>
                  <a:pt x="123640" y="5703"/>
                </a:lnTo>
                <a:lnTo>
                  <a:pt x="121233" y="12185"/>
                </a:lnTo>
                <a:lnTo>
                  <a:pt x="117857" y="16793"/>
                </a:lnTo>
                <a:lnTo>
                  <a:pt x="113711" y="21487"/>
                </a:lnTo>
                <a:lnTo>
                  <a:pt x="111494" y="23849"/>
                </a:lnTo>
                <a:lnTo>
                  <a:pt x="109222" y="27012"/>
                </a:lnTo>
                <a:lnTo>
                  <a:pt x="106914" y="30708"/>
                </a:lnTo>
                <a:lnTo>
                  <a:pt x="104581" y="34760"/>
                </a:lnTo>
                <a:lnTo>
                  <a:pt x="99873" y="43495"/>
                </a:lnTo>
                <a:lnTo>
                  <a:pt x="97506" y="48047"/>
                </a:lnTo>
                <a:lnTo>
                  <a:pt x="95134" y="51875"/>
                </a:lnTo>
                <a:lnTo>
                  <a:pt x="92760" y="55221"/>
                </a:lnTo>
                <a:lnTo>
                  <a:pt x="90383" y="58245"/>
                </a:lnTo>
                <a:lnTo>
                  <a:pt x="87211" y="61849"/>
                </a:lnTo>
                <a:lnTo>
                  <a:pt x="83508" y="65839"/>
                </a:lnTo>
                <a:lnTo>
                  <a:pt x="79452" y="70086"/>
                </a:lnTo>
                <a:lnTo>
                  <a:pt x="75955" y="74506"/>
                </a:lnTo>
                <a:lnTo>
                  <a:pt x="72830" y="79039"/>
                </a:lnTo>
                <a:lnTo>
                  <a:pt x="69952" y="83649"/>
                </a:lnTo>
                <a:lnTo>
                  <a:pt x="67240" y="89104"/>
                </a:lnTo>
                <a:lnTo>
                  <a:pt x="64639" y="95121"/>
                </a:lnTo>
                <a:lnTo>
                  <a:pt x="62110" y="101514"/>
                </a:lnTo>
                <a:lnTo>
                  <a:pt x="58837" y="107364"/>
                </a:lnTo>
                <a:lnTo>
                  <a:pt x="55068" y="112851"/>
                </a:lnTo>
                <a:lnTo>
                  <a:pt x="50967" y="118097"/>
                </a:lnTo>
                <a:lnTo>
                  <a:pt x="47440" y="123181"/>
                </a:lnTo>
                <a:lnTo>
                  <a:pt x="44294" y="128158"/>
                </a:lnTo>
                <a:lnTo>
                  <a:pt x="41404" y="133064"/>
                </a:lnTo>
                <a:lnTo>
                  <a:pt x="38683" y="137922"/>
                </a:lnTo>
                <a:lnTo>
                  <a:pt x="33543" y="147553"/>
                </a:lnTo>
                <a:lnTo>
                  <a:pt x="31061" y="153137"/>
                </a:lnTo>
                <a:lnTo>
                  <a:pt x="28613" y="159242"/>
                </a:lnTo>
                <a:lnTo>
                  <a:pt x="26187" y="165692"/>
                </a:lnTo>
                <a:lnTo>
                  <a:pt x="23776" y="171580"/>
                </a:lnTo>
                <a:lnTo>
                  <a:pt x="21375" y="177093"/>
                </a:lnTo>
                <a:lnTo>
                  <a:pt x="17384" y="187452"/>
                </a:lnTo>
                <a:lnTo>
                  <a:pt x="15611" y="197348"/>
                </a:lnTo>
                <a:lnTo>
                  <a:pt x="12705" y="207037"/>
                </a:lnTo>
                <a:lnTo>
                  <a:pt x="9562" y="216635"/>
                </a:lnTo>
                <a:lnTo>
                  <a:pt x="8165" y="226193"/>
                </a:lnTo>
                <a:lnTo>
                  <a:pt x="5428" y="235732"/>
                </a:lnTo>
                <a:lnTo>
                  <a:pt x="2359" y="245264"/>
                </a:lnTo>
                <a:lnTo>
                  <a:pt x="995" y="254792"/>
                </a:lnTo>
                <a:lnTo>
                  <a:pt x="227" y="265289"/>
                </a:lnTo>
                <a:lnTo>
                  <a:pt x="48" y="272952"/>
                </a:lnTo>
                <a:lnTo>
                  <a:pt x="0" y="277218"/>
                </a:lnTo>
                <a:lnTo>
                  <a:pt x="2063" y="286192"/>
                </a:lnTo>
                <a:lnTo>
                  <a:pt x="4832" y="294678"/>
                </a:lnTo>
                <a:lnTo>
                  <a:pt x="7185" y="304711"/>
                </a:lnTo>
                <a:lnTo>
                  <a:pt x="10548" y="312963"/>
                </a:lnTo>
                <a:lnTo>
                  <a:pt x="14689" y="319805"/>
                </a:lnTo>
                <a:lnTo>
                  <a:pt x="16904" y="322741"/>
                </a:lnTo>
                <a:lnTo>
                  <a:pt x="19175" y="325492"/>
                </a:lnTo>
                <a:lnTo>
                  <a:pt x="21482" y="328120"/>
                </a:lnTo>
                <a:lnTo>
                  <a:pt x="23815" y="330665"/>
                </a:lnTo>
                <a:lnTo>
                  <a:pt x="28523" y="335610"/>
                </a:lnTo>
                <a:lnTo>
                  <a:pt x="30889" y="338040"/>
                </a:lnTo>
                <a:lnTo>
                  <a:pt x="32467" y="340454"/>
                </a:lnTo>
                <a:lnTo>
                  <a:pt x="35481" y="347644"/>
                </a:lnTo>
                <a:lnTo>
                  <a:pt x="38999" y="352417"/>
                </a:lnTo>
                <a:lnTo>
                  <a:pt x="41842" y="354007"/>
                </a:lnTo>
                <a:lnTo>
                  <a:pt x="45325" y="355067"/>
                </a:lnTo>
                <a:lnTo>
                  <a:pt x="49235" y="355774"/>
                </a:lnTo>
                <a:lnTo>
                  <a:pt x="52635" y="357039"/>
                </a:lnTo>
                <a:lnTo>
                  <a:pt x="55696" y="358676"/>
                </a:lnTo>
                <a:lnTo>
                  <a:pt x="58529" y="360561"/>
                </a:lnTo>
                <a:lnTo>
                  <a:pt x="61212" y="361818"/>
                </a:lnTo>
                <a:lnTo>
                  <a:pt x="63795" y="362656"/>
                </a:lnTo>
                <a:lnTo>
                  <a:pt x="66311" y="363215"/>
                </a:lnTo>
                <a:lnTo>
                  <a:pt x="68781" y="363587"/>
                </a:lnTo>
                <a:lnTo>
                  <a:pt x="71222" y="363835"/>
                </a:lnTo>
                <a:lnTo>
                  <a:pt x="73643" y="364001"/>
                </a:lnTo>
                <a:lnTo>
                  <a:pt x="76051" y="364111"/>
                </a:lnTo>
                <a:lnTo>
                  <a:pt x="80843" y="364233"/>
                </a:lnTo>
                <a:lnTo>
                  <a:pt x="99916" y="3643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360"/>
          <p:cNvSpPr/>
          <p:nvPr/>
        </p:nvSpPr>
        <p:spPr>
          <a:xfrm>
            <a:off x="5143500" y="1571625"/>
            <a:ext cx="150019" cy="150019"/>
          </a:xfrm>
          <a:custGeom>
            <a:avLst/>
            <a:gdLst/>
            <a:ahLst/>
            <a:cxnLst/>
            <a:rect l="0" t="0" r="0" b="0"/>
            <a:pathLst>
              <a:path w="150019" h="150019">
                <a:moveTo>
                  <a:pt x="0" y="0"/>
                </a:moveTo>
                <a:lnTo>
                  <a:pt x="0" y="6150"/>
                </a:lnTo>
                <a:lnTo>
                  <a:pt x="3792" y="10641"/>
                </a:lnTo>
                <a:lnTo>
                  <a:pt x="7770" y="14783"/>
                </a:lnTo>
                <a:lnTo>
                  <a:pt x="9942" y="16999"/>
                </a:lnTo>
                <a:lnTo>
                  <a:pt x="11391" y="20064"/>
                </a:lnTo>
                <a:lnTo>
                  <a:pt x="12356" y="23695"/>
                </a:lnTo>
                <a:lnTo>
                  <a:pt x="13000" y="27702"/>
                </a:lnTo>
                <a:lnTo>
                  <a:pt x="15016" y="31168"/>
                </a:lnTo>
                <a:lnTo>
                  <a:pt x="17948" y="34272"/>
                </a:lnTo>
                <a:lnTo>
                  <a:pt x="21490" y="37136"/>
                </a:lnTo>
                <a:lnTo>
                  <a:pt x="24646" y="39838"/>
                </a:lnTo>
                <a:lnTo>
                  <a:pt x="27543" y="42434"/>
                </a:lnTo>
                <a:lnTo>
                  <a:pt x="32879" y="47434"/>
                </a:lnTo>
                <a:lnTo>
                  <a:pt x="37896" y="52303"/>
                </a:lnTo>
                <a:lnTo>
                  <a:pt x="40345" y="55506"/>
                </a:lnTo>
                <a:lnTo>
                  <a:pt x="42771" y="59229"/>
                </a:lnTo>
                <a:lnTo>
                  <a:pt x="45183" y="63298"/>
                </a:lnTo>
                <a:lnTo>
                  <a:pt x="48378" y="66805"/>
                </a:lnTo>
                <a:lnTo>
                  <a:pt x="52096" y="69937"/>
                </a:lnTo>
                <a:lnTo>
                  <a:pt x="56162" y="72818"/>
                </a:lnTo>
                <a:lnTo>
                  <a:pt x="59666" y="76326"/>
                </a:lnTo>
                <a:lnTo>
                  <a:pt x="62796" y="80253"/>
                </a:lnTo>
                <a:lnTo>
                  <a:pt x="65676" y="84458"/>
                </a:lnTo>
                <a:lnTo>
                  <a:pt x="68390" y="88055"/>
                </a:lnTo>
                <a:lnTo>
                  <a:pt x="70993" y="91247"/>
                </a:lnTo>
                <a:lnTo>
                  <a:pt x="73523" y="94169"/>
                </a:lnTo>
                <a:lnTo>
                  <a:pt x="76796" y="96910"/>
                </a:lnTo>
                <a:lnTo>
                  <a:pt x="80566" y="99532"/>
                </a:lnTo>
                <a:lnTo>
                  <a:pt x="84667" y="102073"/>
                </a:lnTo>
                <a:lnTo>
                  <a:pt x="88988" y="104561"/>
                </a:lnTo>
                <a:lnTo>
                  <a:pt x="98023" y="109442"/>
                </a:lnTo>
                <a:lnTo>
                  <a:pt x="101861" y="111855"/>
                </a:lnTo>
                <a:lnTo>
                  <a:pt x="105213" y="114257"/>
                </a:lnTo>
                <a:lnTo>
                  <a:pt x="108243" y="116653"/>
                </a:lnTo>
                <a:lnTo>
                  <a:pt x="111055" y="119043"/>
                </a:lnTo>
                <a:lnTo>
                  <a:pt x="113724" y="121431"/>
                </a:lnTo>
                <a:lnTo>
                  <a:pt x="118806" y="126200"/>
                </a:lnTo>
                <a:lnTo>
                  <a:pt x="130935" y="138111"/>
                </a:lnTo>
                <a:lnTo>
                  <a:pt x="133327" y="139699"/>
                </a:lnTo>
                <a:lnTo>
                  <a:pt x="135716" y="140758"/>
                </a:lnTo>
                <a:lnTo>
                  <a:pt x="138102" y="141463"/>
                </a:lnTo>
                <a:lnTo>
                  <a:pt x="140487" y="141933"/>
                </a:lnTo>
                <a:lnTo>
                  <a:pt x="142870" y="142247"/>
                </a:lnTo>
                <a:lnTo>
                  <a:pt x="145253" y="142456"/>
                </a:lnTo>
                <a:lnTo>
                  <a:pt x="146841" y="143389"/>
                </a:lnTo>
                <a:lnTo>
                  <a:pt x="147901" y="144805"/>
                </a:lnTo>
                <a:lnTo>
                  <a:pt x="150018" y="1500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361"/>
          <p:cNvSpPr/>
          <p:nvPr/>
        </p:nvSpPr>
        <p:spPr>
          <a:xfrm>
            <a:off x="5164931" y="1578768"/>
            <a:ext cx="121445" cy="157152"/>
          </a:xfrm>
          <a:custGeom>
            <a:avLst/>
            <a:gdLst/>
            <a:ahLst/>
            <a:cxnLst/>
            <a:rect l="0" t="0" r="0" b="0"/>
            <a:pathLst>
              <a:path w="121445" h="157152">
                <a:moveTo>
                  <a:pt x="121444" y="0"/>
                </a:moveTo>
                <a:lnTo>
                  <a:pt x="110595" y="10849"/>
                </a:lnTo>
                <a:lnTo>
                  <a:pt x="109448" y="12789"/>
                </a:lnTo>
                <a:lnTo>
                  <a:pt x="107041" y="20106"/>
                </a:lnTo>
                <a:lnTo>
                  <a:pt x="105492" y="23723"/>
                </a:lnTo>
                <a:lnTo>
                  <a:pt x="103666" y="27722"/>
                </a:lnTo>
                <a:lnTo>
                  <a:pt x="100860" y="31181"/>
                </a:lnTo>
                <a:lnTo>
                  <a:pt x="97403" y="34281"/>
                </a:lnTo>
                <a:lnTo>
                  <a:pt x="93510" y="37142"/>
                </a:lnTo>
                <a:lnTo>
                  <a:pt x="90121" y="40636"/>
                </a:lnTo>
                <a:lnTo>
                  <a:pt x="87068" y="44553"/>
                </a:lnTo>
                <a:lnTo>
                  <a:pt x="84239" y="48753"/>
                </a:lnTo>
                <a:lnTo>
                  <a:pt x="81560" y="53139"/>
                </a:lnTo>
                <a:lnTo>
                  <a:pt x="78979" y="57651"/>
                </a:lnTo>
                <a:lnTo>
                  <a:pt x="76465" y="62247"/>
                </a:lnTo>
                <a:lnTo>
                  <a:pt x="73202" y="66898"/>
                </a:lnTo>
                <a:lnTo>
                  <a:pt x="69439" y="71586"/>
                </a:lnTo>
                <a:lnTo>
                  <a:pt x="65342" y="76299"/>
                </a:lnTo>
                <a:lnTo>
                  <a:pt x="61024" y="81029"/>
                </a:lnTo>
                <a:lnTo>
                  <a:pt x="51993" y="90517"/>
                </a:lnTo>
                <a:lnTo>
                  <a:pt x="37983" y="104784"/>
                </a:lnTo>
                <a:lnTo>
                  <a:pt x="34053" y="109544"/>
                </a:lnTo>
                <a:lnTo>
                  <a:pt x="30639" y="114304"/>
                </a:lnTo>
                <a:lnTo>
                  <a:pt x="27570" y="119065"/>
                </a:lnTo>
                <a:lnTo>
                  <a:pt x="24730" y="123827"/>
                </a:lnTo>
                <a:lnTo>
                  <a:pt x="22043" y="128589"/>
                </a:lnTo>
                <a:lnTo>
                  <a:pt x="19457" y="133351"/>
                </a:lnTo>
                <a:lnTo>
                  <a:pt x="16941" y="137319"/>
                </a:lnTo>
                <a:lnTo>
                  <a:pt x="14469" y="140759"/>
                </a:lnTo>
                <a:lnTo>
                  <a:pt x="12027" y="143846"/>
                </a:lnTo>
                <a:lnTo>
                  <a:pt x="9605" y="146697"/>
                </a:lnTo>
                <a:lnTo>
                  <a:pt x="7197" y="149392"/>
                </a:lnTo>
                <a:lnTo>
                  <a:pt x="16" y="157145"/>
                </a:lnTo>
                <a:lnTo>
                  <a:pt x="11" y="157151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362"/>
          <p:cNvSpPr/>
          <p:nvPr/>
        </p:nvSpPr>
        <p:spPr>
          <a:xfrm>
            <a:off x="5336381" y="1485900"/>
            <a:ext cx="135399" cy="335757"/>
          </a:xfrm>
          <a:custGeom>
            <a:avLst/>
            <a:gdLst/>
            <a:ahLst/>
            <a:cxnLst/>
            <a:rect l="0" t="0" r="0" b="0"/>
            <a:pathLst>
              <a:path w="135399" h="335757">
                <a:moveTo>
                  <a:pt x="0" y="0"/>
                </a:moveTo>
                <a:lnTo>
                  <a:pt x="3792" y="0"/>
                </a:lnTo>
                <a:lnTo>
                  <a:pt x="6497" y="793"/>
                </a:lnTo>
                <a:lnTo>
                  <a:pt x="9888" y="2116"/>
                </a:lnTo>
                <a:lnTo>
                  <a:pt x="13735" y="3792"/>
                </a:lnTo>
                <a:lnTo>
                  <a:pt x="17094" y="4909"/>
                </a:lnTo>
                <a:lnTo>
                  <a:pt x="20127" y="5654"/>
                </a:lnTo>
                <a:lnTo>
                  <a:pt x="22944" y="6150"/>
                </a:lnTo>
                <a:lnTo>
                  <a:pt x="27202" y="7275"/>
                </a:lnTo>
                <a:lnTo>
                  <a:pt x="38283" y="10641"/>
                </a:lnTo>
                <a:lnTo>
                  <a:pt x="42985" y="12650"/>
                </a:lnTo>
                <a:lnTo>
                  <a:pt x="46912" y="14783"/>
                </a:lnTo>
                <a:lnTo>
                  <a:pt x="50325" y="16999"/>
                </a:lnTo>
                <a:lnTo>
                  <a:pt x="54188" y="19270"/>
                </a:lnTo>
                <a:lnTo>
                  <a:pt x="58350" y="21578"/>
                </a:lnTo>
                <a:lnTo>
                  <a:pt x="62712" y="23910"/>
                </a:lnTo>
                <a:lnTo>
                  <a:pt x="66414" y="27052"/>
                </a:lnTo>
                <a:lnTo>
                  <a:pt x="69676" y="30735"/>
                </a:lnTo>
                <a:lnTo>
                  <a:pt x="72645" y="34777"/>
                </a:lnTo>
                <a:lnTo>
                  <a:pt x="76211" y="38266"/>
                </a:lnTo>
                <a:lnTo>
                  <a:pt x="80176" y="41385"/>
                </a:lnTo>
                <a:lnTo>
                  <a:pt x="84407" y="44259"/>
                </a:lnTo>
                <a:lnTo>
                  <a:pt x="88021" y="47762"/>
                </a:lnTo>
                <a:lnTo>
                  <a:pt x="91224" y="51685"/>
                </a:lnTo>
                <a:lnTo>
                  <a:pt x="94154" y="55888"/>
                </a:lnTo>
                <a:lnTo>
                  <a:pt x="97694" y="60277"/>
                </a:lnTo>
                <a:lnTo>
                  <a:pt x="101642" y="64791"/>
                </a:lnTo>
                <a:lnTo>
                  <a:pt x="105862" y="69388"/>
                </a:lnTo>
                <a:lnTo>
                  <a:pt x="109468" y="74039"/>
                </a:lnTo>
                <a:lnTo>
                  <a:pt x="112666" y="78728"/>
                </a:lnTo>
                <a:lnTo>
                  <a:pt x="115592" y="83441"/>
                </a:lnTo>
                <a:lnTo>
                  <a:pt x="118336" y="88171"/>
                </a:lnTo>
                <a:lnTo>
                  <a:pt x="123502" y="97660"/>
                </a:lnTo>
                <a:lnTo>
                  <a:pt x="126327" y="107169"/>
                </a:lnTo>
                <a:lnTo>
                  <a:pt x="128377" y="117480"/>
                </a:lnTo>
                <a:lnTo>
                  <a:pt x="130034" y="123564"/>
                </a:lnTo>
                <a:lnTo>
                  <a:pt x="131933" y="130001"/>
                </a:lnTo>
                <a:lnTo>
                  <a:pt x="133199" y="135879"/>
                </a:lnTo>
                <a:lnTo>
                  <a:pt x="134043" y="141386"/>
                </a:lnTo>
                <a:lnTo>
                  <a:pt x="134605" y="146645"/>
                </a:lnTo>
                <a:lnTo>
                  <a:pt x="134981" y="152532"/>
                </a:lnTo>
                <a:lnTo>
                  <a:pt x="135231" y="158838"/>
                </a:lnTo>
                <a:lnTo>
                  <a:pt x="135398" y="165423"/>
                </a:lnTo>
                <a:lnTo>
                  <a:pt x="134715" y="172194"/>
                </a:lnTo>
                <a:lnTo>
                  <a:pt x="133466" y="179090"/>
                </a:lnTo>
                <a:lnTo>
                  <a:pt x="131840" y="186068"/>
                </a:lnTo>
                <a:lnTo>
                  <a:pt x="129962" y="193101"/>
                </a:lnTo>
                <a:lnTo>
                  <a:pt x="125759" y="207266"/>
                </a:lnTo>
                <a:lnTo>
                  <a:pt x="123527" y="213584"/>
                </a:lnTo>
                <a:lnTo>
                  <a:pt x="121245" y="219383"/>
                </a:lnTo>
                <a:lnTo>
                  <a:pt x="118930" y="224836"/>
                </a:lnTo>
                <a:lnTo>
                  <a:pt x="115799" y="230059"/>
                </a:lnTo>
                <a:lnTo>
                  <a:pt x="112124" y="235129"/>
                </a:lnTo>
                <a:lnTo>
                  <a:pt x="108087" y="240096"/>
                </a:lnTo>
                <a:lnTo>
                  <a:pt x="104602" y="245789"/>
                </a:lnTo>
                <a:lnTo>
                  <a:pt x="101484" y="251965"/>
                </a:lnTo>
                <a:lnTo>
                  <a:pt x="95904" y="264384"/>
                </a:lnTo>
                <a:lnTo>
                  <a:pt x="90778" y="275195"/>
                </a:lnTo>
                <a:lnTo>
                  <a:pt x="87506" y="279507"/>
                </a:lnTo>
                <a:lnTo>
                  <a:pt x="83737" y="283175"/>
                </a:lnTo>
                <a:lnTo>
                  <a:pt x="79638" y="286415"/>
                </a:lnTo>
                <a:lnTo>
                  <a:pt x="76110" y="290162"/>
                </a:lnTo>
                <a:lnTo>
                  <a:pt x="72965" y="294247"/>
                </a:lnTo>
                <a:lnTo>
                  <a:pt x="70075" y="298558"/>
                </a:lnTo>
                <a:lnTo>
                  <a:pt x="67354" y="303020"/>
                </a:lnTo>
                <a:lnTo>
                  <a:pt x="64746" y="307582"/>
                </a:lnTo>
                <a:lnTo>
                  <a:pt x="62214" y="312211"/>
                </a:lnTo>
                <a:lnTo>
                  <a:pt x="58938" y="315297"/>
                </a:lnTo>
                <a:lnTo>
                  <a:pt x="55167" y="317354"/>
                </a:lnTo>
                <a:lnTo>
                  <a:pt x="51066" y="318725"/>
                </a:lnTo>
                <a:lnTo>
                  <a:pt x="47537" y="320433"/>
                </a:lnTo>
                <a:lnTo>
                  <a:pt x="44392" y="322366"/>
                </a:lnTo>
                <a:lnTo>
                  <a:pt x="41501" y="324448"/>
                </a:lnTo>
                <a:lnTo>
                  <a:pt x="38780" y="325836"/>
                </a:lnTo>
                <a:lnTo>
                  <a:pt x="36172" y="326761"/>
                </a:lnTo>
                <a:lnTo>
                  <a:pt x="33639" y="327378"/>
                </a:lnTo>
                <a:lnTo>
                  <a:pt x="31951" y="328583"/>
                </a:lnTo>
                <a:lnTo>
                  <a:pt x="30826" y="330180"/>
                </a:lnTo>
                <a:lnTo>
                  <a:pt x="28575" y="33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363"/>
          <p:cNvSpPr/>
          <p:nvPr/>
        </p:nvSpPr>
        <p:spPr>
          <a:xfrm>
            <a:off x="5572125" y="1628775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7143"/>
                </a:moveTo>
                <a:lnTo>
                  <a:pt x="0" y="294"/>
                </a:lnTo>
                <a:lnTo>
                  <a:pt x="4233" y="130"/>
                </a:lnTo>
                <a:lnTo>
                  <a:pt x="144829" y="0"/>
                </a:lnTo>
                <a:lnTo>
                  <a:pt x="147353" y="793"/>
                </a:lnTo>
                <a:lnTo>
                  <a:pt x="149829" y="2116"/>
                </a:lnTo>
                <a:lnTo>
                  <a:pt x="152273" y="3792"/>
                </a:lnTo>
                <a:lnTo>
                  <a:pt x="154697" y="4909"/>
                </a:lnTo>
                <a:lnTo>
                  <a:pt x="157106" y="5654"/>
                </a:lnTo>
                <a:lnTo>
                  <a:pt x="159506" y="6150"/>
                </a:lnTo>
                <a:lnTo>
                  <a:pt x="161900" y="7275"/>
                </a:lnTo>
                <a:lnTo>
                  <a:pt x="164289" y="8819"/>
                </a:lnTo>
                <a:lnTo>
                  <a:pt x="171450" y="1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364"/>
          <p:cNvSpPr/>
          <p:nvPr/>
        </p:nvSpPr>
        <p:spPr>
          <a:xfrm>
            <a:off x="5586412" y="1700212"/>
            <a:ext cx="192882" cy="14263"/>
          </a:xfrm>
          <a:custGeom>
            <a:avLst/>
            <a:gdLst/>
            <a:ahLst/>
            <a:cxnLst/>
            <a:rect l="0" t="0" r="0" b="0"/>
            <a:pathLst>
              <a:path w="192882" h="14263">
                <a:moveTo>
                  <a:pt x="0" y="7144"/>
                </a:moveTo>
                <a:lnTo>
                  <a:pt x="6151" y="13295"/>
                </a:lnTo>
                <a:lnTo>
                  <a:pt x="7276" y="13626"/>
                </a:lnTo>
                <a:lnTo>
                  <a:pt x="10642" y="13993"/>
                </a:lnTo>
                <a:lnTo>
                  <a:pt x="14784" y="14157"/>
                </a:lnTo>
                <a:lnTo>
                  <a:pt x="20064" y="14229"/>
                </a:lnTo>
                <a:lnTo>
                  <a:pt x="27703" y="14262"/>
                </a:lnTo>
                <a:lnTo>
                  <a:pt x="31962" y="13477"/>
                </a:lnTo>
                <a:lnTo>
                  <a:pt x="36390" y="12159"/>
                </a:lnTo>
                <a:lnTo>
                  <a:pt x="40929" y="10488"/>
                </a:lnTo>
                <a:lnTo>
                  <a:pt x="46336" y="9373"/>
                </a:lnTo>
                <a:lnTo>
                  <a:pt x="52322" y="8630"/>
                </a:lnTo>
                <a:lnTo>
                  <a:pt x="58693" y="8135"/>
                </a:lnTo>
                <a:lnTo>
                  <a:pt x="64529" y="7804"/>
                </a:lnTo>
                <a:lnTo>
                  <a:pt x="75247" y="7437"/>
                </a:lnTo>
                <a:lnTo>
                  <a:pt x="90205" y="7231"/>
                </a:lnTo>
                <a:lnTo>
                  <a:pt x="95855" y="6408"/>
                </a:lnTo>
                <a:lnTo>
                  <a:pt x="102004" y="5066"/>
                </a:lnTo>
                <a:lnTo>
                  <a:pt x="108483" y="3377"/>
                </a:lnTo>
                <a:lnTo>
                  <a:pt x="114391" y="2251"/>
                </a:lnTo>
                <a:lnTo>
                  <a:pt x="119917" y="1501"/>
                </a:lnTo>
                <a:lnTo>
                  <a:pt x="125189" y="1001"/>
                </a:lnTo>
                <a:lnTo>
                  <a:pt x="131084" y="667"/>
                </a:lnTo>
                <a:lnTo>
                  <a:pt x="143985" y="296"/>
                </a:lnTo>
                <a:lnTo>
                  <a:pt x="175892" y="2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365"/>
          <p:cNvSpPr/>
          <p:nvPr/>
        </p:nvSpPr>
        <p:spPr>
          <a:xfrm>
            <a:off x="6079331" y="1343025"/>
            <a:ext cx="185738" cy="185738"/>
          </a:xfrm>
          <a:custGeom>
            <a:avLst/>
            <a:gdLst/>
            <a:ahLst/>
            <a:cxnLst/>
            <a:rect l="0" t="0" r="0" b="0"/>
            <a:pathLst>
              <a:path w="185738" h="185738">
                <a:moveTo>
                  <a:pt x="0" y="0"/>
                </a:moveTo>
                <a:lnTo>
                  <a:pt x="0" y="6150"/>
                </a:lnTo>
                <a:lnTo>
                  <a:pt x="3792" y="10641"/>
                </a:lnTo>
                <a:lnTo>
                  <a:pt x="7771" y="14783"/>
                </a:lnTo>
                <a:lnTo>
                  <a:pt x="30967" y="38108"/>
                </a:lnTo>
                <a:lnTo>
                  <a:pt x="33344" y="41280"/>
                </a:lnTo>
                <a:lnTo>
                  <a:pt x="35723" y="44983"/>
                </a:lnTo>
                <a:lnTo>
                  <a:pt x="38103" y="49038"/>
                </a:lnTo>
                <a:lnTo>
                  <a:pt x="41277" y="52536"/>
                </a:lnTo>
                <a:lnTo>
                  <a:pt x="44980" y="55661"/>
                </a:lnTo>
                <a:lnTo>
                  <a:pt x="49037" y="58539"/>
                </a:lnTo>
                <a:lnTo>
                  <a:pt x="53328" y="62044"/>
                </a:lnTo>
                <a:lnTo>
                  <a:pt x="57778" y="65969"/>
                </a:lnTo>
                <a:lnTo>
                  <a:pt x="66954" y="74563"/>
                </a:lnTo>
                <a:lnTo>
                  <a:pt x="76324" y="83674"/>
                </a:lnTo>
                <a:lnTo>
                  <a:pt x="81045" y="87533"/>
                </a:lnTo>
                <a:lnTo>
                  <a:pt x="85780" y="90899"/>
                </a:lnTo>
                <a:lnTo>
                  <a:pt x="90524" y="93936"/>
                </a:lnTo>
                <a:lnTo>
                  <a:pt x="94480" y="97549"/>
                </a:lnTo>
                <a:lnTo>
                  <a:pt x="97912" y="101545"/>
                </a:lnTo>
                <a:lnTo>
                  <a:pt x="100993" y="105797"/>
                </a:lnTo>
                <a:lnTo>
                  <a:pt x="104635" y="110218"/>
                </a:lnTo>
                <a:lnTo>
                  <a:pt x="108650" y="114754"/>
                </a:lnTo>
                <a:lnTo>
                  <a:pt x="112915" y="119365"/>
                </a:lnTo>
                <a:lnTo>
                  <a:pt x="117345" y="123233"/>
                </a:lnTo>
                <a:lnTo>
                  <a:pt x="121886" y="126605"/>
                </a:lnTo>
                <a:lnTo>
                  <a:pt x="126501" y="129647"/>
                </a:lnTo>
                <a:lnTo>
                  <a:pt x="130372" y="133262"/>
                </a:lnTo>
                <a:lnTo>
                  <a:pt x="133746" y="137260"/>
                </a:lnTo>
                <a:lnTo>
                  <a:pt x="136789" y="141513"/>
                </a:lnTo>
                <a:lnTo>
                  <a:pt x="139611" y="145142"/>
                </a:lnTo>
                <a:lnTo>
                  <a:pt x="142286" y="148355"/>
                </a:lnTo>
                <a:lnTo>
                  <a:pt x="147376" y="154041"/>
                </a:lnTo>
                <a:lnTo>
                  <a:pt x="152283" y="159215"/>
                </a:lnTo>
                <a:lnTo>
                  <a:pt x="155497" y="161706"/>
                </a:lnTo>
                <a:lnTo>
                  <a:pt x="159227" y="164160"/>
                </a:lnTo>
                <a:lnTo>
                  <a:pt x="169036" y="170010"/>
                </a:lnTo>
                <a:lnTo>
                  <a:pt x="174527" y="174815"/>
                </a:lnTo>
                <a:lnTo>
                  <a:pt x="175882" y="176868"/>
                </a:lnTo>
                <a:lnTo>
                  <a:pt x="177389" y="181266"/>
                </a:lnTo>
                <a:lnTo>
                  <a:pt x="178584" y="182756"/>
                </a:lnTo>
                <a:lnTo>
                  <a:pt x="180175" y="183750"/>
                </a:lnTo>
                <a:lnTo>
                  <a:pt x="185737" y="1857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366"/>
          <p:cNvSpPr/>
          <p:nvPr/>
        </p:nvSpPr>
        <p:spPr>
          <a:xfrm>
            <a:off x="6107906" y="1357312"/>
            <a:ext cx="164307" cy="142876"/>
          </a:xfrm>
          <a:custGeom>
            <a:avLst/>
            <a:gdLst/>
            <a:ahLst/>
            <a:cxnLst/>
            <a:rect l="0" t="0" r="0" b="0"/>
            <a:pathLst>
              <a:path w="164307" h="142876">
                <a:moveTo>
                  <a:pt x="164306" y="0"/>
                </a:moveTo>
                <a:lnTo>
                  <a:pt x="157456" y="0"/>
                </a:lnTo>
                <a:lnTo>
                  <a:pt x="153457" y="3792"/>
                </a:lnTo>
                <a:lnTo>
                  <a:pt x="147245" y="9943"/>
                </a:lnTo>
                <a:lnTo>
                  <a:pt x="145788" y="12185"/>
                </a:lnTo>
                <a:lnTo>
                  <a:pt x="144817" y="14473"/>
                </a:lnTo>
                <a:lnTo>
                  <a:pt x="144170" y="16793"/>
                </a:lnTo>
                <a:lnTo>
                  <a:pt x="142150" y="19133"/>
                </a:lnTo>
                <a:lnTo>
                  <a:pt x="139217" y="21486"/>
                </a:lnTo>
                <a:lnTo>
                  <a:pt x="135674" y="23849"/>
                </a:lnTo>
                <a:lnTo>
                  <a:pt x="131724" y="27012"/>
                </a:lnTo>
                <a:lnTo>
                  <a:pt x="127503" y="30708"/>
                </a:lnTo>
                <a:lnTo>
                  <a:pt x="123103" y="34760"/>
                </a:lnTo>
                <a:lnTo>
                  <a:pt x="119375" y="39048"/>
                </a:lnTo>
                <a:lnTo>
                  <a:pt x="116095" y="43495"/>
                </a:lnTo>
                <a:lnTo>
                  <a:pt x="113115" y="48046"/>
                </a:lnTo>
                <a:lnTo>
                  <a:pt x="109542" y="52668"/>
                </a:lnTo>
                <a:lnTo>
                  <a:pt x="105572" y="57337"/>
                </a:lnTo>
                <a:lnTo>
                  <a:pt x="101337" y="62037"/>
                </a:lnTo>
                <a:lnTo>
                  <a:pt x="96133" y="66758"/>
                </a:lnTo>
                <a:lnTo>
                  <a:pt x="90283" y="71493"/>
                </a:lnTo>
                <a:lnTo>
                  <a:pt x="84001" y="76237"/>
                </a:lnTo>
                <a:lnTo>
                  <a:pt x="78226" y="80987"/>
                </a:lnTo>
                <a:lnTo>
                  <a:pt x="72788" y="85741"/>
                </a:lnTo>
                <a:lnTo>
                  <a:pt x="67575" y="90499"/>
                </a:lnTo>
                <a:lnTo>
                  <a:pt x="57550" y="100017"/>
                </a:lnTo>
                <a:lnTo>
                  <a:pt x="33779" y="123407"/>
                </a:lnTo>
                <a:lnTo>
                  <a:pt x="30457" y="125928"/>
                </a:lnTo>
                <a:lnTo>
                  <a:pt x="26655" y="128402"/>
                </a:lnTo>
                <a:lnTo>
                  <a:pt x="22532" y="130845"/>
                </a:lnTo>
                <a:lnTo>
                  <a:pt x="18990" y="133268"/>
                </a:lnTo>
                <a:lnTo>
                  <a:pt x="15835" y="135676"/>
                </a:lnTo>
                <a:lnTo>
                  <a:pt x="12938" y="138076"/>
                </a:lnTo>
                <a:lnTo>
                  <a:pt x="10213" y="139676"/>
                </a:lnTo>
                <a:lnTo>
                  <a:pt x="7602" y="140742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367"/>
          <p:cNvSpPr/>
          <p:nvPr/>
        </p:nvSpPr>
        <p:spPr>
          <a:xfrm>
            <a:off x="6365081" y="1414462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0"/>
                </a:moveTo>
                <a:lnTo>
                  <a:pt x="111834" y="0"/>
                </a:lnTo>
                <a:lnTo>
                  <a:pt x="116625" y="794"/>
                </a:lnTo>
                <a:lnTo>
                  <a:pt x="121406" y="2117"/>
                </a:lnTo>
                <a:lnTo>
                  <a:pt x="126181" y="3792"/>
                </a:lnTo>
                <a:lnTo>
                  <a:pt x="130158" y="4910"/>
                </a:lnTo>
                <a:lnTo>
                  <a:pt x="133603" y="5654"/>
                </a:lnTo>
                <a:lnTo>
                  <a:pt x="136694" y="6151"/>
                </a:lnTo>
                <a:lnTo>
                  <a:pt x="140342" y="6482"/>
                </a:lnTo>
                <a:lnTo>
                  <a:pt x="144361" y="6702"/>
                </a:lnTo>
                <a:lnTo>
                  <a:pt x="155486" y="7013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368"/>
          <p:cNvSpPr/>
          <p:nvPr/>
        </p:nvSpPr>
        <p:spPr>
          <a:xfrm>
            <a:off x="6415087" y="1357312"/>
            <a:ext cx="50007" cy="192882"/>
          </a:xfrm>
          <a:custGeom>
            <a:avLst/>
            <a:gdLst/>
            <a:ahLst/>
            <a:cxnLst/>
            <a:rect l="0" t="0" r="0" b="0"/>
            <a:pathLst>
              <a:path w="50007" h="192882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948" y="5703"/>
                </a:lnTo>
                <a:lnTo>
                  <a:pt x="7057" y="9943"/>
                </a:lnTo>
                <a:lnTo>
                  <a:pt x="7879" y="12185"/>
                </a:lnTo>
                <a:lnTo>
                  <a:pt x="9222" y="14473"/>
                </a:lnTo>
                <a:lnTo>
                  <a:pt x="10911" y="16793"/>
                </a:lnTo>
                <a:lnTo>
                  <a:pt x="12036" y="19926"/>
                </a:lnTo>
                <a:lnTo>
                  <a:pt x="12787" y="23603"/>
                </a:lnTo>
                <a:lnTo>
                  <a:pt x="13287" y="27642"/>
                </a:lnTo>
                <a:lnTo>
                  <a:pt x="13620" y="31922"/>
                </a:lnTo>
                <a:lnTo>
                  <a:pt x="13843" y="36362"/>
                </a:lnTo>
                <a:lnTo>
                  <a:pt x="13991" y="40910"/>
                </a:lnTo>
                <a:lnTo>
                  <a:pt x="14884" y="45530"/>
                </a:lnTo>
                <a:lnTo>
                  <a:pt x="16273" y="50197"/>
                </a:lnTo>
                <a:lnTo>
                  <a:pt x="17992" y="54896"/>
                </a:lnTo>
                <a:lnTo>
                  <a:pt x="19139" y="58822"/>
                </a:lnTo>
                <a:lnTo>
                  <a:pt x="19903" y="62234"/>
                </a:lnTo>
                <a:lnTo>
                  <a:pt x="20412" y="65302"/>
                </a:lnTo>
                <a:lnTo>
                  <a:pt x="20752" y="68934"/>
                </a:lnTo>
                <a:lnTo>
                  <a:pt x="20978" y="72944"/>
                </a:lnTo>
                <a:lnTo>
                  <a:pt x="21130" y="77204"/>
                </a:lnTo>
                <a:lnTo>
                  <a:pt x="22024" y="81632"/>
                </a:lnTo>
                <a:lnTo>
                  <a:pt x="23414" y="86171"/>
                </a:lnTo>
                <a:lnTo>
                  <a:pt x="25135" y="90785"/>
                </a:lnTo>
                <a:lnTo>
                  <a:pt x="26281" y="95448"/>
                </a:lnTo>
                <a:lnTo>
                  <a:pt x="27046" y="100145"/>
                </a:lnTo>
                <a:lnTo>
                  <a:pt x="27556" y="104863"/>
                </a:lnTo>
                <a:lnTo>
                  <a:pt x="28689" y="108803"/>
                </a:lnTo>
                <a:lnTo>
                  <a:pt x="30238" y="112223"/>
                </a:lnTo>
                <a:lnTo>
                  <a:pt x="32065" y="115296"/>
                </a:lnTo>
                <a:lnTo>
                  <a:pt x="33283" y="118933"/>
                </a:lnTo>
                <a:lnTo>
                  <a:pt x="34095" y="122945"/>
                </a:lnTo>
                <a:lnTo>
                  <a:pt x="34636" y="127207"/>
                </a:lnTo>
                <a:lnTo>
                  <a:pt x="35791" y="130842"/>
                </a:lnTo>
                <a:lnTo>
                  <a:pt x="37354" y="134059"/>
                </a:lnTo>
                <a:lnTo>
                  <a:pt x="39190" y="136998"/>
                </a:lnTo>
                <a:lnTo>
                  <a:pt x="40414" y="140545"/>
                </a:lnTo>
                <a:lnTo>
                  <a:pt x="41230" y="144496"/>
                </a:lnTo>
                <a:lnTo>
                  <a:pt x="41775" y="148718"/>
                </a:lnTo>
                <a:lnTo>
                  <a:pt x="42931" y="152327"/>
                </a:lnTo>
                <a:lnTo>
                  <a:pt x="44496" y="155526"/>
                </a:lnTo>
                <a:lnTo>
                  <a:pt x="46333" y="158453"/>
                </a:lnTo>
                <a:lnTo>
                  <a:pt x="47557" y="161198"/>
                </a:lnTo>
                <a:lnTo>
                  <a:pt x="48918" y="166364"/>
                </a:lnTo>
                <a:lnTo>
                  <a:pt x="49523" y="171306"/>
                </a:lnTo>
                <a:lnTo>
                  <a:pt x="49791" y="176149"/>
                </a:lnTo>
                <a:lnTo>
                  <a:pt x="49911" y="180947"/>
                </a:lnTo>
                <a:lnTo>
                  <a:pt x="50006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369"/>
          <p:cNvSpPr/>
          <p:nvPr/>
        </p:nvSpPr>
        <p:spPr>
          <a:xfrm>
            <a:off x="6465093" y="15501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370"/>
          <p:cNvSpPr/>
          <p:nvPr/>
        </p:nvSpPr>
        <p:spPr>
          <a:xfrm>
            <a:off x="6701830" y="1250156"/>
            <a:ext cx="34727" cy="278607"/>
          </a:xfrm>
          <a:custGeom>
            <a:avLst/>
            <a:gdLst/>
            <a:ahLst/>
            <a:cxnLst/>
            <a:rect l="0" t="0" r="0" b="0"/>
            <a:pathLst>
              <a:path w="34727" h="278607">
                <a:moveTo>
                  <a:pt x="6151" y="0"/>
                </a:moveTo>
                <a:lnTo>
                  <a:pt x="6151" y="76237"/>
                </a:lnTo>
                <a:lnTo>
                  <a:pt x="5357" y="80987"/>
                </a:lnTo>
                <a:lnTo>
                  <a:pt x="4035" y="85741"/>
                </a:lnTo>
                <a:lnTo>
                  <a:pt x="2358" y="90498"/>
                </a:lnTo>
                <a:lnTo>
                  <a:pt x="1241" y="95257"/>
                </a:lnTo>
                <a:lnTo>
                  <a:pt x="497" y="100017"/>
                </a:lnTo>
                <a:lnTo>
                  <a:pt x="0" y="104778"/>
                </a:lnTo>
                <a:lnTo>
                  <a:pt x="463" y="110333"/>
                </a:lnTo>
                <a:lnTo>
                  <a:pt x="1565" y="116418"/>
                </a:lnTo>
                <a:lnTo>
                  <a:pt x="3094" y="122856"/>
                </a:lnTo>
                <a:lnTo>
                  <a:pt x="4113" y="128735"/>
                </a:lnTo>
                <a:lnTo>
                  <a:pt x="4792" y="134242"/>
                </a:lnTo>
                <a:lnTo>
                  <a:pt x="5245" y="139501"/>
                </a:lnTo>
                <a:lnTo>
                  <a:pt x="5547" y="144594"/>
                </a:lnTo>
                <a:lnTo>
                  <a:pt x="5883" y="154487"/>
                </a:lnTo>
                <a:lnTo>
                  <a:pt x="6127" y="185689"/>
                </a:lnTo>
                <a:lnTo>
                  <a:pt x="6929" y="189674"/>
                </a:lnTo>
                <a:lnTo>
                  <a:pt x="8257" y="193918"/>
                </a:lnTo>
                <a:lnTo>
                  <a:pt x="9937" y="198335"/>
                </a:lnTo>
                <a:lnTo>
                  <a:pt x="11056" y="202867"/>
                </a:lnTo>
                <a:lnTo>
                  <a:pt x="11802" y="207476"/>
                </a:lnTo>
                <a:lnTo>
                  <a:pt x="12299" y="212136"/>
                </a:lnTo>
                <a:lnTo>
                  <a:pt x="13425" y="216830"/>
                </a:lnTo>
                <a:lnTo>
                  <a:pt x="14969" y="221547"/>
                </a:lnTo>
                <a:lnTo>
                  <a:pt x="16792" y="226279"/>
                </a:lnTo>
                <a:lnTo>
                  <a:pt x="18007" y="230228"/>
                </a:lnTo>
                <a:lnTo>
                  <a:pt x="18817" y="233654"/>
                </a:lnTo>
                <a:lnTo>
                  <a:pt x="19718" y="240371"/>
                </a:lnTo>
                <a:lnTo>
                  <a:pt x="20118" y="248648"/>
                </a:lnTo>
                <a:lnTo>
                  <a:pt x="21019" y="252284"/>
                </a:lnTo>
                <a:lnTo>
                  <a:pt x="22413" y="255502"/>
                </a:lnTo>
                <a:lnTo>
                  <a:pt x="24136" y="258441"/>
                </a:lnTo>
                <a:lnTo>
                  <a:pt x="26078" y="261194"/>
                </a:lnTo>
                <a:lnTo>
                  <a:pt x="28167" y="263823"/>
                </a:lnTo>
                <a:lnTo>
                  <a:pt x="33430" y="269953"/>
                </a:lnTo>
                <a:lnTo>
                  <a:pt x="33862" y="271250"/>
                </a:lnTo>
                <a:lnTo>
                  <a:pt x="34726" y="2786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371"/>
          <p:cNvSpPr/>
          <p:nvPr/>
        </p:nvSpPr>
        <p:spPr>
          <a:xfrm>
            <a:off x="6100762" y="1643062"/>
            <a:ext cx="635795" cy="35718"/>
          </a:xfrm>
          <a:custGeom>
            <a:avLst/>
            <a:gdLst/>
            <a:ahLst/>
            <a:cxnLst/>
            <a:rect l="0" t="0" r="0" b="0"/>
            <a:pathLst>
              <a:path w="635795" h="35718">
                <a:moveTo>
                  <a:pt x="0" y="28575"/>
                </a:moveTo>
                <a:lnTo>
                  <a:pt x="6151" y="28575"/>
                </a:lnTo>
                <a:lnTo>
                  <a:pt x="7276" y="29369"/>
                </a:lnTo>
                <a:lnTo>
                  <a:pt x="8819" y="30692"/>
                </a:lnTo>
                <a:lnTo>
                  <a:pt x="13207" y="34726"/>
                </a:lnTo>
                <a:lnTo>
                  <a:pt x="27570" y="35588"/>
                </a:lnTo>
                <a:lnTo>
                  <a:pt x="46052" y="35702"/>
                </a:lnTo>
                <a:lnTo>
                  <a:pt x="72955" y="35717"/>
                </a:lnTo>
                <a:lnTo>
                  <a:pt x="79593" y="34923"/>
                </a:lnTo>
                <a:lnTo>
                  <a:pt x="86399" y="33601"/>
                </a:lnTo>
                <a:lnTo>
                  <a:pt x="93319" y="31926"/>
                </a:lnTo>
                <a:lnTo>
                  <a:pt x="100312" y="30809"/>
                </a:lnTo>
                <a:lnTo>
                  <a:pt x="107356" y="30064"/>
                </a:lnTo>
                <a:lnTo>
                  <a:pt x="121533" y="29237"/>
                </a:lnTo>
                <a:lnTo>
                  <a:pt x="135771" y="28869"/>
                </a:lnTo>
                <a:lnTo>
                  <a:pt x="143695" y="27977"/>
                </a:lnTo>
                <a:lnTo>
                  <a:pt x="152153" y="26589"/>
                </a:lnTo>
                <a:lnTo>
                  <a:pt x="160967" y="24870"/>
                </a:lnTo>
                <a:lnTo>
                  <a:pt x="170811" y="23724"/>
                </a:lnTo>
                <a:lnTo>
                  <a:pt x="181343" y="22959"/>
                </a:lnTo>
                <a:lnTo>
                  <a:pt x="192333" y="22450"/>
                </a:lnTo>
                <a:lnTo>
                  <a:pt x="202834" y="21317"/>
                </a:lnTo>
                <a:lnTo>
                  <a:pt x="213011" y="19767"/>
                </a:lnTo>
                <a:lnTo>
                  <a:pt x="222969" y="17941"/>
                </a:lnTo>
                <a:lnTo>
                  <a:pt x="233578" y="16723"/>
                </a:lnTo>
                <a:lnTo>
                  <a:pt x="244618" y="15911"/>
                </a:lnTo>
                <a:lnTo>
                  <a:pt x="255948" y="15370"/>
                </a:lnTo>
                <a:lnTo>
                  <a:pt x="266676" y="14215"/>
                </a:lnTo>
                <a:lnTo>
                  <a:pt x="277002" y="12652"/>
                </a:lnTo>
                <a:lnTo>
                  <a:pt x="287062" y="10816"/>
                </a:lnTo>
                <a:lnTo>
                  <a:pt x="297737" y="9592"/>
                </a:lnTo>
                <a:lnTo>
                  <a:pt x="308823" y="8776"/>
                </a:lnTo>
                <a:lnTo>
                  <a:pt x="320182" y="8232"/>
                </a:lnTo>
                <a:lnTo>
                  <a:pt x="331724" y="7075"/>
                </a:lnTo>
                <a:lnTo>
                  <a:pt x="343387" y="5511"/>
                </a:lnTo>
                <a:lnTo>
                  <a:pt x="355130" y="3674"/>
                </a:lnTo>
                <a:lnTo>
                  <a:pt x="366929" y="2449"/>
                </a:lnTo>
                <a:lnTo>
                  <a:pt x="378763" y="1633"/>
                </a:lnTo>
                <a:lnTo>
                  <a:pt x="390621" y="1088"/>
                </a:lnTo>
                <a:lnTo>
                  <a:pt x="414380" y="484"/>
                </a:lnTo>
                <a:lnTo>
                  <a:pt x="6357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372"/>
          <p:cNvSpPr/>
          <p:nvPr/>
        </p:nvSpPr>
        <p:spPr>
          <a:xfrm>
            <a:off x="6343650" y="1757452"/>
            <a:ext cx="242888" cy="135614"/>
          </a:xfrm>
          <a:custGeom>
            <a:avLst/>
            <a:gdLst/>
            <a:ahLst/>
            <a:cxnLst/>
            <a:rect l="0" t="0" r="0" b="0"/>
            <a:pathLst>
              <a:path w="242888" h="135614">
                <a:moveTo>
                  <a:pt x="0" y="21341"/>
                </a:moveTo>
                <a:lnTo>
                  <a:pt x="0" y="17549"/>
                </a:lnTo>
                <a:lnTo>
                  <a:pt x="794" y="16432"/>
                </a:lnTo>
                <a:lnTo>
                  <a:pt x="2116" y="15687"/>
                </a:lnTo>
                <a:lnTo>
                  <a:pt x="3792" y="15190"/>
                </a:lnTo>
                <a:lnTo>
                  <a:pt x="7771" y="12522"/>
                </a:lnTo>
                <a:lnTo>
                  <a:pt x="9942" y="10699"/>
                </a:lnTo>
                <a:lnTo>
                  <a:pt x="12978" y="9484"/>
                </a:lnTo>
                <a:lnTo>
                  <a:pt x="16590" y="8674"/>
                </a:lnTo>
                <a:lnTo>
                  <a:pt x="20584" y="8134"/>
                </a:lnTo>
                <a:lnTo>
                  <a:pt x="24836" y="7774"/>
                </a:lnTo>
                <a:lnTo>
                  <a:pt x="29257" y="7534"/>
                </a:lnTo>
                <a:lnTo>
                  <a:pt x="33792" y="7374"/>
                </a:lnTo>
                <a:lnTo>
                  <a:pt x="38403" y="6473"/>
                </a:lnTo>
                <a:lnTo>
                  <a:pt x="43064" y="5079"/>
                </a:lnTo>
                <a:lnTo>
                  <a:pt x="47759" y="3356"/>
                </a:lnTo>
                <a:lnTo>
                  <a:pt x="52477" y="2207"/>
                </a:lnTo>
                <a:lnTo>
                  <a:pt x="57210" y="1442"/>
                </a:lnTo>
                <a:lnTo>
                  <a:pt x="61952" y="931"/>
                </a:lnTo>
                <a:lnTo>
                  <a:pt x="66701" y="591"/>
                </a:lnTo>
                <a:lnTo>
                  <a:pt x="71455" y="364"/>
                </a:lnTo>
                <a:lnTo>
                  <a:pt x="83613" y="44"/>
                </a:lnTo>
                <a:lnTo>
                  <a:pt x="86698" y="0"/>
                </a:lnTo>
                <a:lnTo>
                  <a:pt x="90342" y="763"/>
                </a:lnTo>
                <a:lnTo>
                  <a:pt x="94360" y="2066"/>
                </a:lnTo>
                <a:lnTo>
                  <a:pt x="98624" y="3729"/>
                </a:lnTo>
                <a:lnTo>
                  <a:pt x="105481" y="5576"/>
                </a:lnTo>
                <a:lnTo>
                  <a:pt x="108421" y="6069"/>
                </a:lnTo>
                <a:lnTo>
                  <a:pt x="113803" y="8733"/>
                </a:lnTo>
                <a:lnTo>
                  <a:pt x="119934" y="13118"/>
                </a:lnTo>
                <a:lnTo>
                  <a:pt x="122890" y="15834"/>
                </a:lnTo>
                <a:lnTo>
                  <a:pt x="124788" y="17670"/>
                </a:lnTo>
                <a:lnTo>
                  <a:pt x="125261" y="19687"/>
                </a:lnTo>
                <a:lnTo>
                  <a:pt x="124782" y="21826"/>
                </a:lnTo>
                <a:lnTo>
                  <a:pt x="123669" y="24046"/>
                </a:lnTo>
                <a:lnTo>
                  <a:pt x="122928" y="26319"/>
                </a:lnTo>
                <a:lnTo>
                  <a:pt x="122433" y="28629"/>
                </a:lnTo>
                <a:lnTo>
                  <a:pt x="122103" y="30962"/>
                </a:lnTo>
                <a:lnTo>
                  <a:pt x="121089" y="33311"/>
                </a:lnTo>
                <a:lnTo>
                  <a:pt x="119620" y="35671"/>
                </a:lnTo>
                <a:lnTo>
                  <a:pt x="117847" y="38038"/>
                </a:lnTo>
                <a:lnTo>
                  <a:pt x="115077" y="40410"/>
                </a:lnTo>
                <a:lnTo>
                  <a:pt x="111643" y="42785"/>
                </a:lnTo>
                <a:lnTo>
                  <a:pt x="107766" y="45162"/>
                </a:lnTo>
                <a:lnTo>
                  <a:pt x="103594" y="48334"/>
                </a:lnTo>
                <a:lnTo>
                  <a:pt x="99225" y="52037"/>
                </a:lnTo>
                <a:lnTo>
                  <a:pt x="94725" y="56092"/>
                </a:lnTo>
                <a:lnTo>
                  <a:pt x="90137" y="59590"/>
                </a:lnTo>
                <a:lnTo>
                  <a:pt x="85491" y="62715"/>
                </a:lnTo>
                <a:lnTo>
                  <a:pt x="80807" y="65593"/>
                </a:lnTo>
                <a:lnTo>
                  <a:pt x="76096" y="68305"/>
                </a:lnTo>
                <a:lnTo>
                  <a:pt x="66629" y="73435"/>
                </a:lnTo>
                <a:lnTo>
                  <a:pt x="61881" y="76708"/>
                </a:lnTo>
                <a:lnTo>
                  <a:pt x="57129" y="80477"/>
                </a:lnTo>
                <a:lnTo>
                  <a:pt x="52373" y="84578"/>
                </a:lnTo>
                <a:lnTo>
                  <a:pt x="44973" y="91251"/>
                </a:lnTo>
                <a:lnTo>
                  <a:pt x="41888" y="94141"/>
                </a:lnTo>
                <a:lnTo>
                  <a:pt x="38244" y="96068"/>
                </a:lnTo>
                <a:lnTo>
                  <a:pt x="34227" y="97353"/>
                </a:lnTo>
                <a:lnTo>
                  <a:pt x="29962" y="98210"/>
                </a:lnTo>
                <a:lnTo>
                  <a:pt x="23105" y="101278"/>
                </a:lnTo>
                <a:lnTo>
                  <a:pt x="17413" y="105287"/>
                </a:lnTo>
                <a:lnTo>
                  <a:pt x="14783" y="107468"/>
                </a:lnTo>
                <a:lnTo>
                  <a:pt x="12236" y="109715"/>
                </a:lnTo>
                <a:lnTo>
                  <a:pt x="10539" y="112007"/>
                </a:lnTo>
                <a:lnTo>
                  <a:pt x="9407" y="114329"/>
                </a:lnTo>
                <a:lnTo>
                  <a:pt x="8652" y="116671"/>
                </a:lnTo>
                <a:lnTo>
                  <a:pt x="7356" y="118232"/>
                </a:lnTo>
                <a:lnTo>
                  <a:pt x="5698" y="119272"/>
                </a:lnTo>
                <a:lnTo>
                  <a:pt x="3798" y="119966"/>
                </a:lnTo>
                <a:lnTo>
                  <a:pt x="2532" y="121223"/>
                </a:lnTo>
                <a:lnTo>
                  <a:pt x="1688" y="122854"/>
                </a:lnTo>
                <a:lnTo>
                  <a:pt x="333" y="127383"/>
                </a:lnTo>
                <a:lnTo>
                  <a:pt x="2264" y="130119"/>
                </a:lnTo>
                <a:lnTo>
                  <a:pt x="3891" y="131959"/>
                </a:lnTo>
                <a:lnTo>
                  <a:pt x="5769" y="133187"/>
                </a:lnTo>
                <a:lnTo>
                  <a:pt x="9972" y="134550"/>
                </a:lnTo>
                <a:lnTo>
                  <a:pt x="16603" y="135156"/>
                </a:lnTo>
                <a:lnTo>
                  <a:pt x="20594" y="135318"/>
                </a:lnTo>
                <a:lnTo>
                  <a:pt x="29261" y="135498"/>
                </a:lnTo>
                <a:lnTo>
                  <a:pt x="47760" y="135613"/>
                </a:lnTo>
                <a:lnTo>
                  <a:pt x="54065" y="134829"/>
                </a:lnTo>
                <a:lnTo>
                  <a:pt x="61443" y="133512"/>
                </a:lnTo>
                <a:lnTo>
                  <a:pt x="69537" y="131841"/>
                </a:lnTo>
                <a:lnTo>
                  <a:pt x="77314" y="130726"/>
                </a:lnTo>
                <a:lnTo>
                  <a:pt x="84880" y="129983"/>
                </a:lnTo>
                <a:lnTo>
                  <a:pt x="92305" y="129488"/>
                </a:lnTo>
                <a:lnTo>
                  <a:pt x="99636" y="128364"/>
                </a:lnTo>
                <a:lnTo>
                  <a:pt x="106905" y="126821"/>
                </a:lnTo>
                <a:lnTo>
                  <a:pt x="114132" y="124999"/>
                </a:lnTo>
                <a:lnTo>
                  <a:pt x="122126" y="123784"/>
                </a:lnTo>
                <a:lnTo>
                  <a:pt x="130630" y="122974"/>
                </a:lnTo>
                <a:lnTo>
                  <a:pt x="139474" y="122434"/>
                </a:lnTo>
                <a:lnTo>
                  <a:pt x="147751" y="121280"/>
                </a:lnTo>
                <a:lnTo>
                  <a:pt x="155651" y="119717"/>
                </a:lnTo>
                <a:lnTo>
                  <a:pt x="163298" y="117881"/>
                </a:lnTo>
                <a:lnTo>
                  <a:pt x="170777" y="116658"/>
                </a:lnTo>
                <a:lnTo>
                  <a:pt x="178145" y="115842"/>
                </a:lnTo>
                <a:lnTo>
                  <a:pt x="185439" y="115298"/>
                </a:lnTo>
                <a:lnTo>
                  <a:pt x="192682" y="114935"/>
                </a:lnTo>
                <a:lnTo>
                  <a:pt x="207080" y="114532"/>
                </a:lnTo>
                <a:lnTo>
                  <a:pt x="242887" y="1142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373"/>
          <p:cNvSpPr/>
          <p:nvPr/>
        </p:nvSpPr>
        <p:spPr>
          <a:xfrm>
            <a:off x="4221991" y="2157421"/>
            <a:ext cx="171416" cy="321461"/>
          </a:xfrm>
          <a:custGeom>
            <a:avLst/>
            <a:gdLst/>
            <a:ahLst/>
            <a:cxnLst/>
            <a:rect l="0" t="0" r="0" b="0"/>
            <a:pathLst>
              <a:path w="171416" h="321461">
                <a:moveTo>
                  <a:pt x="171415" y="64285"/>
                </a:moveTo>
                <a:lnTo>
                  <a:pt x="165264" y="58134"/>
                </a:lnTo>
                <a:lnTo>
                  <a:pt x="162596" y="57582"/>
                </a:lnTo>
                <a:lnTo>
                  <a:pt x="158208" y="57228"/>
                </a:lnTo>
                <a:lnTo>
                  <a:pt x="157847" y="56405"/>
                </a:lnTo>
                <a:lnTo>
                  <a:pt x="157447" y="53374"/>
                </a:lnTo>
                <a:lnTo>
                  <a:pt x="156547" y="51455"/>
                </a:lnTo>
                <a:lnTo>
                  <a:pt x="151515" y="44788"/>
                </a:lnTo>
                <a:lnTo>
                  <a:pt x="146494" y="39443"/>
                </a:lnTo>
                <a:lnTo>
                  <a:pt x="145276" y="37405"/>
                </a:lnTo>
                <a:lnTo>
                  <a:pt x="142768" y="30744"/>
                </a:lnTo>
                <a:lnTo>
                  <a:pt x="139368" y="26094"/>
                </a:lnTo>
                <a:lnTo>
                  <a:pt x="135212" y="21382"/>
                </a:lnTo>
                <a:lnTo>
                  <a:pt x="132992" y="19014"/>
                </a:lnTo>
                <a:lnTo>
                  <a:pt x="130718" y="17436"/>
                </a:lnTo>
                <a:lnTo>
                  <a:pt x="126075" y="15682"/>
                </a:lnTo>
                <a:lnTo>
                  <a:pt x="121366" y="12786"/>
                </a:lnTo>
                <a:lnTo>
                  <a:pt x="118999" y="10902"/>
                </a:lnTo>
                <a:lnTo>
                  <a:pt x="115834" y="9646"/>
                </a:lnTo>
                <a:lnTo>
                  <a:pt x="112136" y="8809"/>
                </a:lnTo>
                <a:lnTo>
                  <a:pt x="108083" y="8251"/>
                </a:lnTo>
                <a:lnTo>
                  <a:pt x="104587" y="7085"/>
                </a:lnTo>
                <a:lnTo>
                  <a:pt x="101463" y="5514"/>
                </a:lnTo>
                <a:lnTo>
                  <a:pt x="98587" y="3673"/>
                </a:lnTo>
                <a:lnTo>
                  <a:pt x="93274" y="1628"/>
                </a:lnTo>
                <a:lnTo>
                  <a:pt x="90746" y="1082"/>
                </a:lnTo>
                <a:lnTo>
                  <a:pt x="87473" y="718"/>
                </a:lnTo>
                <a:lnTo>
                  <a:pt x="83704" y="476"/>
                </a:lnTo>
                <a:lnTo>
                  <a:pt x="76076" y="207"/>
                </a:lnTo>
                <a:lnTo>
                  <a:pt x="67319" y="55"/>
                </a:lnTo>
                <a:lnTo>
                  <a:pt x="54823" y="0"/>
                </a:lnTo>
                <a:lnTo>
                  <a:pt x="52412" y="790"/>
                </a:lnTo>
                <a:lnTo>
                  <a:pt x="47616" y="3786"/>
                </a:lnTo>
                <a:lnTo>
                  <a:pt x="42839" y="5646"/>
                </a:lnTo>
                <a:lnTo>
                  <a:pt x="40454" y="6143"/>
                </a:lnTo>
                <a:lnTo>
                  <a:pt x="35687" y="8810"/>
                </a:lnTo>
                <a:lnTo>
                  <a:pt x="33305" y="10633"/>
                </a:lnTo>
                <a:lnTo>
                  <a:pt x="31716" y="12642"/>
                </a:lnTo>
                <a:lnTo>
                  <a:pt x="30657" y="14775"/>
                </a:lnTo>
                <a:lnTo>
                  <a:pt x="29952" y="16991"/>
                </a:lnTo>
                <a:lnTo>
                  <a:pt x="27894" y="19262"/>
                </a:lnTo>
                <a:lnTo>
                  <a:pt x="24934" y="21569"/>
                </a:lnTo>
                <a:lnTo>
                  <a:pt x="21374" y="23902"/>
                </a:lnTo>
                <a:lnTo>
                  <a:pt x="19000" y="27044"/>
                </a:lnTo>
                <a:lnTo>
                  <a:pt x="17417" y="30726"/>
                </a:lnTo>
                <a:lnTo>
                  <a:pt x="16362" y="34769"/>
                </a:lnTo>
                <a:lnTo>
                  <a:pt x="13073" y="41377"/>
                </a:lnTo>
                <a:lnTo>
                  <a:pt x="8966" y="47754"/>
                </a:lnTo>
                <a:lnTo>
                  <a:pt x="4495" y="55879"/>
                </a:lnTo>
                <a:lnTo>
                  <a:pt x="1978" y="62666"/>
                </a:lnTo>
                <a:lnTo>
                  <a:pt x="859" y="69121"/>
                </a:lnTo>
                <a:lnTo>
                  <a:pt x="362" y="77282"/>
                </a:lnTo>
                <a:lnTo>
                  <a:pt x="141" y="86201"/>
                </a:lnTo>
                <a:lnTo>
                  <a:pt x="0" y="104862"/>
                </a:lnTo>
                <a:lnTo>
                  <a:pt x="2097" y="114334"/>
                </a:lnTo>
                <a:lnTo>
                  <a:pt x="4882" y="123835"/>
                </a:lnTo>
                <a:lnTo>
                  <a:pt x="6119" y="133350"/>
                </a:lnTo>
                <a:lnTo>
                  <a:pt x="8786" y="142870"/>
                </a:lnTo>
                <a:lnTo>
                  <a:pt x="12616" y="152393"/>
                </a:lnTo>
                <a:lnTo>
                  <a:pt x="16965" y="161917"/>
                </a:lnTo>
                <a:lnTo>
                  <a:pt x="19426" y="171441"/>
                </a:lnTo>
                <a:lnTo>
                  <a:pt x="21315" y="180966"/>
                </a:lnTo>
                <a:lnTo>
                  <a:pt x="24800" y="190491"/>
                </a:lnTo>
                <a:lnTo>
                  <a:pt x="26878" y="200016"/>
                </a:lnTo>
                <a:lnTo>
                  <a:pt x="27431" y="204779"/>
                </a:lnTo>
                <a:lnTo>
                  <a:pt x="29389" y="209541"/>
                </a:lnTo>
                <a:lnTo>
                  <a:pt x="32281" y="214304"/>
                </a:lnTo>
                <a:lnTo>
                  <a:pt x="35796" y="219066"/>
                </a:lnTo>
                <a:lnTo>
                  <a:pt x="39702" y="228591"/>
                </a:lnTo>
                <a:lnTo>
                  <a:pt x="42232" y="238116"/>
                </a:lnTo>
                <a:lnTo>
                  <a:pt x="46002" y="247641"/>
                </a:lnTo>
                <a:lnTo>
                  <a:pt x="50324" y="255049"/>
                </a:lnTo>
                <a:lnTo>
                  <a:pt x="52588" y="258136"/>
                </a:lnTo>
                <a:lnTo>
                  <a:pt x="55102" y="265799"/>
                </a:lnTo>
                <a:lnTo>
                  <a:pt x="55773" y="270065"/>
                </a:lnTo>
                <a:lnTo>
                  <a:pt x="58635" y="276922"/>
                </a:lnTo>
                <a:lnTo>
                  <a:pt x="61759" y="282615"/>
                </a:lnTo>
                <a:lnTo>
                  <a:pt x="63148" y="287791"/>
                </a:lnTo>
                <a:lnTo>
                  <a:pt x="63929" y="295168"/>
                </a:lnTo>
                <a:lnTo>
                  <a:pt x="64833" y="297582"/>
                </a:lnTo>
                <a:lnTo>
                  <a:pt x="69103" y="304772"/>
                </a:lnTo>
                <a:lnTo>
                  <a:pt x="71100" y="312903"/>
                </a:lnTo>
                <a:lnTo>
                  <a:pt x="76252" y="318946"/>
                </a:lnTo>
                <a:lnTo>
                  <a:pt x="78546" y="3214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374"/>
          <p:cNvSpPr/>
          <p:nvPr/>
        </p:nvSpPr>
        <p:spPr>
          <a:xfrm>
            <a:off x="4129087" y="2350293"/>
            <a:ext cx="264320" cy="42864"/>
          </a:xfrm>
          <a:custGeom>
            <a:avLst/>
            <a:gdLst/>
            <a:ahLst/>
            <a:cxnLst/>
            <a:rect l="0" t="0" r="0" b="0"/>
            <a:pathLst>
              <a:path w="264320" h="42864">
                <a:moveTo>
                  <a:pt x="0" y="42863"/>
                </a:moveTo>
                <a:lnTo>
                  <a:pt x="0" y="39071"/>
                </a:lnTo>
                <a:lnTo>
                  <a:pt x="794" y="37953"/>
                </a:lnTo>
                <a:lnTo>
                  <a:pt x="2117" y="37208"/>
                </a:lnTo>
                <a:lnTo>
                  <a:pt x="6151" y="36013"/>
                </a:lnTo>
                <a:lnTo>
                  <a:pt x="12651" y="35777"/>
                </a:lnTo>
                <a:lnTo>
                  <a:pt x="17000" y="35745"/>
                </a:lnTo>
                <a:lnTo>
                  <a:pt x="20064" y="34942"/>
                </a:lnTo>
                <a:lnTo>
                  <a:pt x="23695" y="33614"/>
                </a:lnTo>
                <a:lnTo>
                  <a:pt x="27703" y="31934"/>
                </a:lnTo>
                <a:lnTo>
                  <a:pt x="31962" y="30815"/>
                </a:lnTo>
                <a:lnTo>
                  <a:pt x="36390" y="30068"/>
                </a:lnTo>
                <a:lnTo>
                  <a:pt x="40929" y="29571"/>
                </a:lnTo>
                <a:lnTo>
                  <a:pt x="45542" y="28445"/>
                </a:lnTo>
                <a:lnTo>
                  <a:pt x="50205" y="26901"/>
                </a:lnTo>
                <a:lnTo>
                  <a:pt x="54901" y="25078"/>
                </a:lnTo>
                <a:lnTo>
                  <a:pt x="60414" y="23862"/>
                </a:lnTo>
                <a:lnTo>
                  <a:pt x="66470" y="23052"/>
                </a:lnTo>
                <a:lnTo>
                  <a:pt x="72888" y="22512"/>
                </a:lnTo>
                <a:lnTo>
                  <a:pt x="79548" y="22152"/>
                </a:lnTo>
                <a:lnTo>
                  <a:pt x="93299" y="21752"/>
                </a:lnTo>
                <a:lnTo>
                  <a:pt x="99506" y="20851"/>
                </a:lnTo>
                <a:lnTo>
                  <a:pt x="105231" y="19457"/>
                </a:lnTo>
                <a:lnTo>
                  <a:pt x="110635" y="17734"/>
                </a:lnTo>
                <a:lnTo>
                  <a:pt x="116619" y="16585"/>
                </a:lnTo>
                <a:lnTo>
                  <a:pt x="122990" y="15819"/>
                </a:lnTo>
                <a:lnTo>
                  <a:pt x="129618" y="15309"/>
                </a:lnTo>
                <a:lnTo>
                  <a:pt x="136418" y="14969"/>
                </a:lnTo>
                <a:lnTo>
                  <a:pt x="150325" y="14590"/>
                </a:lnTo>
                <a:lnTo>
                  <a:pt x="156573" y="13696"/>
                </a:lnTo>
                <a:lnTo>
                  <a:pt x="162325" y="12306"/>
                </a:lnTo>
                <a:lnTo>
                  <a:pt x="167748" y="10585"/>
                </a:lnTo>
                <a:lnTo>
                  <a:pt x="173745" y="9438"/>
                </a:lnTo>
                <a:lnTo>
                  <a:pt x="180124" y="8673"/>
                </a:lnTo>
                <a:lnTo>
                  <a:pt x="186757" y="8164"/>
                </a:lnTo>
                <a:lnTo>
                  <a:pt x="192767" y="7824"/>
                </a:lnTo>
                <a:lnTo>
                  <a:pt x="203678" y="7446"/>
                </a:lnTo>
                <a:lnTo>
                  <a:pt x="226337" y="7184"/>
                </a:lnTo>
                <a:lnTo>
                  <a:pt x="237678" y="7152"/>
                </a:lnTo>
                <a:lnTo>
                  <a:pt x="241796" y="6355"/>
                </a:lnTo>
                <a:lnTo>
                  <a:pt x="246923" y="5031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375"/>
          <p:cNvSpPr/>
          <p:nvPr/>
        </p:nvSpPr>
        <p:spPr>
          <a:xfrm>
            <a:off x="4500589" y="2071713"/>
            <a:ext cx="149993" cy="400025"/>
          </a:xfrm>
          <a:custGeom>
            <a:avLst/>
            <a:gdLst/>
            <a:ahLst/>
            <a:cxnLst/>
            <a:rect l="0" t="0" r="0" b="0"/>
            <a:pathLst>
              <a:path w="149993" h="400025">
                <a:moveTo>
                  <a:pt x="149992" y="7118"/>
                </a:moveTo>
                <a:lnTo>
                  <a:pt x="143142" y="268"/>
                </a:lnTo>
                <a:lnTo>
                  <a:pt x="139143" y="61"/>
                </a:lnTo>
                <a:lnTo>
                  <a:pt x="132931" y="0"/>
                </a:lnTo>
                <a:lnTo>
                  <a:pt x="130681" y="785"/>
                </a:lnTo>
                <a:lnTo>
                  <a:pt x="126063" y="3774"/>
                </a:lnTo>
                <a:lnTo>
                  <a:pt x="123720" y="4889"/>
                </a:lnTo>
                <a:lnTo>
                  <a:pt x="121365" y="5632"/>
                </a:lnTo>
                <a:lnTo>
                  <a:pt x="119001" y="6127"/>
                </a:lnTo>
                <a:lnTo>
                  <a:pt x="116631" y="7251"/>
                </a:lnTo>
                <a:lnTo>
                  <a:pt x="114258" y="8794"/>
                </a:lnTo>
                <a:lnTo>
                  <a:pt x="111882" y="10617"/>
                </a:lnTo>
                <a:lnTo>
                  <a:pt x="109504" y="11832"/>
                </a:lnTo>
                <a:lnTo>
                  <a:pt x="107125" y="12641"/>
                </a:lnTo>
                <a:lnTo>
                  <a:pt x="104745" y="13182"/>
                </a:lnTo>
                <a:lnTo>
                  <a:pt x="101571" y="14335"/>
                </a:lnTo>
                <a:lnTo>
                  <a:pt x="97868" y="15898"/>
                </a:lnTo>
                <a:lnTo>
                  <a:pt x="93811" y="17734"/>
                </a:lnTo>
                <a:lnTo>
                  <a:pt x="90313" y="19751"/>
                </a:lnTo>
                <a:lnTo>
                  <a:pt x="87187" y="21890"/>
                </a:lnTo>
                <a:lnTo>
                  <a:pt x="84309" y="24110"/>
                </a:lnTo>
                <a:lnTo>
                  <a:pt x="80804" y="27177"/>
                </a:lnTo>
                <a:lnTo>
                  <a:pt x="76879" y="30809"/>
                </a:lnTo>
                <a:lnTo>
                  <a:pt x="62966" y="44253"/>
                </a:lnTo>
                <a:lnTo>
                  <a:pt x="59431" y="46956"/>
                </a:lnTo>
                <a:lnTo>
                  <a:pt x="55487" y="49552"/>
                </a:lnTo>
                <a:lnTo>
                  <a:pt x="51269" y="52076"/>
                </a:lnTo>
                <a:lnTo>
                  <a:pt x="47664" y="55346"/>
                </a:lnTo>
                <a:lnTo>
                  <a:pt x="44468" y="59114"/>
                </a:lnTo>
                <a:lnTo>
                  <a:pt x="41542" y="63213"/>
                </a:lnTo>
                <a:lnTo>
                  <a:pt x="38292" y="69884"/>
                </a:lnTo>
                <a:lnTo>
                  <a:pt x="37425" y="72775"/>
                </a:lnTo>
                <a:lnTo>
                  <a:pt x="35260" y="76289"/>
                </a:lnTo>
                <a:lnTo>
                  <a:pt x="32229" y="80219"/>
                </a:lnTo>
                <a:lnTo>
                  <a:pt x="28621" y="84427"/>
                </a:lnTo>
                <a:lnTo>
                  <a:pt x="26215" y="88820"/>
                </a:lnTo>
                <a:lnTo>
                  <a:pt x="23542" y="97934"/>
                </a:lnTo>
                <a:lnTo>
                  <a:pt x="20238" y="107276"/>
                </a:lnTo>
                <a:lnTo>
                  <a:pt x="16124" y="115927"/>
                </a:lnTo>
                <a:lnTo>
                  <a:pt x="11649" y="122417"/>
                </a:lnTo>
                <a:lnTo>
                  <a:pt x="10138" y="126053"/>
                </a:lnTo>
                <a:lnTo>
                  <a:pt x="8460" y="134326"/>
                </a:lnTo>
                <a:lnTo>
                  <a:pt x="7714" y="143294"/>
                </a:lnTo>
                <a:lnTo>
                  <a:pt x="7515" y="147908"/>
                </a:lnTo>
                <a:lnTo>
                  <a:pt x="5177" y="157268"/>
                </a:lnTo>
                <a:lnTo>
                  <a:pt x="2286" y="167514"/>
                </a:lnTo>
                <a:lnTo>
                  <a:pt x="1001" y="180005"/>
                </a:lnTo>
                <a:lnTo>
                  <a:pt x="430" y="189261"/>
                </a:lnTo>
                <a:lnTo>
                  <a:pt x="176" y="197608"/>
                </a:lnTo>
                <a:lnTo>
                  <a:pt x="0" y="225408"/>
                </a:lnTo>
                <a:lnTo>
                  <a:pt x="2102" y="235369"/>
                </a:lnTo>
                <a:lnTo>
                  <a:pt x="4888" y="245088"/>
                </a:lnTo>
                <a:lnTo>
                  <a:pt x="6126" y="254699"/>
                </a:lnTo>
                <a:lnTo>
                  <a:pt x="8793" y="264262"/>
                </a:lnTo>
                <a:lnTo>
                  <a:pt x="12624" y="273804"/>
                </a:lnTo>
                <a:lnTo>
                  <a:pt x="16973" y="283337"/>
                </a:lnTo>
                <a:lnTo>
                  <a:pt x="21552" y="290748"/>
                </a:lnTo>
                <a:lnTo>
                  <a:pt x="26232" y="297482"/>
                </a:lnTo>
                <a:lnTo>
                  <a:pt x="28591" y="301500"/>
                </a:lnTo>
                <a:lnTo>
                  <a:pt x="30958" y="305767"/>
                </a:lnTo>
                <a:lnTo>
                  <a:pt x="34124" y="309405"/>
                </a:lnTo>
                <a:lnTo>
                  <a:pt x="37821" y="312623"/>
                </a:lnTo>
                <a:lnTo>
                  <a:pt x="41874" y="315563"/>
                </a:lnTo>
                <a:lnTo>
                  <a:pt x="46163" y="319111"/>
                </a:lnTo>
                <a:lnTo>
                  <a:pt x="50610" y="323063"/>
                </a:lnTo>
                <a:lnTo>
                  <a:pt x="58991" y="330894"/>
                </a:lnTo>
                <a:lnTo>
                  <a:pt x="65362" y="337020"/>
                </a:lnTo>
                <a:lnTo>
                  <a:pt x="68965" y="339765"/>
                </a:lnTo>
                <a:lnTo>
                  <a:pt x="72955" y="342389"/>
                </a:lnTo>
                <a:lnTo>
                  <a:pt x="77203" y="344932"/>
                </a:lnTo>
                <a:lnTo>
                  <a:pt x="80829" y="348215"/>
                </a:lnTo>
                <a:lnTo>
                  <a:pt x="84039" y="351991"/>
                </a:lnTo>
                <a:lnTo>
                  <a:pt x="86974" y="356096"/>
                </a:lnTo>
                <a:lnTo>
                  <a:pt x="90517" y="359626"/>
                </a:lnTo>
                <a:lnTo>
                  <a:pt x="94467" y="362773"/>
                </a:lnTo>
                <a:lnTo>
                  <a:pt x="98688" y="365665"/>
                </a:lnTo>
                <a:lnTo>
                  <a:pt x="102295" y="368387"/>
                </a:lnTo>
                <a:lnTo>
                  <a:pt x="105494" y="370995"/>
                </a:lnTo>
                <a:lnTo>
                  <a:pt x="108420" y="373528"/>
                </a:lnTo>
                <a:lnTo>
                  <a:pt x="111165" y="375216"/>
                </a:lnTo>
                <a:lnTo>
                  <a:pt x="113789" y="376342"/>
                </a:lnTo>
                <a:lnTo>
                  <a:pt x="116331" y="377092"/>
                </a:lnTo>
                <a:lnTo>
                  <a:pt x="118026" y="378386"/>
                </a:lnTo>
                <a:lnTo>
                  <a:pt x="119156" y="380042"/>
                </a:lnTo>
                <a:lnTo>
                  <a:pt x="119910" y="381941"/>
                </a:lnTo>
                <a:lnTo>
                  <a:pt x="122000" y="383206"/>
                </a:lnTo>
                <a:lnTo>
                  <a:pt x="124980" y="384049"/>
                </a:lnTo>
                <a:lnTo>
                  <a:pt x="128555" y="384612"/>
                </a:lnTo>
                <a:lnTo>
                  <a:pt x="131732" y="385780"/>
                </a:lnTo>
                <a:lnTo>
                  <a:pt x="134643" y="387353"/>
                </a:lnTo>
                <a:lnTo>
                  <a:pt x="141227" y="391788"/>
                </a:lnTo>
                <a:lnTo>
                  <a:pt x="141767" y="392946"/>
                </a:lnTo>
                <a:lnTo>
                  <a:pt x="142706" y="398935"/>
                </a:lnTo>
                <a:lnTo>
                  <a:pt x="143547" y="399298"/>
                </a:lnTo>
                <a:lnTo>
                  <a:pt x="147729" y="399809"/>
                </a:lnTo>
                <a:lnTo>
                  <a:pt x="149992" y="40002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376"/>
          <p:cNvSpPr/>
          <p:nvPr/>
        </p:nvSpPr>
        <p:spPr>
          <a:xfrm>
            <a:off x="4667961" y="2150565"/>
            <a:ext cx="104065" cy="256879"/>
          </a:xfrm>
          <a:custGeom>
            <a:avLst/>
            <a:gdLst/>
            <a:ahLst/>
            <a:cxnLst/>
            <a:rect l="0" t="0" r="0" b="0"/>
            <a:pathLst>
              <a:path w="104065" h="256879">
                <a:moveTo>
                  <a:pt x="104064" y="21135"/>
                </a:moveTo>
                <a:lnTo>
                  <a:pt x="104064" y="17342"/>
                </a:lnTo>
                <a:lnTo>
                  <a:pt x="103270" y="16225"/>
                </a:lnTo>
                <a:lnTo>
                  <a:pt x="101947" y="15480"/>
                </a:lnTo>
                <a:lnTo>
                  <a:pt x="97913" y="14285"/>
                </a:lnTo>
                <a:lnTo>
                  <a:pt x="95245" y="12005"/>
                </a:lnTo>
                <a:lnTo>
                  <a:pt x="93422" y="10286"/>
                </a:lnTo>
                <a:lnTo>
                  <a:pt x="91413" y="9139"/>
                </a:lnTo>
                <a:lnTo>
                  <a:pt x="89280" y="8375"/>
                </a:lnTo>
                <a:lnTo>
                  <a:pt x="83945" y="7149"/>
                </a:lnTo>
                <a:lnTo>
                  <a:pt x="81099" y="6981"/>
                </a:lnTo>
                <a:lnTo>
                  <a:pt x="79229" y="6937"/>
                </a:lnTo>
                <a:lnTo>
                  <a:pt x="77188" y="6113"/>
                </a:lnTo>
                <a:lnTo>
                  <a:pt x="75035" y="4770"/>
                </a:lnTo>
                <a:lnTo>
                  <a:pt x="72804" y="3081"/>
                </a:lnTo>
                <a:lnTo>
                  <a:pt x="70524" y="1955"/>
                </a:lnTo>
                <a:lnTo>
                  <a:pt x="68210" y="1205"/>
                </a:lnTo>
                <a:lnTo>
                  <a:pt x="65874" y="704"/>
                </a:lnTo>
                <a:lnTo>
                  <a:pt x="62729" y="371"/>
                </a:lnTo>
                <a:lnTo>
                  <a:pt x="59045" y="148"/>
                </a:lnTo>
                <a:lnTo>
                  <a:pt x="55001" y="0"/>
                </a:lnTo>
                <a:lnTo>
                  <a:pt x="52305" y="695"/>
                </a:lnTo>
                <a:lnTo>
                  <a:pt x="50508" y="1952"/>
                </a:lnTo>
                <a:lnTo>
                  <a:pt x="49310" y="3584"/>
                </a:lnTo>
                <a:lnTo>
                  <a:pt x="47717" y="4671"/>
                </a:lnTo>
                <a:lnTo>
                  <a:pt x="45862" y="5397"/>
                </a:lnTo>
                <a:lnTo>
                  <a:pt x="43831" y="5880"/>
                </a:lnTo>
                <a:lnTo>
                  <a:pt x="40890" y="6996"/>
                </a:lnTo>
                <a:lnTo>
                  <a:pt x="37342" y="8534"/>
                </a:lnTo>
                <a:lnTo>
                  <a:pt x="27825" y="12913"/>
                </a:lnTo>
                <a:lnTo>
                  <a:pt x="26250" y="14066"/>
                </a:lnTo>
                <a:lnTo>
                  <a:pt x="24407" y="15628"/>
                </a:lnTo>
                <a:lnTo>
                  <a:pt x="22384" y="17464"/>
                </a:lnTo>
                <a:lnTo>
                  <a:pt x="20242" y="20275"/>
                </a:lnTo>
                <a:lnTo>
                  <a:pt x="18020" y="23736"/>
                </a:lnTo>
                <a:lnTo>
                  <a:pt x="15745" y="27632"/>
                </a:lnTo>
                <a:lnTo>
                  <a:pt x="13217" y="34076"/>
                </a:lnTo>
                <a:lnTo>
                  <a:pt x="12543" y="36906"/>
                </a:lnTo>
                <a:lnTo>
                  <a:pt x="9677" y="42167"/>
                </a:lnTo>
                <a:lnTo>
                  <a:pt x="7802" y="44681"/>
                </a:lnTo>
                <a:lnTo>
                  <a:pt x="6552" y="47945"/>
                </a:lnTo>
                <a:lnTo>
                  <a:pt x="5163" y="55804"/>
                </a:lnTo>
                <a:lnTo>
                  <a:pt x="4545" y="62472"/>
                </a:lnTo>
                <a:lnTo>
                  <a:pt x="4380" y="65362"/>
                </a:lnTo>
                <a:lnTo>
                  <a:pt x="2081" y="72806"/>
                </a:lnTo>
                <a:lnTo>
                  <a:pt x="356" y="77013"/>
                </a:lnTo>
                <a:lnTo>
                  <a:pt x="0" y="81406"/>
                </a:lnTo>
                <a:lnTo>
                  <a:pt x="557" y="85922"/>
                </a:lnTo>
                <a:lnTo>
                  <a:pt x="1721" y="90520"/>
                </a:lnTo>
                <a:lnTo>
                  <a:pt x="2498" y="95173"/>
                </a:lnTo>
                <a:lnTo>
                  <a:pt x="3016" y="99862"/>
                </a:lnTo>
                <a:lnTo>
                  <a:pt x="3361" y="104576"/>
                </a:lnTo>
                <a:lnTo>
                  <a:pt x="3744" y="111930"/>
                </a:lnTo>
                <a:lnTo>
                  <a:pt x="3846" y="115002"/>
                </a:lnTo>
                <a:lnTo>
                  <a:pt x="6077" y="122649"/>
                </a:lnTo>
                <a:lnTo>
                  <a:pt x="7783" y="126911"/>
                </a:lnTo>
                <a:lnTo>
                  <a:pt x="9714" y="131340"/>
                </a:lnTo>
                <a:lnTo>
                  <a:pt x="13976" y="140494"/>
                </a:lnTo>
                <a:lnTo>
                  <a:pt x="15430" y="145157"/>
                </a:lnTo>
                <a:lnTo>
                  <a:pt x="16400" y="149854"/>
                </a:lnTo>
                <a:lnTo>
                  <a:pt x="17046" y="154572"/>
                </a:lnTo>
                <a:lnTo>
                  <a:pt x="19064" y="159306"/>
                </a:lnTo>
                <a:lnTo>
                  <a:pt x="21998" y="164049"/>
                </a:lnTo>
                <a:lnTo>
                  <a:pt x="25540" y="168798"/>
                </a:lnTo>
                <a:lnTo>
                  <a:pt x="27902" y="172758"/>
                </a:lnTo>
                <a:lnTo>
                  <a:pt x="30527" y="179275"/>
                </a:lnTo>
                <a:lnTo>
                  <a:pt x="32020" y="182918"/>
                </a:lnTo>
                <a:lnTo>
                  <a:pt x="33810" y="186934"/>
                </a:lnTo>
                <a:lnTo>
                  <a:pt x="35796" y="191199"/>
                </a:lnTo>
                <a:lnTo>
                  <a:pt x="37914" y="194836"/>
                </a:lnTo>
                <a:lnTo>
                  <a:pt x="40121" y="198054"/>
                </a:lnTo>
                <a:lnTo>
                  <a:pt x="42385" y="200993"/>
                </a:lnTo>
                <a:lnTo>
                  <a:pt x="44688" y="203747"/>
                </a:lnTo>
                <a:lnTo>
                  <a:pt x="47018" y="206376"/>
                </a:lnTo>
                <a:lnTo>
                  <a:pt x="49364" y="208923"/>
                </a:lnTo>
                <a:lnTo>
                  <a:pt x="51723" y="212208"/>
                </a:lnTo>
                <a:lnTo>
                  <a:pt x="54088" y="215985"/>
                </a:lnTo>
                <a:lnTo>
                  <a:pt x="56459" y="220092"/>
                </a:lnTo>
                <a:lnTo>
                  <a:pt x="59093" y="226770"/>
                </a:lnTo>
                <a:lnTo>
                  <a:pt x="59796" y="229662"/>
                </a:lnTo>
                <a:lnTo>
                  <a:pt x="62693" y="234993"/>
                </a:lnTo>
                <a:lnTo>
                  <a:pt x="64577" y="237526"/>
                </a:lnTo>
                <a:lnTo>
                  <a:pt x="66670" y="242456"/>
                </a:lnTo>
                <a:lnTo>
                  <a:pt x="68124" y="249570"/>
                </a:lnTo>
                <a:lnTo>
                  <a:pt x="68345" y="256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377"/>
          <p:cNvSpPr/>
          <p:nvPr/>
        </p:nvSpPr>
        <p:spPr>
          <a:xfrm>
            <a:off x="4643437" y="2271712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22944" y="7144"/>
                </a:lnTo>
                <a:lnTo>
                  <a:pt x="26408" y="6350"/>
                </a:lnTo>
                <a:lnTo>
                  <a:pt x="30306" y="5027"/>
                </a:lnTo>
                <a:lnTo>
                  <a:pt x="34491" y="3352"/>
                </a:lnTo>
                <a:lnTo>
                  <a:pt x="38869" y="2234"/>
                </a:lnTo>
                <a:lnTo>
                  <a:pt x="43375" y="1489"/>
                </a:lnTo>
                <a:lnTo>
                  <a:pt x="47967" y="993"/>
                </a:lnTo>
                <a:lnTo>
                  <a:pt x="51822" y="662"/>
                </a:lnTo>
                <a:lnTo>
                  <a:pt x="55185" y="441"/>
                </a:lnTo>
                <a:lnTo>
                  <a:pt x="58222" y="294"/>
                </a:lnTo>
                <a:lnTo>
                  <a:pt x="65829" y="13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378"/>
          <p:cNvSpPr/>
          <p:nvPr/>
        </p:nvSpPr>
        <p:spPr>
          <a:xfrm>
            <a:off x="4843462" y="2214562"/>
            <a:ext cx="64295" cy="7145"/>
          </a:xfrm>
          <a:custGeom>
            <a:avLst/>
            <a:gdLst/>
            <a:ahLst/>
            <a:cxnLst/>
            <a:rect l="0" t="0" r="0" b="0"/>
            <a:pathLst>
              <a:path w="64295" h="7145">
                <a:moveTo>
                  <a:pt x="0" y="7144"/>
                </a:moveTo>
                <a:lnTo>
                  <a:pt x="21570" y="7144"/>
                </a:lnTo>
                <a:lnTo>
                  <a:pt x="24699" y="6350"/>
                </a:lnTo>
                <a:lnTo>
                  <a:pt x="27579" y="5027"/>
                </a:lnTo>
                <a:lnTo>
                  <a:pt x="30292" y="3352"/>
                </a:lnTo>
                <a:lnTo>
                  <a:pt x="32895" y="2234"/>
                </a:lnTo>
                <a:lnTo>
                  <a:pt x="35423" y="1489"/>
                </a:lnTo>
                <a:lnTo>
                  <a:pt x="37903" y="993"/>
                </a:lnTo>
                <a:lnTo>
                  <a:pt x="40350" y="662"/>
                </a:lnTo>
                <a:lnTo>
                  <a:pt x="42775" y="441"/>
                </a:lnTo>
                <a:lnTo>
                  <a:pt x="45185" y="294"/>
                </a:lnTo>
                <a:lnTo>
                  <a:pt x="49981" y="131"/>
                </a:lnTo>
                <a:lnTo>
                  <a:pt x="6429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379"/>
          <p:cNvSpPr/>
          <p:nvPr/>
        </p:nvSpPr>
        <p:spPr>
          <a:xfrm>
            <a:off x="4964906" y="2135981"/>
            <a:ext cx="35720" cy="107157"/>
          </a:xfrm>
          <a:custGeom>
            <a:avLst/>
            <a:gdLst/>
            <a:ahLst/>
            <a:cxnLst/>
            <a:rect l="0" t="0" r="0" b="0"/>
            <a:pathLst>
              <a:path w="35720" h="107157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6947" y="12651"/>
                </a:lnTo>
                <a:lnTo>
                  <a:pt x="7056" y="16999"/>
                </a:lnTo>
                <a:lnTo>
                  <a:pt x="7879" y="19270"/>
                </a:lnTo>
                <a:lnTo>
                  <a:pt x="9222" y="21578"/>
                </a:lnTo>
                <a:lnTo>
                  <a:pt x="10910" y="23910"/>
                </a:lnTo>
                <a:lnTo>
                  <a:pt x="12036" y="27053"/>
                </a:lnTo>
                <a:lnTo>
                  <a:pt x="12787" y="30735"/>
                </a:lnTo>
                <a:lnTo>
                  <a:pt x="13287" y="34777"/>
                </a:lnTo>
                <a:lnTo>
                  <a:pt x="14414" y="38266"/>
                </a:lnTo>
                <a:lnTo>
                  <a:pt x="15959" y="41386"/>
                </a:lnTo>
                <a:lnTo>
                  <a:pt x="17783" y="44259"/>
                </a:lnTo>
                <a:lnTo>
                  <a:pt x="18999" y="46968"/>
                </a:lnTo>
                <a:lnTo>
                  <a:pt x="19810" y="49569"/>
                </a:lnTo>
                <a:lnTo>
                  <a:pt x="20350" y="52096"/>
                </a:lnTo>
                <a:lnTo>
                  <a:pt x="20711" y="54574"/>
                </a:lnTo>
                <a:lnTo>
                  <a:pt x="20950" y="57020"/>
                </a:lnTo>
                <a:lnTo>
                  <a:pt x="21111" y="59445"/>
                </a:lnTo>
                <a:lnTo>
                  <a:pt x="22011" y="62648"/>
                </a:lnTo>
                <a:lnTo>
                  <a:pt x="23405" y="66372"/>
                </a:lnTo>
                <a:lnTo>
                  <a:pt x="25128" y="70442"/>
                </a:lnTo>
                <a:lnTo>
                  <a:pt x="26277" y="73949"/>
                </a:lnTo>
                <a:lnTo>
                  <a:pt x="27043" y="77080"/>
                </a:lnTo>
                <a:lnTo>
                  <a:pt x="27553" y="79962"/>
                </a:lnTo>
                <a:lnTo>
                  <a:pt x="27894" y="82676"/>
                </a:lnTo>
                <a:lnTo>
                  <a:pt x="28121" y="85280"/>
                </a:lnTo>
                <a:lnTo>
                  <a:pt x="28272" y="87810"/>
                </a:lnTo>
                <a:lnTo>
                  <a:pt x="29167" y="90290"/>
                </a:lnTo>
                <a:lnTo>
                  <a:pt x="30557" y="92737"/>
                </a:lnTo>
                <a:lnTo>
                  <a:pt x="32278" y="95162"/>
                </a:lnTo>
                <a:lnTo>
                  <a:pt x="33424" y="97572"/>
                </a:lnTo>
                <a:lnTo>
                  <a:pt x="34190" y="99973"/>
                </a:lnTo>
                <a:lnTo>
                  <a:pt x="35719" y="1071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380"/>
          <p:cNvSpPr/>
          <p:nvPr/>
        </p:nvSpPr>
        <p:spPr>
          <a:xfrm>
            <a:off x="5079324" y="2143212"/>
            <a:ext cx="92752" cy="242801"/>
          </a:xfrm>
          <a:custGeom>
            <a:avLst/>
            <a:gdLst/>
            <a:ahLst/>
            <a:cxnLst/>
            <a:rect l="0" t="0" r="0" b="0"/>
            <a:pathLst>
              <a:path w="92752" h="242801">
                <a:moveTo>
                  <a:pt x="92751" y="7056"/>
                </a:moveTo>
                <a:lnTo>
                  <a:pt x="92751" y="3264"/>
                </a:lnTo>
                <a:lnTo>
                  <a:pt x="91957" y="2147"/>
                </a:lnTo>
                <a:lnTo>
                  <a:pt x="90634" y="1402"/>
                </a:lnTo>
                <a:lnTo>
                  <a:pt x="85901" y="0"/>
                </a:lnTo>
                <a:lnTo>
                  <a:pt x="85694" y="3731"/>
                </a:lnTo>
                <a:lnTo>
                  <a:pt x="84871" y="4839"/>
                </a:lnTo>
                <a:lnTo>
                  <a:pt x="83529" y="5578"/>
                </a:lnTo>
                <a:lnTo>
                  <a:pt x="81840" y="6071"/>
                </a:lnTo>
                <a:lnTo>
                  <a:pt x="79921" y="7193"/>
                </a:lnTo>
                <a:lnTo>
                  <a:pt x="77848" y="8735"/>
                </a:lnTo>
                <a:lnTo>
                  <a:pt x="75672" y="10557"/>
                </a:lnTo>
                <a:lnTo>
                  <a:pt x="73427" y="12565"/>
                </a:lnTo>
                <a:lnTo>
                  <a:pt x="68816" y="16913"/>
                </a:lnTo>
                <a:lnTo>
                  <a:pt x="61758" y="23823"/>
                </a:lnTo>
                <a:lnTo>
                  <a:pt x="59389" y="26965"/>
                </a:lnTo>
                <a:lnTo>
                  <a:pt x="57016" y="30648"/>
                </a:lnTo>
                <a:lnTo>
                  <a:pt x="54640" y="34690"/>
                </a:lnTo>
                <a:lnTo>
                  <a:pt x="52262" y="38973"/>
                </a:lnTo>
                <a:lnTo>
                  <a:pt x="47504" y="47964"/>
                </a:lnTo>
                <a:lnTo>
                  <a:pt x="44329" y="52584"/>
                </a:lnTo>
                <a:lnTo>
                  <a:pt x="40626" y="57252"/>
                </a:lnTo>
                <a:lnTo>
                  <a:pt x="36570" y="61952"/>
                </a:lnTo>
                <a:lnTo>
                  <a:pt x="33866" y="66672"/>
                </a:lnTo>
                <a:lnTo>
                  <a:pt x="32063" y="71406"/>
                </a:lnTo>
                <a:lnTo>
                  <a:pt x="30861" y="76150"/>
                </a:lnTo>
                <a:lnTo>
                  <a:pt x="28472" y="81694"/>
                </a:lnTo>
                <a:lnTo>
                  <a:pt x="25292" y="87771"/>
                </a:lnTo>
                <a:lnTo>
                  <a:pt x="21584" y="94204"/>
                </a:lnTo>
                <a:lnTo>
                  <a:pt x="19113" y="100079"/>
                </a:lnTo>
                <a:lnTo>
                  <a:pt x="17465" y="105584"/>
                </a:lnTo>
                <a:lnTo>
                  <a:pt x="16366" y="110842"/>
                </a:lnTo>
                <a:lnTo>
                  <a:pt x="14840" y="115934"/>
                </a:lnTo>
                <a:lnTo>
                  <a:pt x="13029" y="120916"/>
                </a:lnTo>
                <a:lnTo>
                  <a:pt x="11028" y="125825"/>
                </a:lnTo>
                <a:lnTo>
                  <a:pt x="8900" y="130686"/>
                </a:lnTo>
                <a:lnTo>
                  <a:pt x="4419" y="140319"/>
                </a:lnTo>
                <a:lnTo>
                  <a:pt x="2906" y="145111"/>
                </a:lnTo>
                <a:lnTo>
                  <a:pt x="1898" y="149893"/>
                </a:lnTo>
                <a:lnTo>
                  <a:pt x="1226" y="154668"/>
                </a:lnTo>
                <a:lnTo>
                  <a:pt x="778" y="159439"/>
                </a:lnTo>
                <a:lnTo>
                  <a:pt x="479" y="164208"/>
                </a:lnTo>
                <a:lnTo>
                  <a:pt x="147" y="173739"/>
                </a:lnTo>
                <a:lnTo>
                  <a:pt x="0" y="183266"/>
                </a:lnTo>
                <a:lnTo>
                  <a:pt x="754" y="187236"/>
                </a:lnTo>
                <a:lnTo>
                  <a:pt x="2051" y="190676"/>
                </a:lnTo>
                <a:lnTo>
                  <a:pt x="3709" y="193763"/>
                </a:lnTo>
                <a:lnTo>
                  <a:pt x="4814" y="197409"/>
                </a:lnTo>
                <a:lnTo>
                  <a:pt x="5552" y="201427"/>
                </a:lnTo>
                <a:lnTo>
                  <a:pt x="6043" y="205693"/>
                </a:lnTo>
                <a:lnTo>
                  <a:pt x="7164" y="209331"/>
                </a:lnTo>
                <a:lnTo>
                  <a:pt x="8706" y="212550"/>
                </a:lnTo>
                <a:lnTo>
                  <a:pt x="10527" y="215489"/>
                </a:lnTo>
                <a:lnTo>
                  <a:pt x="12534" y="218243"/>
                </a:lnTo>
                <a:lnTo>
                  <a:pt x="14667" y="220872"/>
                </a:lnTo>
                <a:lnTo>
                  <a:pt x="16883" y="223419"/>
                </a:lnTo>
                <a:lnTo>
                  <a:pt x="19947" y="225117"/>
                </a:lnTo>
                <a:lnTo>
                  <a:pt x="23577" y="226249"/>
                </a:lnTo>
                <a:lnTo>
                  <a:pt x="27585" y="227003"/>
                </a:lnTo>
                <a:lnTo>
                  <a:pt x="31051" y="228300"/>
                </a:lnTo>
                <a:lnTo>
                  <a:pt x="34155" y="229958"/>
                </a:lnTo>
                <a:lnTo>
                  <a:pt x="37018" y="231858"/>
                </a:lnTo>
                <a:lnTo>
                  <a:pt x="39720" y="233918"/>
                </a:lnTo>
                <a:lnTo>
                  <a:pt x="42316" y="236085"/>
                </a:lnTo>
                <a:lnTo>
                  <a:pt x="44840" y="238323"/>
                </a:lnTo>
                <a:lnTo>
                  <a:pt x="48110" y="239815"/>
                </a:lnTo>
                <a:lnTo>
                  <a:pt x="51878" y="240810"/>
                </a:lnTo>
                <a:lnTo>
                  <a:pt x="55977" y="241474"/>
                </a:lnTo>
                <a:lnTo>
                  <a:pt x="59504" y="241916"/>
                </a:lnTo>
                <a:lnTo>
                  <a:pt x="62648" y="242211"/>
                </a:lnTo>
                <a:lnTo>
                  <a:pt x="71319" y="2428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381"/>
          <p:cNvSpPr/>
          <p:nvPr/>
        </p:nvSpPr>
        <p:spPr>
          <a:xfrm>
            <a:off x="5207793" y="2235993"/>
            <a:ext cx="171451" cy="121445"/>
          </a:xfrm>
          <a:custGeom>
            <a:avLst/>
            <a:gdLst/>
            <a:ahLst/>
            <a:cxnLst/>
            <a:rect l="0" t="0" r="0" b="0"/>
            <a:pathLst>
              <a:path w="171451" h="121445">
                <a:moveTo>
                  <a:pt x="0" y="0"/>
                </a:moveTo>
                <a:lnTo>
                  <a:pt x="3793" y="3793"/>
                </a:lnTo>
                <a:lnTo>
                  <a:pt x="4910" y="5704"/>
                </a:lnTo>
                <a:lnTo>
                  <a:pt x="5655" y="7771"/>
                </a:lnTo>
                <a:lnTo>
                  <a:pt x="6151" y="9943"/>
                </a:lnTo>
                <a:lnTo>
                  <a:pt x="7276" y="12185"/>
                </a:lnTo>
                <a:lnTo>
                  <a:pt x="8819" y="14474"/>
                </a:lnTo>
                <a:lnTo>
                  <a:pt x="10642" y="16793"/>
                </a:lnTo>
                <a:lnTo>
                  <a:pt x="12651" y="19133"/>
                </a:lnTo>
                <a:lnTo>
                  <a:pt x="14784" y="21487"/>
                </a:lnTo>
                <a:lnTo>
                  <a:pt x="17000" y="23849"/>
                </a:lnTo>
                <a:lnTo>
                  <a:pt x="20065" y="26219"/>
                </a:lnTo>
                <a:lnTo>
                  <a:pt x="23695" y="28592"/>
                </a:lnTo>
                <a:lnTo>
                  <a:pt x="27703" y="30968"/>
                </a:lnTo>
                <a:lnTo>
                  <a:pt x="31169" y="33345"/>
                </a:lnTo>
                <a:lnTo>
                  <a:pt x="34273" y="35724"/>
                </a:lnTo>
                <a:lnTo>
                  <a:pt x="37136" y="38104"/>
                </a:lnTo>
                <a:lnTo>
                  <a:pt x="40633" y="41277"/>
                </a:lnTo>
                <a:lnTo>
                  <a:pt x="48751" y="49037"/>
                </a:lnTo>
                <a:lnTo>
                  <a:pt x="53138" y="52535"/>
                </a:lnTo>
                <a:lnTo>
                  <a:pt x="57650" y="55661"/>
                </a:lnTo>
                <a:lnTo>
                  <a:pt x="62246" y="58539"/>
                </a:lnTo>
                <a:lnTo>
                  <a:pt x="66897" y="61251"/>
                </a:lnTo>
                <a:lnTo>
                  <a:pt x="71586" y="63853"/>
                </a:lnTo>
                <a:lnTo>
                  <a:pt x="76299" y="66381"/>
                </a:lnTo>
                <a:lnTo>
                  <a:pt x="80235" y="69654"/>
                </a:lnTo>
                <a:lnTo>
                  <a:pt x="83653" y="73424"/>
                </a:lnTo>
                <a:lnTo>
                  <a:pt x="86724" y="77524"/>
                </a:lnTo>
                <a:lnTo>
                  <a:pt x="90360" y="81052"/>
                </a:lnTo>
                <a:lnTo>
                  <a:pt x="94372" y="84197"/>
                </a:lnTo>
                <a:lnTo>
                  <a:pt x="98633" y="87088"/>
                </a:lnTo>
                <a:lnTo>
                  <a:pt x="103062" y="89809"/>
                </a:lnTo>
                <a:lnTo>
                  <a:pt x="107602" y="92416"/>
                </a:lnTo>
                <a:lnTo>
                  <a:pt x="116879" y="97430"/>
                </a:lnTo>
                <a:lnTo>
                  <a:pt x="126295" y="102305"/>
                </a:lnTo>
                <a:lnTo>
                  <a:pt x="130234" y="103922"/>
                </a:lnTo>
                <a:lnTo>
                  <a:pt x="133654" y="105000"/>
                </a:lnTo>
                <a:lnTo>
                  <a:pt x="136728" y="105719"/>
                </a:lnTo>
                <a:lnTo>
                  <a:pt x="139571" y="106992"/>
                </a:lnTo>
                <a:lnTo>
                  <a:pt x="144846" y="110523"/>
                </a:lnTo>
                <a:lnTo>
                  <a:pt x="147364" y="112576"/>
                </a:lnTo>
                <a:lnTo>
                  <a:pt x="149837" y="114738"/>
                </a:lnTo>
                <a:lnTo>
                  <a:pt x="152279" y="116974"/>
                </a:lnTo>
                <a:lnTo>
                  <a:pt x="154700" y="118464"/>
                </a:lnTo>
                <a:lnTo>
                  <a:pt x="159508" y="120119"/>
                </a:lnTo>
                <a:lnTo>
                  <a:pt x="164291" y="120855"/>
                </a:lnTo>
                <a:lnTo>
                  <a:pt x="171450" y="1214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382"/>
          <p:cNvSpPr/>
          <p:nvPr/>
        </p:nvSpPr>
        <p:spPr>
          <a:xfrm>
            <a:off x="5250656" y="2221706"/>
            <a:ext cx="92870" cy="157163"/>
          </a:xfrm>
          <a:custGeom>
            <a:avLst/>
            <a:gdLst/>
            <a:ahLst/>
            <a:cxnLst/>
            <a:rect l="0" t="0" r="0" b="0"/>
            <a:pathLst>
              <a:path w="92870" h="157163">
                <a:moveTo>
                  <a:pt x="92869" y="0"/>
                </a:moveTo>
                <a:lnTo>
                  <a:pt x="86718" y="0"/>
                </a:lnTo>
                <a:lnTo>
                  <a:pt x="86387" y="794"/>
                </a:lnTo>
                <a:lnTo>
                  <a:pt x="86019" y="3792"/>
                </a:lnTo>
                <a:lnTo>
                  <a:pt x="85127" y="6497"/>
                </a:lnTo>
                <a:lnTo>
                  <a:pt x="83739" y="9887"/>
                </a:lnTo>
                <a:lnTo>
                  <a:pt x="82020" y="13735"/>
                </a:lnTo>
                <a:lnTo>
                  <a:pt x="80080" y="17094"/>
                </a:lnTo>
                <a:lnTo>
                  <a:pt x="77993" y="20127"/>
                </a:lnTo>
                <a:lnTo>
                  <a:pt x="75808" y="22943"/>
                </a:lnTo>
                <a:lnTo>
                  <a:pt x="72763" y="26408"/>
                </a:lnTo>
                <a:lnTo>
                  <a:pt x="69146" y="30305"/>
                </a:lnTo>
                <a:lnTo>
                  <a:pt x="65148" y="34491"/>
                </a:lnTo>
                <a:lnTo>
                  <a:pt x="61688" y="38869"/>
                </a:lnTo>
                <a:lnTo>
                  <a:pt x="58588" y="43375"/>
                </a:lnTo>
                <a:lnTo>
                  <a:pt x="52233" y="53409"/>
                </a:lnTo>
                <a:lnTo>
                  <a:pt x="44117" y="65806"/>
                </a:lnTo>
                <a:lnTo>
                  <a:pt x="41317" y="71652"/>
                </a:lnTo>
                <a:lnTo>
                  <a:pt x="39451" y="77137"/>
                </a:lnTo>
                <a:lnTo>
                  <a:pt x="38207" y="82380"/>
                </a:lnTo>
                <a:lnTo>
                  <a:pt x="35790" y="87464"/>
                </a:lnTo>
                <a:lnTo>
                  <a:pt x="32591" y="92441"/>
                </a:lnTo>
                <a:lnTo>
                  <a:pt x="28871" y="97346"/>
                </a:lnTo>
                <a:lnTo>
                  <a:pt x="25597" y="102203"/>
                </a:lnTo>
                <a:lnTo>
                  <a:pt x="22621" y="107029"/>
                </a:lnTo>
                <a:lnTo>
                  <a:pt x="19844" y="111834"/>
                </a:lnTo>
                <a:lnTo>
                  <a:pt x="17198" y="115831"/>
                </a:lnTo>
                <a:lnTo>
                  <a:pt x="14640" y="119289"/>
                </a:lnTo>
                <a:lnTo>
                  <a:pt x="12141" y="122389"/>
                </a:lnTo>
                <a:lnTo>
                  <a:pt x="10475" y="126042"/>
                </a:lnTo>
                <a:lnTo>
                  <a:pt x="9365" y="130066"/>
                </a:lnTo>
                <a:lnTo>
                  <a:pt x="8624" y="134335"/>
                </a:lnTo>
                <a:lnTo>
                  <a:pt x="7337" y="137976"/>
                </a:lnTo>
                <a:lnTo>
                  <a:pt x="5685" y="141196"/>
                </a:lnTo>
                <a:lnTo>
                  <a:pt x="332" y="149502"/>
                </a:lnTo>
                <a:lnTo>
                  <a:pt x="98" y="153658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383"/>
          <p:cNvSpPr/>
          <p:nvPr/>
        </p:nvSpPr>
        <p:spPr>
          <a:xfrm>
            <a:off x="5364956" y="2135981"/>
            <a:ext cx="149893" cy="291801"/>
          </a:xfrm>
          <a:custGeom>
            <a:avLst/>
            <a:gdLst/>
            <a:ahLst/>
            <a:cxnLst/>
            <a:rect l="0" t="0" r="0" b="0"/>
            <a:pathLst>
              <a:path w="149893" h="291801">
                <a:moveTo>
                  <a:pt x="0" y="0"/>
                </a:moveTo>
                <a:lnTo>
                  <a:pt x="23911" y="0"/>
                </a:lnTo>
                <a:lnTo>
                  <a:pt x="26259" y="794"/>
                </a:lnTo>
                <a:lnTo>
                  <a:pt x="28618" y="2116"/>
                </a:lnTo>
                <a:lnTo>
                  <a:pt x="30985" y="3792"/>
                </a:lnTo>
                <a:lnTo>
                  <a:pt x="34150" y="5703"/>
                </a:lnTo>
                <a:lnTo>
                  <a:pt x="37848" y="7771"/>
                </a:lnTo>
                <a:lnTo>
                  <a:pt x="46190" y="12185"/>
                </a:lnTo>
                <a:lnTo>
                  <a:pt x="69180" y="23849"/>
                </a:lnTo>
                <a:lnTo>
                  <a:pt x="73108" y="27012"/>
                </a:lnTo>
                <a:lnTo>
                  <a:pt x="76520" y="30708"/>
                </a:lnTo>
                <a:lnTo>
                  <a:pt x="79588" y="34759"/>
                </a:lnTo>
                <a:lnTo>
                  <a:pt x="83221" y="38254"/>
                </a:lnTo>
                <a:lnTo>
                  <a:pt x="87231" y="41378"/>
                </a:lnTo>
                <a:lnTo>
                  <a:pt x="91491" y="44254"/>
                </a:lnTo>
                <a:lnTo>
                  <a:pt x="95919" y="47759"/>
                </a:lnTo>
                <a:lnTo>
                  <a:pt x="100459" y="51683"/>
                </a:lnTo>
                <a:lnTo>
                  <a:pt x="105072" y="55886"/>
                </a:lnTo>
                <a:lnTo>
                  <a:pt x="114432" y="64790"/>
                </a:lnTo>
                <a:lnTo>
                  <a:pt x="119151" y="69387"/>
                </a:lnTo>
                <a:lnTo>
                  <a:pt x="123090" y="74039"/>
                </a:lnTo>
                <a:lnTo>
                  <a:pt x="126509" y="78728"/>
                </a:lnTo>
                <a:lnTo>
                  <a:pt x="129584" y="83442"/>
                </a:lnTo>
                <a:lnTo>
                  <a:pt x="132427" y="88171"/>
                </a:lnTo>
                <a:lnTo>
                  <a:pt x="135116" y="92912"/>
                </a:lnTo>
                <a:lnTo>
                  <a:pt x="137702" y="97660"/>
                </a:lnTo>
                <a:lnTo>
                  <a:pt x="140220" y="103207"/>
                </a:lnTo>
                <a:lnTo>
                  <a:pt x="142693" y="109286"/>
                </a:lnTo>
                <a:lnTo>
                  <a:pt x="145135" y="115719"/>
                </a:lnTo>
                <a:lnTo>
                  <a:pt x="146763" y="121596"/>
                </a:lnTo>
                <a:lnTo>
                  <a:pt x="147848" y="127101"/>
                </a:lnTo>
                <a:lnTo>
                  <a:pt x="148572" y="132359"/>
                </a:lnTo>
                <a:lnTo>
                  <a:pt x="149054" y="138246"/>
                </a:lnTo>
                <a:lnTo>
                  <a:pt x="149376" y="144551"/>
                </a:lnTo>
                <a:lnTo>
                  <a:pt x="149733" y="157907"/>
                </a:lnTo>
                <a:lnTo>
                  <a:pt x="149892" y="171781"/>
                </a:lnTo>
                <a:lnTo>
                  <a:pt x="149140" y="178021"/>
                </a:lnTo>
                <a:lnTo>
                  <a:pt x="147845" y="183768"/>
                </a:lnTo>
                <a:lnTo>
                  <a:pt x="146189" y="189187"/>
                </a:lnTo>
                <a:lnTo>
                  <a:pt x="145084" y="194387"/>
                </a:lnTo>
                <a:lnTo>
                  <a:pt x="144348" y="199441"/>
                </a:lnTo>
                <a:lnTo>
                  <a:pt x="143857" y="204398"/>
                </a:lnTo>
                <a:lnTo>
                  <a:pt x="142736" y="210084"/>
                </a:lnTo>
                <a:lnTo>
                  <a:pt x="141194" y="216256"/>
                </a:lnTo>
                <a:lnTo>
                  <a:pt x="139373" y="222752"/>
                </a:lnTo>
                <a:lnTo>
                  <a:pt x="137366" y="228670"/>
                </a:lnTo>
                <a:lnTo>
                  <a:pt x="135233" y="234203"/>
                </a:lnTo>
                <a:lnTo>
                  <a:pt x="133018" y="239479"/>
                </a:lnTo>
                <a:lnTo>
                  <a:pt x="128440" y="247458"/>
                </a:lnTo>
                <a:lnTo>
                  <a:pt x="126108" y="250697"/>
                </a:lnTo>
                <a:lnTo>
                  <a:pt x="123517" y="258529"/>
                </a:lnTo>
                <a:lnTo>
                  <a:pt x="122826" y="262840"/>
                </a:lnTo>
                <a:lnTo>
                  <a:pt x="119941" y="269747"/>
                </a:lnTo>
                <a:lnTo>
                  <a:pt x="115414" y="276856"/>
                </a:lnTo>
                <a:lnTo>
                  <a:pt x="110838" y="281880"/>
                </a:lnTo>
                <a:lnTo>
                  <a:pt x="107090" y="285779"/>
                </a:lnTo>
                <a:lnTo>
                  <a:pt x="101101" y="291800"/>
                </a:lnTo>
                <a:lnTo>
                  <a:pt x="100738" y="291371"/>
                </a:lnTo>
                <a:lnTo>
                  <a:pt x="100012" y="2857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384"/>
          <p:cNvSpPr/>
          <p:nvPr/>
        </p:nvSpPr>
        <p:spPr>
          <a:xfrm>
            <a:off x="5500687" y="2143125"/>
            <a:ext cx="156036" cy="314326"/>
          </a:xfrm>
          <a:custGeom>
            <a:avLst/>
            <a:gdLst/>
            <a:ahLst/>
            <a:cxnLst/>
            <a:rect l="0" t="0" r="0" b="0"/>
            <a:pathLst>
              <a:path w="156036" h="314326">
                <a:moveTo>
                  <a:pt x="0" y="0"/>
                </a:moveTo>
                <a:lnTo>
                  <a:pt x="13000" y="0"/>
                </a:lnTo>
                <a:lnTo>
                  <a:pt x="15017" y="793"/>
                </a:lnTo>
                <a:lnTo>
                  <a:pt x="17949" y="2116"/>
                </a:lnTo>
                <a:lnTo>
                  <a:pt x="21491" y="3792"/>
                </a:lnTo>
                <a:lnTo>
                  <a:pt x="24646" y="5703"/>
                </a:lnTo>
                <a:lnTo>
                  <a:pt x="27543" y="7771"/>
                </a:lnTo>
                <a:lnTo>
                  <a:pt x="30269" y="9943"/>
                </a:lnTo>
                <a:lnTo>
                  <a:pt x="33673" y="12184"/>
                </a:lnTo>
                <a:lnTo>
                  <a:pt x="37530" y="14473"/>
                </a:lnTo>
                <a:lnTo>
                  <a:pt x="41689" y="16792"/>
                </a:lnTo>
                <a:lnTo>
                  <a:pt x="45255" y="19132"/>
                </a:lnTo>
                <a:lnTo>
                  <a:pt x="48426" y="21486"/>
                </a:lnTo>
                <a:lnTo>
                  <a:pt x="51334" y="23849"/>
                </a:lnTo>
                <a:lnTo>
                  <a:pt x="54861" y="26218"/>
                </a:lnTo>
                <a:lnTo>
                  <a:pt x="58799" y="28591"/>
                </a:lnTo>
                <a:lnTo>
                  <a:pt x="63011" y="30967"/>
                </a:lnTo>
                <a:lnTo>
                  <a:pt x="67408" y="34138"/>
                </a:lnTo>
                <a:lnTo>
                  <a:pt x="71926" y="37840"/>
                </a:lnTo>
                <a:lnTo>
                  <a:pt x="76526" y="41895"/>
                </a:lnTo>
                <a:lnTo>
                  <a:pt x="80386" y="46186"/>
                </a:lnTo>
                <a:lnTo>
                  <a:pt x="83753" y="50634"/>
                </a:lnTo>
                <a:lnTo>
                  <a:pt x="86792" y="55187"/>
                </a:lnTo>
                <a:lnTo>
                  <a:pt x="90405" y="59016"/>
                </a:lnTo>
                <a:lnTo>
                  <a:pt x="94401" y="62363"/>
                </a:lnTo>
                <a:lnTo>
                  <a:pt x="98653" y="65388"/>
                </a:lnTo>
                <a:lnTo>
                  <a:pt x="103075" y="68992"/>
                </a:lnTo>
                <a:lnTo>
                  <a:pt x="107610" y="72982"/>
                </a:lnTo>
                <a:lnTo>
                  <a:pt x="112221" y="77229"/>
                </a:lnTo>
                <a:lnTo>
                  <a:pt x="116883" y="82442"/>
                </a:lnTo>
                <a:lnTo>
                  <a:pt x="121579" y="88299"/>
                </a:lnTo>
                <a:lnTo>
                  <a:pt x="126296" y="94585"/>
                </a:lnTo>
                <a:lnTo>
                  <a:pt x="130235" y="100363"/>
                </a:lnTo>
                <a:lnTo>
                  <a:pt x="133655" y="105802"/>
                </a:lnTo>
                <a:lnTo>
                  <a:pt x="136728" y="111016"/>
                </a:lnTo>
                <a:lnTo>
                  <a:pt x="139571" y="116079"/>
                </a:lnTo>
                <a:lnTo>
                  <a:pt x="144846" y="125938"/>
                </a:lnTo>
                <a:lnTo>
                  <a:pt x="146570" y="131584"/>
                </a:lnTo>
                <a:lnTo>
                  <a:pt x="147720" y="137729"/>
                </a:lnTo>
                <a:lnTo>
                  <a:pt x="148486" y="144206"/>
                </a:lnTo>
                <a:lnTo>
                  <a:pt x="149791" y="150112"/>
                </a:lnTo>
                <a:lnTo>
                  <a:pt x="151455" y="155637"/>
                </a:lnTo>
                <a:lnTo>
                  <a:pt x="153357" y="160908"/>
                </a:lnTo>
                <a:lnTo>
                  <a:pt x="154626" y="166803"/>
                </a:lnTo>
                <a:lnTo>
                  <a:pt x="155471" y="173115"/>
                </a:lnTo>
                <a:lnTo>
                  <a:pt x="156035" y="179703"/>
                </a:lnTo>
                <a:lnTo>
                  <a:pt x="155617" y="186477"/>
                </a:lnTo>
                <a:lnTo>
                  <a:pt x="154545" y="193374"/>
                </a:lnTo>
                <a:lnTo>
                  <a:pt x="153036" y="200354"/>
                </a:lnTo>
                <a:lnTo>
                  <a:pt x="152031" y="206594"/>
                </a:lnTo>
                <a:lnTo>
                  <a:pt x="151360" y="212342"/>
                </a:lnTo>
                <a:lnTo>
                  <a:pt x="150912" y="217761"/>
                </a:lnTo>
                <a:lnTo>
                  <a:pt x="149821" y="223755"/>
                </a:lnTo>
                <a:lnTo>
                  <a:pt x="148299" y="230132"/>
                </a:lnTo>
                <a:lnTo>
                  <a:pt x="146491" y="236765"/>
                </a:lnTo>
                <a:lnTo>
                  <a:pt x="144492" y="242775"/>
                </a:lnTo>
                <a:lnTo>
                  <a:pt x="142366" y="248368"/>
                </a:lnTo>
                <a:lnTo>
                  <a:pt x="140154" y="253685"/>
                </a:lnTo>
                <a:lnTo>
                  <a:pt x="137886" y="258817"/>
                </a:lnTo>
                <a:lnTo>
                  <a:pt x="133249" y="268752"/>
                </a:lnTo>
                <a:lnTo>
                  <a:pt x="126177" y="283271"/>
                </a:lnTo>
                <a:lnTo>
                  <a:pt x="121431" y="290733"/>
                </a:lnTo>
                <a:lnTo>
                  <a:pt x="116675" y="296696"/>
                </a:lnTo>
                <a:lnTo>
                  <a:pt x="111916" y="301992"/>
                </a:lnTo>
                <a:lnTo>
                  <a:pt x="107574" y="306725"/>
                </a:lnTo>
                <a:lnTo>
                  <a:pt x="100103" y="314234"/>
                </a:lnTo>
                <a:lnTo>
                  <a:pt x="96247" y="314298"/>
                </a:lnTo>
                <a:lnTo>
                  <a:pt x="92869" y="3143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385"/>
          <p:cNvSpPr/>
          <p:nvPr/>
        </p:nvSpPr>
        <p:spPr>
          <a:xfrm>
            <a:off x="5793581" y="2228937"/>
            <a:ext cx="235745" cy="14199"/>
          </a:xfrm>
          <a:custGeom>
            <a:avLst/>
            <a:gdLst/>
            <a:ahLst/>
            <a:cxnLst/>
            <a:rect l="0" t="0" r="0" b="0"/>
            <a:pathLst>
              <a:path w="235745" h="14199">
                <a:moveTo>
                  <a:pt x="0" y="7056"/>
                </a:moveTo>
                <a:lnTo>
                  <a:pt x="3792" y="7056"/>
                </a:lnTo>
                <a:lnTo>
                  <a:pt x="4910" y="7850"/>
                </a:lnTo>
                <a:lnTo>
                  <a:pt x="5654" y="9173"/>
                </a:lnTo>
                <a:lnTo>
                  <a:pt x="6151" y="10849"/>
                </a:lnTo>
                <a:lnTo>
                  <a:pt x="7275" y="11966"/>
                </a:lnTo>
                <a:lnTo>
                  <a:pt x="8819" y="12711"/>
                </a:lnTo>
                <a:lnTo>
                  <a:pt x="10642" y="13207"/>
                </a:lnTo>
                <a:lnTo>
                  <a:pt x="13444" y="13538"/>
                </a:lnTo>
                <a:lnTo>
                  <a:pt x="20792" y="13906"/>
                </a:lnTo>
                <a:lnTo>
                  <a:pt x="30061" y="14113"/>
                </a:lnTo>
                <a:lnTo>
                  <a:pt x="79798" y="14198"/>
                </a:lnTo>
                <a:lnTo>
                  <a:pt x="85743" y="13405"/>
                </a:lnTo>
                <a:lnTo>
                  <a:pt x="91293" y="12082"/>
                </a:lnTo>
                <a:lnTo>
                  <a:pt x="96581" y="10407"/>
                </a:lnTo>
                <a:lnTo>
                  <a:pt x="102487" y="9290"/>
                </a:lnTo>
                <a:lnTo>
                  <a:pt x="108806" y="8546"/>
                </a:lnTo>
                <a:lnTo>
                  <a:pt x="115400" y="8049"/>
                </a:lnTo>
                <a:lnTo>
                  <a:pt x="122177" y="7718"/>
                </a:lnTo>
                <a:lnTo>
                  <a:pt x="136057" y="7350"/>
                </a:lnTo>
                <a:lnTo>
                  <a:pt x="157259" y="7143"/>
                </a:lnTo>
                <a:lnTo>
                  <a:pt x="163577" y="6321"/>
                </a:lnTo>
                <a:lnTo>
                  <a:pt x="169376" y="4978"/>
                </a:lnTo>
                <a:lnTo>
                  <a:pt x="174830" y="3290"/>
                </a:lnTo>
                <a:lnTo>
                  <a:pt x="180847" y="2164"/>
                </a:lnTo>
                <a:lnTo>
                  <a:pt x="187240" y="1414"/>
                </a:lnTo>
                <a:lnTo>
                  <a:pt x="199105" y="580"/>
                </a:lnTo>
                <a:lnTo>
                  <a:pt x="207024" y="209"/>
                </a:lnTo>
                <a:lnTo>
                  <a:pt x="215307" y="44"/>
                </a:lnTo>
                <a:lnTo>
                  <a:pt x="219738" y="0"/>
                </a:lnTo>
                <a:lnTo>
                  <a:pt x="223485" y="765"/>
                </a:lnTo>
                <a:lnTo>
                  <a:pt x="226778" y="2068"/>
                </a:lnTo>
                <a:lnTo>
                  <a:pt x="235744" y="70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386"/>
          <p:cNvSpPr/>
          <p:nvPr/>
        </p:nvSpPr>
        <p:spPr>
          <a:xfrm>
            <a:off x="5793581" y="2301377"/>
            <a:ext cx="235745" cy="34630"/>
          </a:xfrm>
          <a:custGeom>
            <a:avLst/>
            <a:gdLst/>
            <a:ahLst/>
            <a:cxnLst/>
            <a:rect l="0" t="0" r="0" b="0"/>
            <a:pathLst>
              <a:path w="235745" h="34630">
                <a:moveTo>
                  <a:pt x="0" y="34629"/>
                </a:moveTo>
                <a:lnTo>
                  <a:pt x="0" y="28478"/>
                </a:lnTo>
                <a:lnTo>
                  <a:pt x="794" y="28147"/>
                </a:lnTo>
                <a:lnTo>
                  <a:pt x="6151" y="27572"/>
                </a:lnTo>
                <a:lnTo>
                  <a:pt x="23150" y="27493"/>
                </a:lnTo>
                <a:lnTo>
                  <a:pt x="65811" y="27485"/>
                </a:lnTo>
                <a:lnTo>
                  <a:pt x="72449" y="26691"/>
                </a:lnTo>
                <a:lnTo>
                  <a:pt x="79255" y="25368"/>
                </a:lnTo>
                <a:lnTo>
                  <a:pt x="86175" y="23693"/>
                </a:lnTo>
                <a:lnTo>
                  <a:pt x="93168" y="21782"/>
                </a:lnTo>
                <a:lnTo>
                  <a:pt x="107289" y="17542"/>
                </a:lnTo>
                <a:lnTo>
                  <a:pt x="114389" y="16094"/>
                </a:lnTo>
                <a:lnTo>
                  <a:pt x="121503" y="15128"/>
                </a:lnTo>
                <a:lnTo>
                  <a:pt x="128627" y="14485"/>
                </a:lnTo>
                <a:lnTo>
                  <a:pt x="135758" y="13262"/>
                </a:lnTo>
                <a:lnTo>
                  <a:pt x="142892" y="11653"/>
                </a:lnTo>
                <a:lnTo>
                  <a:pt x="150030" y="9786"/>
                </a:lnTo>
                <a:lnTo>
                  <a:pt x="156376" y="8542"/>
                </a:lnTo>
                <a:lnTo>
                  <a:pt x="162195" y="7713"/>
                </a:lnTo>
                <a:lnTo>
                  <a:pt x="167661" y="7160"/>
                </a:lnTo>
                <a:lnTo>
                  <a:pt x="173686" y="5997"/>
                </a:lnTo>
                <a:lnTo>
                  <a:pt x="180085" y="4429"/>
                </a:lnTo>
                <a:lnTo>
                  <a:pt x="186731" y="2589"/>
                </a:lnTo>
                <a:lnTo>
                  <a:pt x="191956" y="1363"/>
                </a:lnTo>
                <a:lnTo>
                  <a:pt x="196233" y="545"/>
                </a:lnTo>
                <a:lnTo>
                  <a:pt x="199878" y="0"/>
                </a:lnTo>
                <a:lnTo>
                  <a:pt x="203896" y="431"/>
                </a:lnTo>
                <a:lnTo>
                  <a:pt x="208162" y="1511"/>
                </a:lnTo>
                <a:lnTo>
                  <a:pt x="212593" y="3025"/>
                </a:lnTo>
                <a:lnTo>
                  <a:pt x="216342" y="4035"/>
                </a:lnTo>
                <a:lnTo>
                  <a:pt x="219634" y="4708"/>
                </a:lnTo>
                <a:lnTo>
                  <a:pt x="225408" y="5456"/>
                </a:lnTo>
                <a:lnTo>
                  <a:pt x="228060" y="5655"/>
                </a:lnTo>
                <a:lnTo>
                  <a:pt x="235744" y="605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387"/>
          <p:cNvSpPr/>
          <p:nvPr/>
        </p:nvSpPr>
        <p:spPr>
          <a:xfrm>
            <a:off x="6143636" y="2150271"/>
            <a:ext cx="278596" cy="292892"/>
          </a:xfrm>
          <a:custGeom>
            <a:avLst/>
            <a:gdLst/>
            <a:ahLst/>
            <a:cxnLst/>
            <a:rect l="0" t="0" r="0" b="0"/>
            <a:pathLst>
              <a:path w="278596" h="292892">
                <a:moveTo>
                  <a:pt x="28564" y="42860"/>
                </a:moveTo>
                <a:lnTo>
                  <a:pt x="28564" y="32011"/>
                </a:lnTo>
                <a:lnTo>
                  <a:pt x="29358" y="30865"/>
                </a:lnTo>
                <a:lnTo>
                  <a:pt x="30680" y="30100"/>
                </a:lnTo>
                <a:lnTo>
                  <a:pt x="32356" y="29591"/>
                </a:lnTo>
                <a:lnTo>
                  <a:pt x="33473" y="28458"/>
                </a:lnTo>
                <a:lnTo>
                  <a:pt x="34218" y="26908"/>
                </a:lnTo>
                <a:lnTo>
                  <a:pt x="34714" y="25082"/>
                </a:lnTo>
                <a:lnTo>
                  <a:pt x="37383" y="20936"/>
                </a:lnTo>
                <a:lnTo>
                  <a:pt x="39205" y="18719"/>
                </a:lnTo>
                <a:lnTo>
                  <a:pt x="42008" y="17241"/>
                </a:lnTo>
                <a:lnTo>
                  <a:pt x="49356" y="15598"/>
                </a:lnTo>
                <a:lnTo>
                  <a:pt x="55796" y="12752"/>
                </a:lnTo>
                <a:lnTo>
                  <a:pt x="62098" y="8841"/>
                </a:lnTo>
                <a:lnTo>
                  <a:pt x="70191" y="4457"/>
                </a:lnTo>
                <a:lnTo>
                  <a:pt x="74572" y="2971"/>
                </a:lnTo>
                <a:lnTo>
                  <a:pt x="79079" y="1979"/>
                </a:lnTo>
                <a:lnTo>
                  <a:pt x="83672" y="1319"/>
                </a:lnTo>
                <a:lnTo>
                  <a:pt x="88321" y="878"/>
                </a:lnTo>
                <a:lnTo>
                  <a:pt x="93008" y="585"/>
                </a:lnTo>
                <a:lnTo>
                  <a:pt x="102449" y="258"/>
                </a:lnTo>
                <a:lnTo>
                  <a:pt x="121446" y="49"/>
                </a:lnTo>
                <a:lnTo>
                  <a:pt x="154771" y="0"/>
                </a:lnTo>
                <a:lnTo>
                  <a:pt x="159533" y="793"/>
                </a:lnTo>
                <a:lnTo>
                  <a:pt x="164295" y="2115"/>
                </a:lnTo>
                <a:lnTo>
                  <a:pt x="169057" y="3791"/>
                </a:lnTo>
                <a:lnTo>
                  <a:pt x="173820" y="4907"/>
                </a:lnTo>
                <a:lnTo>
                  <a:pt x="178582" y="5652"/>
                </a:lnTo>
                <a:lnTo>
                  <a:pt x="183345" y="6148"/>
                </a:lnTo>
                <a:lnTo>
                  <a:pt x="188107" y="7273"/>
                </a:lnTo>
                <a:lnTo>
                  <a:pt x="192870" y="8816"/>
                </a:lnTo>
                <a:lnTo>
                  <a:pt x="197632" y="10639"/>
                </a:lnTo>
                <a:lnTo>
                  <a:pt x="201601" y="13442"/>
                </a:lnTo>
                <a:lnTo>
                  <a:pt x="208127" y="20790"/>
                </a:lnTo>
                <a:lnTo>
                  <a:pt x="215790" y="27230"/>
                </a:lnTo>
                <a:lnTo>
                  <a:pt x="220056" y="30059"/>
                </a:lnTo>
                <a:lnTo>
                  <a:pt x="226913" y="37435"/>
                </a:lnTo>
                <a:lnTo>
                  <a:pt x="232606" y="46005"/>
                </a:lnTo>
                <a:lnTo>
                  <a:pt x="237783" y="55106"/>
                </a:lnTo>
                <a:lnTo>
                  <a:pt x="242729" y="64442"/>
                </a:lnTo>
                <a:lnTo>
                  <a:pt x="245160" y="69154"/>
                </a:lnTo>
                <a:lnTo>
                  <a:pt x="246780" y="73883"/>
                </a:lnTo>
                <a:lnTo>
                  <a:pt x="247860" y="78623"/>
                </a:lnTo>
                <a:lnTo>
                  <a:pt x="248580" y="83371"/>
                </a:lnTo>
                <a:lnTo>
                  <a:pt x="249060" y="88123"/>
                </a:lnTo>
                <a:lnTo>
                  <a:pt x="249379" y="92879"/>
                </a:lnTo>
                <a:lnTo>
                  <a:pt x="249593" y="97637"/>
                </a:lnTo>
                <a:lnTo>
                  <a:pt x="249830" y="107157"/>
                </a:lnTo>
                <a:lnTo>
                  <a:pt x="250009" y="140491"/>
                </a:lnTo>
                <a:lnTo>
                  <a:pt x="249219" y="145254"/>
                </a:lnTo>
                <a:lnTo>
                  <a:pt x="247898" y="150016"/>
                </a:lnTo>
                <a:lnTo>
                  <a:pt x="246224" y="154779"/>
                </a:lnTo>
                <a:lnTo>
                  <a:pt x="244314" y="159541"/>
                </a:lnTo>
                <a:lnTo>
                  <a:pt x="242248" y="164304"/>
                </a:lnTo>
                <a:lnTo>
                  <a:pt x="237834" y="173829"/>
                </a:lnTo>
                <a:lnTo>
                  <a:pt x="233227" y="183354"/>
                </a:lnTo>
                <a:lnTo>
                  <a:pt x="230093" y="188116"/>
                </a:lnTo>
                <a:lnTo>
                  <a:pt x="226417" y="192879"/>
                </a:lnTo>
                <a:lnTo>
                  <a:pt x="222378" y="197641"/>
                </a:lnTo>
                <a:lnTo>
                  <a:pt x="218098" y="202404"/>
                </a:lnTo>
                <a:lnTo>
                  <a:pt x="209110" y="211929"/>
                </a:lnTo>
                <a:lnTo>
                  <a:pt x="204490" y="215897"/>
                </a:lnTo>
                <a:lnTo>
                  <a:pt x="199823" y="219337"/>
                </a:lnTo>
                <a:lnTo>
                  <a:pt x="195124" y="222424"/>
                </a:lnTo>
                <a:lnTo>
                  <a:pt x="190404" y="226069"/>
                </a:lnTo>
                <a:lnTo>
                  <a:pt x="185670" y="230087"/>
                </a:lnTo>
                <a:lnTo>
                  <a:pt x="180926" y="234353"/>
                </a:lnTo>
                <a:lnTo>
                  <a:pt x="176176" y="237990"/>
                </a:lnTo>
                <a:lnTo>
                  <a:pt x="171422" y="241209"/>
                </a:lnTo>
                <a:lnTo>
                  <a:pt x="166665" y="244149"/>
                </a:lnTo>
                <a:lnTo>
                  <a:pt x="161906" y="246903"/>
                </a:lnTo>
                <a:lnTo>
                  <a:pt x="152385" y="252079"/>
                </a:lnTo>
                <a:lnTo>
                  <a:pt x="144978" y="257025"/>
                </a:lnTo>
                <a:lnTo>
                  <a:pt x="138248" y="261869"/>
                </a:lnTo>
                <a:lnTo>
                  <a:pt x="129964" y="266668"/>
                </a:lnTo>
                <a:lnTo>
                  <a:pt x="120991" y="271447"/>
                </a:lnTo>
                <a:lnTo>
                  <a:pt x="88069" y="288128"/>
                </a:lnTo>
                <a:lnTo>
                  <a:pt x="80675" y="290774"/>
                </a:lnTo>
                <a:lnTo>
                  <a:pt x="73949" y="291950"/>
                </a:lnTo>
                <a:lnTo>
                  <a:pt x="65668" y="292473"/>
                </a:lnTo>
                <a:lnTo>
                  <a:pt x="56696" y="292705"/>
                </a:lnTo>
                <a:lnTo>
                  <a:pt x="33718" y="292880"/>
                </a:lnTo>
                <a:lnTo>
                  <a:pt x="26621" y="290770"/>
                </a:lnTo>
                <a:lnTo>
                  <a:pt x="18970" y="287979"/>
                </a:lnTo>
                <a:lnTo>
                  <a:pt x="12923" y="286739"/>
                </a:lnTo>
                <a:lnTo>
                  <a:pt x="7589" y="284072"/>
                </a:lnTo>
                <a:lnTo>
                  <a:pt x="5056" y="282249"/>
                </a:lnTo>
                <a:lnTo>
                  <a:pt x="3366" y="280240"/>
                </a:lnTo>
                <a:lnTo>
                  <a:pt x="2241" y="278107"/>
                </a:lnTo>
                <a:lnTo>
                  <a:pt x="989" y="273620"/>
                </a:lnTo>
                <a:lnTo>
                  <a:pt x="285" y="266632"/>
                </a:lnTo>
                <a:lnTo>
                  <a:pt x="76" y="259534"/>
                </a:lnTo>
                <a:lnTo>
                  <a:pt x="0" y="247645"/>
                </a:lnTo>
                <a:lnTo>
                  <a:pt x="790" y="245264"/>
                </a:lnTo>
                <a:lnTo>
                  <a:pt x="3784" y="240503"/>
                </a:lnTo>
                <a:lnTo>
                  <a:pt x="9878" y="235741"/>
                </a:lnTo>
                <a:lnTo>
                  <a:pt x="17877" y="230978"/>
                </a:lnTo>
                <a:lnTo>
                  <a:pt x="26725" y="226216"/>
                </a:lnTo>
                <a:lnTo>
                  <a:pt x="33832" y="221454"/>
                </a:lnTo>
                <a:lnTo>
                  <a:pt x="36838" y="219072"/>
                </a:lnTo>
                <a:lnTo>
                  <a:pt x="41224" y="217485"/>
                </a:lnTo>
                <a:lnTo>
                  <a:pt x="46529" y="216426"/>
                </a:lnTo>
                <a:lnTo>
                  <a:pt x="52447" y="215721"/>
                </a:lnTo>
                <a:lnTo>
                  <a:pt x="61139" y="212820"/>
                </a:lnTo>
                <a:lnTo>
                  <a:pt x="64568" y="210936"/>
                </a:lnTo>
                <a:lnTo>
                  <a:pt x="69235" y="209679"/>
                </a:lnTo>
                <a:lnTo>
                  <a:pt x="74728" y="208841"/>
                </a:lnTo>
                <a:lnTo>
                  <a:pt x="80771" y="208283"/>
                </a:lnTo>
                <a:lnTo>
                  <a:pt x="86387" y="208704"/>
                </a:lnTo>
                <a:lnTo>
                  <a:pt x="91719" y="209779"/>
                </a:lnTo>
                <a:lnTo>
                  <a:pt x="96861" y="211289"/>
                </a:lnTo>
                <a:lnTo>
                  <a:pt x="102670" y="212296"/>
                </a:lnTo>
                <a:lnTo>
                  <a:pt x="108924" y="212967"/>
                </a:lnTo>
                <a:lnTo>
                  <a:pt x="115475" y="213415"/>
                </a:lnTo>
                <a:lnTo>
                  <a:pt x="121429" y="214507"/>
                </a:lnTo>
                <a:lnTo>
                  <a:pt x="126987" y="216029"/>
                </a:lnTo>
                <a:lnTo>
                  <a:pt x="132279" y="217837"/>
                </a:lnTo>
                <a:lnTo>
                  <a:pt x="137394" y="219836"/>
                </a:lnTo>
                <a:lnTo>
                  <a:pt x="142393" y="221963"/>
                </a:lnTo>
                <a:lnTo>
                  <a:pt x="152179" y="226442"/>
                </a:lnTo>
                <a:lnTo>
                  <a:pt x="171397" y="235786"/>
                </a:lnTo>
                <a:lnTo>
                  <a:pt x="204774" y="252412"/>
                </a:lnTo>
                <a:lnTo>
                  <a:pt x="212183" y="257174"/>
                </a:lnTo>
                <a:lnTo>
                  <a:pt x="215271" y="259554"/>
                </a:lnTo>
                <a:lnTo>
                  <a:pt x="220817" y="262200"/>
                </a:lnTo>
                <a:lnTo>
                  <a:pt x="226722" y="264169"/>
                </a:lnTo>
                <a:lnTo>
                  <a:pt x="234638" y="267690"/>
                </a:lnTo>
                <a:lnTo>
                  <a:pt x="241332" y="271901"/>
                </a:lnTo>
                <a:lnTo>
                  <a:pt x="249562" y="278734"/>
                </a:lnTo>
                <a:lnTo>
                  <a:pt x="252096" y="281072"/>
                </a:lnTo>
                <a:lnTo>
                  <a:pt x="254579" y="282630"/>
                </a:lnTo>
                <a:lnTo>
                  <a:pt x="259454" y="284362"/>
                </a:lnTo>
                <a:lnTo>
                  <a:pt x="266662" y="285337"/>
                </a:lnTo>
                <a:lnTo>
                  <a:pt x="270032" y="285626"/>
                </a:lnTo>
                <a:lnTo>
                  <a:pt x="272937" y="287810"/>
                </a:lnTo>
                <a:lnTo>
                  <a:pt x="278595" y="2928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388"/>
          <p:cNvSpPr/>
          <p:nvPr/>
        </p:nvSpPr>
        <p:spPr>
          <a:xfrm>
            <a:off x="6565193" y="2007393"/>
            <a:ext cx="185651" cy="521495"/>
          </a:xfrm>
          <a:custGeom>
            <a:avLst/>
            <a:gdLst/>
            <a:ahLst/>
            <a:cxnLst/>
            <a:rect l="0" t="0" r="0" b="0"/>
            <a:pathLst>
              <a:path w="185651" h="521495">
                <a:moveTo>
                  <a:pt x="121357" y="0"/>
                </a:moveTo>
                <a:lnTo>
                  <a:pt x="117564" y="0"/>
                </a:lnTo>
                <a:lnTo>
                  <a:pt x="116447" y="794"/>
                </a:lnTo>
                <a:lnTo>
                  <a:pt x="115703" y="2117"/>
                </a:lnTo>
                <a:lnTo>
                  <a:pt x="114875" y="5704"/>
                </a:lnTo>
                <a:lnTo>
                  <a:pt x="114507" y="9943"/>
                </a:lnTo>
                <a:lnTo>
                  <a:pt x="113615" y="12185"/>
                </a:lnTo>
                <a:lnTo>
                  <a:pt x="110508" y="16793"/>
                </a:lnTo>
                <a:lnTo>
                  <a:pt x="108567" y="18339"/>
                </a:lnTo>
                <a:lnTo>
                  <a:pt x="106481" y="19370"/>
                </a:lnTo>
                <a:lnTo>
                  <a:pt x="104296" y="20057"/>
                </a:lnTo>
                <a:lnTo>
                  <a:pt x="102839" y="21309"/>
                </a:lnTo>
                <a:lnTo>
                  <a:pt x="101868" y="22937"/>
                </a:lnTo>
                <a:lnTo>
                  <a:pt x="96517" y="35046"/>
                </a:lnTo>
                <a:lnTo>
                  <a:pt x="93684" y="38446"/>
                </a:lnTo>
                <a:lnTo>
                  <a:pt x="90209" y="41505"/>
                </a:lnTo>
                <a:lnTo>
                  <a:pt x="86304" y="44339"/>
                </a:lnTo>
                <a:lnTo>
                  <a:pt x="83700" y="47022"/>
                </a:lnTo>
                <a:lnTo>
                  <a:pt x="81965" y="49604"/>
                </a:lnTo>
                <a:lnTo>
                  <a:pt x="77406" y="59148"/>
                </a:lnTo>
                <a:lnTo>
                  <a:pt x="73248" y="66769"/>
                </a:lnTo>
                <a:lnTo>
                  <a:pt x="68754" y="72802"/>
                </a:lnTo>
                <a:lnTo>
                  <a:pt x="64111" y="78130"/>
                </a:lnTo>
                <a:lnTo>
                  <a:pt x="59401" y="83937"/>
                </a:lnTo>
                <a:lnTo>
                  <a:pt x="54663" y="91810"/>
                </a:lnTo>
                <a:lnTo>
                  <a:pt x="49910" y="100600"/>
                </a:lnTo>
                <a:lnTo>
                  <a:pt x="47532" y="105167"/>
                </a:lnTo>
                <a:lnTo>
                  <a:pt x="44890" y="114474"/>
                </a:lnTo>
                <a:lnTo>
                  <a:pt x="44184" y="119179"/>
                </a:lnTo>
                <a:lnTo>
                  <a:pt x="41285" y="126523"/>
                </a:lnTo>
                <a:lnTo>
                  <a:pt x="37350" y="133226"/>
                </a:lnTo>
                <a:lnTo>
                  <a:pt x="32956" y="141497"/>
                </a:lnTo>
                <a:lnTo>
                  <a:pt x="28357" y="148348"/>
                </a:lnTo>
                <a:lnTo>
                  <a:pt x="26019" y="151286"/>
                </a:lnTo>
                <a:lnTo>
                  <a:pt x="24461" y="154833"/>
                </a:lnTo>
                <a:lnTo>
                  <a:pt x="21474" y="167409"/>
                </a:lnTo>
                <a:lnTo>
                  <a:pt x="16709" y="181189"/>
                </a:lnTo>
                <a:lnTo>
                  <a:pt x="14150" y="195326"/>
                </a:lnTo>
                <a:lnTo>
                  <a:pt x="9511" y="209569"/>
                </a:lnTo>
                <a:lnTo>
                  <a:pt x="7784" y="223843"/>
                </a:lnTo>
                <a:lnTo>
                  <a:pt x="7272" y="237333"/>
                </a:lnTo>
                <a:lnTo>
                  <a:pt x="7099" y="251521"/>
                </a:lnTo>
                <a:lnTo>
                  <a:pt x="7065" y="269376"/>
                </a:lnTo>
                <a:lnTo>
                  <a:pt x="4943" y="278737"/>
                </a:lnTo>
                <a:lnTo>
                  <a:pt x="2148" y="288190"/>
                </a:lnTo>
                <a:lnTo>
                  <a:pt x="576" y="302436"/>
                </a:lnTo>
                <a:lnTo>
                  <a:pt x="109" y="316712"/>
                </a:lnTo>
                <a:lnTo>
                  <a:pt x="0" y="326234"/>
                </a:lnTo>
                <a:lnTo>
                  <a:pt x="2068" y="335758"/>
                </a:lnTo>
                <a:lnTo>
                  <a:pt x="4840" y="345282"/>
                </a:lnTo>
                <a:lnTo>
                  <a:pt x="7194" y="359569"/>
                </a:lnTo>
                <a:lnTo>
                  <a:pt x="12565" y="373857"/>
                </a:lnTo>
                <a:lnTo>
                  <a:pt x="16913" y="383382"/>
                </a:lnTo>
                <a:lnTo>
                  <a:pt x="21491" y="390790"/>
                </a:lnTo>
                <a:lnTo>
                  <a:pt x="26172" y="397522"/>
                </a:lnTo>
                <a:lnTo>
                  <a:pt x="30898" y="405806"/>
                </a:lnTo>
                <a:lnTo>
                  <a:pt x="35645" y="414779"/>
                </a:lnTo>
                <a:lnTo>
                  <a:pt x="45159" y="433475"/>
                </a:lnTo>
                <a:lnTo>
                  <a:pt x="49921" y="440835"/>
                </a:lnTo>
                <a:lnTo>
                  <a:pt x="54682" y="446752"/>
                </a:lnTo>
                <a:lnTo>
                  <a:pt x="59445" y="452027"/>
                </a:lnTo>
                <a:lnTo>
                  <a:pt x="64207" y="459134"/>
                </a:lnTo>
                <a:lnTo>
                  <a:pt x="68969" y="466791"/>
                </a:lnTo>
                <a:lnTo>
                  <a:pt x="73732" y="472840"/>
                </a:lnTo>
                <a:lnTo>
                  <a:pt x="76907" y="475564"/>
                </a:lnTo>
                <a:lnTo>
                  <a:pt x="80611" y="478174"/>
                </a:lnTo>
                <a:lnTo>
                  <a:pt x="84668" y="480708"/>
                </a:lnTo>
                <a:lnTo>
                  <a:pt x="88960" y="483191"/>
                </a:lnTo>
                <a:lnTo>
                  <a:pt x="97963" y="488066"/>
                </a:lnTo>
                <a:lnTo>
                  <a:pt x="101792" y="490477"/>
                </a:lnTo>
                <a:lnTo>
                  <a:pt x="105138" y="492879"/>
                </a:lnTo>
                <a:lnTo>
                  <a:pt x="108163" y="495274"/>
                </a:lnTo>
                <a:lnTo>
                  <a:pt x="111767" y="497664"/>
                </a:lnTo>
                <a:lnTo>
                  <a:pt x="115758" y="500051"/>
                </a:lnTo>
                <a:lnTo>
                  <a:pt x="120005" y="502436"/>
                </a:lnTo>
                <a:lnTo>
                  <a:pt x="124425" y="504026"/>
                </a:lnTo>
                <a:lnTo>
                  <a:pt x="128958" y="505086"/>
                </a:lnTo>
                <a:lnTo>
                  <a:pt x="133568" y="505793"/>
                </a:lnTo>
                <a:lnTo>
                  <a:pt x="137435" y="507058"/>
                </a:lnTo>
                <a:lnTo>
                  <a:pt x="140807" y="508695"/>
                </a:lnTo>
                <a:lnTo>
                  <a:pt x="143849" y="510580"/>
                </a:lnTo>
                <a:lnTo>
                  <a:pt x="149345" y="512675"/>
                </a:lnTo>
                <a:lnTo>
                  <a:pt x="151921" y="513233"/>
                </a:lnTo>
                <a:lnTo>
                  <a:pt x="156902" y="515970"/>
                </a:lnTo>
                <a:lnTo>
                  <a:pt x="159341" y="517812"/>
                </a:lnTo>
                <a:lnTo>
                  <a:pt x="164168" y="519857"/>
                </a:lnTo>
                <a:lnTo>
                  <a:pt x="169942" y="521171"/>
                </a:lnTo>
                <a:lnTo>
                  <a:pt x="174734" y="521398"/>
                </a:lnTo>
                <a:lnTo>
                  <a:pt x="180127" y="521482"/>
                </a:lnTo>
                <a:lnTo>
                  <a:pt x="185650" y="5214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389"/>
          <p:cNvSpPr/>
          <p:nvPr/>
        </p:nvSpPr>
        <p:spPr>
          <a:xfrm>
            <a:off x="6722268" y="2071687"/>
            <a:ext cx="171451" cy="164307"/>
          </a:xfrm>
          <a:custGeom>
            <a:avLst/>
            <a:gdLst/>
            <a:ahLst/>
            <a:cxnLst/>
            <a:rect l="0" t="0" r="0" b="0"/>
            <a:pathLst>
              <a:path w="171451" h="164307">
                <a:moveTo>
                  <a:pt x="0" y="0"/>
                </a:moveTo>
                <a:lnTo>
                  <a:pt x="6850" y="6850"/>
                </a:lnTo>
                <a:lnTo>
                  <a:pt x="10849" y="7057"/>
                </a:lnTo>
                <a:lnTo>
                  <a:pt x="11996" y="7879"/>
                </a:lnTo>
                <a:lnTo>
                  <a:pt x="12759" y="9222"/>
                </a:lnTo>
                <a:lnTo>
                  <a:pt x="13269" y="10910"/>
                </a:lnTo>
                <a:lnTo>
                  <a:pt x="15952" y="14903"/>
                </a:lnTo>
                <a:lnTo>
                  <a:pt x="20349" y="20142"/>
                </a:lnTo>
                <a:lnTo>
                  <a:pt x="21504" y="20572"/>
                </a:lnTo>
                <a:lnTo>
                  <a:pt x="24903" y="21049"/>
                </a:lnTo>
                <a:lnTo>
                  <a:pt x="26127" y="21970"/>
                </a:lnTo>
                <a:lnTo>
                  <a:pt x="26944" y="23378"/>
                </a:lnTo>
                <a:lnTo>
                  <a:pt x="27488" y="25111"/>
                </a:lnTo>
                <a:lnTo>
                  <a:pt x="30208" y="29152"/>
                </a:lnTo>
                <a:lnTo>
                  <a:pt x="34064" y="33594"/>
                </a:lnTo>
                <a:lnTo>
                  <a:pt x="38423" y="38214"/>
                </a:lnTo>
                <a:lnTo>
                  <a:pt x="45340" y="45277"/>
                </a:lnTo>
                <a:lnTo>
                  <a:pt x="46896" y="47648"/>
                </a:lnTo>
                <a:lnTo>
                  <a:pt x="48624" y="52397"/>
                </a:lnTo>
                <a:lnTo>
                  <a:pt x="50672" y="54775"/>
                </a:lnTo>
                <a:lnTo>
                  <a:pt x="53626" y="57154"/>
                </a:lnTo>
                <a:lnTo>
                  <a:pt x="57181" y="59534"/>
                </a:lnTo>
                <a:lnTo>
                  <a:pt x="59552" y="61915"/>
                </a:lnTo>
                <a:lnTo>
                  <a:pt x="61133" y="64295"/>
                </a:lnTo>
                <a:lnTo>
                  <a:pt x="63682" y="69057"/>
                </a:lnTo>
                <a:lnTo>
                  <a:pt x="67462" y="73819"/>
                </a:lnTo>
                <a:lnTo>
                  <a:pt x="70375" y="76200"/>
                </a:lnTo>
                <a:lnTo>
                  <a:pt x="73904" y="78581"/>
                </a:lnTo>
                <a:lnTo>
                  <a:pt x="77844" y="80963"/>
                </a:lnTo>
                <a:lnTo>
                  <a:pt x="81265" y="83344"/>
                </a:lnTo>
                <a:lnTo>
                  <a:pt x="84339" y="85725"/>
                </a:lnTo>
                <a:lnTo>
                  <a:pt x="87183" y="88106"/>
                </a:lnTo>
                <a:lnTo>
                  <a:pt x="89872" y="91281"/>
                </a:lnTo>
                <a:lnTo>
                  <a:pt x="92458" y="94985"/>
                </a:lnTo>
                <a:lnTo>
                  <a:pt x="94977" y="99042"/>
                </a:lnTo>
                <a:lnTo>
                  <a:pt x="97449" y="102541"/>
                </a:lnTo>
                <a:lnTo>
                  <a:pt x="99891" y="105667"/>
                </a:lnTo>
                <a:lnTo>
                  <a:pt x="102313" y="108545"/>
                </a:lnTo>
                <a:lnTo>
                  <a:pt x="104721" y="111257"/>
                </a:lnTo>
                <a:lnTo>
                  <a:pt x="109514" y="116387"/>
                </a:lnTo>
                <a:lnTo>
                  <a:pt x="112697" y="118866"/>
                </a:lnTo>
                <a:lnTo>
                  <a:pt x="116406" y="121313"/>
                </a:lnTo>
                <a:lnTo>
                  <a:pt x="120467" y="123738"/>
                </a:lnTo>
                <a:lnTo>
                  <a:pt x="123968" y="126148"/>
                </a:lnTo>
                <a:lnTo>
                  <a:pt x="127096" y="128549"/>
                </a:lnTo>
                <a:lnTo>
                  <a:pt x="129974" y="130943"/>
                </a:lnTo>
                <a:lnTo>
                  <a:pt x="135290" y="135720"/>
                </a:lnTo>
                <a:lnTo>
                  <a:pt x="137818" y="138105"/>
                </a:lnTo>
                <a:lnTo>
                  <a:pt x="139503" y="140489"/>
                </a:lnTo>
                <a:lnTo>
                  <a:pt x="141377" y="145254"/>
                </a:lnTo>
                <a:lnTo>
                  <a:pt x="142670" y="146842"/>
                </a:lnTo>
                <a:lnTo>
                  <a:pt x="144326" y="147901"/>
                </a:lnTo>
                <a:lnTo>
                  <a:pt x="146223" y="148607"/>
                </a:lnTo>
                <a:lnTo>
                  <a:pt x="150449" y="151508"/>
                </a:lnTo>
                <a:lnTo>
                  <a:pt x="152686" y="153393"/>
                </a:lnTo>
                <a:lnTo>
                  <a:pt x="154973" y="154649"/>
                </a:lnTo>
                <a:lnTo>
                  <a:pt x="159629" y="156046"/>
                </a:lnTo>
                <a:lnTo>
                  <a:pt x="164344" y="158783"/>
                </a:lnTo>
                <a:lnTo>
                  <a:pt x="171450" y="1643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390"/>
          <p:cNvSpPr/>
          <p:nvPr/>
        </p:nvSpPr>
        <p:spPr>
          <a:xfrm>
            <a:off x="6736556" y="2078831"/>
            <a:ext cx="121445" cy="150020"/>
          </a:xfrm>
          <a:custGeom>
            <a:avLst/>
            <a:gdLst/>
            <a:ahLst/>
            <a:cxnLst/>
            <a:rect l="0" t="0" r="0" b="0"/>
            <a:pathLst>
              <a:path w="121445" h="150020">
                <a:moveTo>
                  <a:pt x="121444" y="0"/>
                </a:moveTo>
                <a:lnTo>
                  <a:pt x="121444" y="3792"/>
                </a:lnTo>
                <a:lnTo>
                  <a:pt x="120650" y="4909"/>
                </a:lnTo>
                <a:lnTo>
                  <a:pt x="119327" y="5654"/>
                </a:lnTo>
                <a:lnTo>
                  <a:pt x="115293" y="6849"/>
                </a:lnTo>
                <a:lnTo>
                  <a:pt x="114962" y="7741"/>
                </a:lnTo>
                <a:lnTo>
                  <a:pt x="114594" y="10849"/>
                </a:lnTo>
                <a:lnTo>
                  <a:pt x="113702" y="12789"/>
                </a:lnTo>
                <a:lnTo>
                  <a:pt x="110595" y="17061"/>
                </a:lnTo>
                <a:lnTo>
                  <a:pt x="108654" y="20105"/>
                </a:lnTo>
                <a:lnTo>
                  <a:pt x="106568" y="23722"/>
                </a:lnTo>
                <a:lnTo>
                  <a:pt x="104383" y="27721"/>
                </a:lnTo>
                <a:lnTo>
                  <a:pt x="101339" y="31181"/>
                </a:lnTo>
                <a:lnTo>
                  <a:pt x="97722" y="34281"/>
                </a:lnTo>
                <a:lnTo>
                  <a:pt x="93723" y="37141"/>
                </a:lnTo>
                <a:lnTo>
                  <a:pt x="91057" y="40636"/>
                </a:lnTo>
                <a:lnTo>
                  <a:pt x="89280" y="44553"/>
                </a:lnTo>
                <a:lnTo>
                  <a:pt x="88094" y="48752"/>
                </a:lnTo>
                <a:lnTo>
                  <a:pt x="85717" y="53139"/>
                </a:lnTo>
                <a:lnTo>
                  <a:pt x="82545" y="57651"/>
                </a:lnTo>
                <a:lnTo>
                  <a:pt x="78843" y="62246"/>
                </a:lnTo>
                <a:lnTo>
                  <a:pt x="74787" y="66897"/>
                </a:lnTo>
                <a:lnTo>
                  <a:pt x="70495" y="71586"/>
                </a:lnTo>
                <a:lnTo>
                  <a:pt x="58988" y="83652"/>
                </a:lnTo>
                <a:lnTo>
                  <a:pt x="55994" y="86724"/>
                </a:lnTo>
                <a:lnTo>
                  <a:pt x="53204" y="90360"/>
                </a:lnTo>
                <a:lnTo>
                  <a:pt x="50551" y="94371"/>
                </a:lnTo>
                <a:lnTo>
                  <a:pt x="47988" y="98633"/>
                </a:lnTo>
                <a:lnTo>
                  <a:pt x="44692" y="102268"/>
                </a:lnTo>
                <a:lnTo>
                  <a:pt x="40907" y="105485"/>
                </a:lnTo>
                <a:lnTo>
                  <a:pt x="36796" y="108423"/>
                </a:lnTo>
                <a:lnTo>
                  <a:pt x="33262" y="111969"/>
                </a:lnTo>
                <a:lnTo>
                  <a:pt x="30112" y="115921"/>
                </a:lnTo>
                <a:lnTo>
                  <a:pt x="27218" y="120143"/>
                </a:lnTo>
                <a:lnTo>
                  <a:pt x="24495" y="123751"/>
                </a:lnTo>
                <a:lnTo>
                  <a:pt x="21887" y="126951"/>
                </a:lnTo>
                <a:lnTo>
                  <a:pt x="19354" y="129878"/>
                </a:lnTo>
                <a:lnTo>
                  <a:pt x="17665" y="132623"/>
                </a:lnTo>
                <a:lnTo>
                  <a:pt x="16539" y="135246"/>
                </a:lnTo>
                <a:lnTo>
                  <a:pt x="15789" y="137789"/>
                </a:lnTo>
                <a:lnTo>
                  <a:pt x="13700" y="140278"/>
                </a:lnTo>
                <a:lnTo>
                  <a:pt x="10721" y="142731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391"/>
          <p:cNvSpPr/>
          <p:nvPr/>
        </p:nvSpPr>
        <p:spPr>
          <a:xfrm>
            <a:off x="6908006" y="2128837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6151" y="21431"/>
                </a:lnTo>
                <a:lnTo>
                  <a:pt x="7275" y="20638"/>
                </a:lnTo>
                <a:lnTo>
                  <a:pt x="8819" y="19315"/>
                </a:lnTo>
                <a:lnTo>
                  <a:pt x="10643" y="17639"/>
                </a:lnTo>
                <a:lnTo>
                  <a:pt x="12651" y="16522"/>
                </a:lnTo>
                <a:lnTo>
                  <a:pt x="14784" y="15777"/>
                </a:lnTo>
                <a:lnTo>
                  <a:pt x="16999" y="15280"/>
                </a:lnTo>
                <a:lnTo>
                  <a:pt x="21578" y="14729"/>
                </a:lnTo>
                <a:lnTo>
                  <a:pt x="26259" y="14484"/>
                </a:lnTo>
                <a:lnTo>
                  <a:pt x="30985" y="14375"/>
                </a:lnTo>
                <a:lnTo>
                  <a:pt x="51397" y="14295"/>
                </a:lnTo>
                <a:lnTo>
                  <a:pt x="54902" y="13499"/>
                </a:lnTo>
                <a:lnTo>
                  <a:pt x="58826" y="12174"/>
                </a:lnTo>
                <a:lnTo>
                  <a:pt x="63030" y="10497"/>
                </a:lnTo>
                <a:lnTo>
                  <a:pt x="67420" y="9379"/>
                </a:lnTo>
                <a:lnTo>
                  <a:pt x="71934" y="8634"/>
                </a:lnTo>
                <a:lnTo>
                  <a:pt x="76531" y="8137"/>
                </a:lnTo>
                <a:lnTo>
                  <a:pt x="81183" y="7806"/>
                </a:lnTo>
                <a:lnTo>
                  <a:pt x="85872" y="7585"/>
                </a:lnTo>
                <a:lnTo>
                  <a:pt x="90586" y="7438"/>
                </a:lnTo>
                <a:lnTo>
                  <a:pt x="94521" y="6546"/>
                </a:lnTo>
                <a:lnTo>
                  <a:pt x="97940" y="5158"/>
                </a:lnTo>
                <a:lnTo>
                  <a:pt x="101011" y="3439"/>
                </a:lnTo>
                <a:lnTo>
                  <a:pt x="104647" y="2292"/>
                </a:lnTo>
                <a:lnTo>
                  <a:pt x="108658" y="1528"/>
                </a:lnTo>
                <a:lnTo>
                  <a:pt x="112920" y="1019"/>
                </a:lnTo>
                <a:lnTo>
                  <a:pt x="117349" y="679"/>
                </a:lnTo>
                <a:lnTo>
                  <a:pt x="121888" y="453"/>
                </a:lnTo>
                <a:lnTo>
                  <a:pt x="133747" y="134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392"/>
          <p:cNvSpPr/>
          <p:nvPr/>
        </p:nvSpPr>
        <p:spPr>
          <a:xfrm>
            <a:off x="6965156" y="2071687"/>
            <a:ext cx="71438" cy="150020"/>
          </a:xfrm>
          <a:custGeom>
            <a:avLst/>
            <a:gdLst/>
            <a:ahLst/>
            <a:cxnLst/>
            <a:rect l="0" t="0" r="0" b="0"/>
            <a:pathLst>
              <a:path w="71438" h="150020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7" y="21578"/>
                </a:lnTo>
                <a:lnTo>
                  <a:pt x="3793" y="23911"/>
                </a:lnTo>
                <a:lnTo>
                  <a:pt x="4910" y="26259"/>
                </a:lnTo>
                <a:lnTo>
                  <a:pt x="5654" y="28619"/>
                </a:lnTo>
                <a:lnTo>
                  <a:pt x="6151" y="30985"/>
                </a:lnTo>
                <a:lnTo>
                  <a:pt x="7275" y="34151"/>
                </a:lnTo>
                <a:lnTo>
                  <a:pt x="8819" y="37848"/>
                </a:lnTo>
                <a:lnTo>
                  <a:pt x="10643" y="41901"/>
                </a:lnTo>
                <a:lnTo>
                  <a:pt x="11857" y="46190"/>
                </a:lnTo>
                <a:lnTo>
                  <a:pt x="12667" y="50637"/>
                </a:lnTo>
                <a:lnTo>
                  <a:pt x="13207" y="55189"/>
                </a:lnTo>
                <a:lnTo>
                  <a:pt x="14361" y="59018"/>
                </a:lnTo>
                <a:lnTo>
                  <a:pt x="15924" y="62364"/>
                </a:lnTo>
                <a:lnTo>
                  <a:pt x="17759" y="65389"/>
                </a:lnTo>
                <a:lnTo>
                  <a:pt x="19777" y="68992"/>
                </a:lnTo>
                <a:lnTo>
                  <a:pt x="24135" y="77230"/>
                </a:lnTo>
                <a:lnTo>
                  <a:pt x="25615" y="80855"/>
                </a:lnTo>
                <a:lnTo>
                  <a:pt x="26602" y="84066"/>
                </a:lnTo>
                <a:lnTo>
                  <a:pt x="27260" y="87000"/>
                </a:lnTo>
                <a:lnTo>
                  <a:pt x="28492" y="90544"/>
                </a:lnTo>
                <a:lnTo>
                  <a:pt x="30107" y="94494"/>
                </a:lnTo>
                <a:lnTo>
                  <a:pt x="31978" y="98715"/>
                </a:lnTo>
                <a:lnTo>
                  <a:pt x="34019" y="102322"/>
                </a:lnTo>
                <a:lnTo>
                  <a:pt x="36173" y="105521"/>
                </a:lnTo>
                <a:lnTo>
                  <a:pt x="38403" y="108447"/>
                </a:lnTo>
                <a:lnTo>
                  <a:pt x="40683" y="111192"/>
                </a:lnTo>
                <a:lnTo>
                  <a:pt x="42997" y="113816"/>
                </a:lnTo>
                <a:lnTo>
                  <a:pt x="45333" y="116358"/>
                </a:lnTo>
                <a:lnTo>
                  <a:pt x="46891" y="118847"/>
                </a:lnTo>
                <a:lnTo>
                  <a:pt x="47929" y="121300"/>
                </a:lnTo>
                <a:lnTo>
                  <a:pt x="48622" y="123729"/>
                </a:lnTo>
                <a:lnTo>
                  <a:pt x="49877" y="126142"/>
                </a:lnTo>
                <a:lnTo>
                  <a:pt x="51507" y="128545"/>
                </a:lnTo>
                <a:lnTo>
                  <a:pt x="53388" y="130940"/>
                </a:lnTo>
                <a:lnTo>
                  <a:pt x="55436" y="133331"/>
                </a:lnTo>
                <a:lnTo>
                  <a:pt x="57595" y="135719"/>
                </a:lnTo>
                <a:lnTo>
                  <a:pt x="59828" y="138104"/>
                </a:lnTo>
                <a:lnTo>
                  <a:pt x="61316" y="140488"/>
                </a:lnTo>
                <a:lnTo>
                  <a:pt x="62309" y="142871"/>
                </a:lnTo>
                <a:lnTo>
                  <a:pt x="62970" y="145254"/>
                </a:lnTo>
                <a:lnTo>
                  <a:pt x="64205" y="146842"/>
                </a:lnTo>
                <a:lnTo>
                  <a:pt x="65822" y="147901"/>
                </a:lnTo>
                <a:lnTo>
                  <a:pt x="71437" y="1500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393"/>
          <p:cNvSpPr/>
          <p:nvPr/>
        </p:nvSpPr>
        <p:spPr>
          <a:xfrm>
            <a:off x="7129462" y="2000250"/>
            <a:ext cx="42864" cy="221457"/>
          </a:xfrm>
          <a:custGeom>
            <a:avLst/>
            <a:gdLst/>
            <a:ahLst/>
            <a:cxnLst/>
            <a:rect l="0" t="0" r="0" b="0"/>
            <a:pathLst>
              <a:path w="42864" h="221457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3" y="23910"/>
                </a:lnTo>
                <a:lnTo>
                  <a:pt x="4910" y="27052"/>
                </a:lnTo>
                <a:lnTo>
                  <a:pt x="5654" y="30735"/>
                </a:lnTo>
                <a:lnTo>
                  <a:pt x="6151" y="34777"/>
                </a:lnTo>
                <a:lnTo>
                  <a:pt x="7276" y="39060"/>
                </a:lnTo>
                <a:lnTo>
                  <a:pt x="8820" y="43502"/>
                </a:lnTo>
                <a:lnTo>
                  <a:pt x="10643" y="48051"/>
                </a:lnTo>
                <a:lnTo>
                  <a:pt x="11857" y="52671"/>
                </a:lnTo>
                <a:lnTo>
                  <a:pt x="12667" y="57339"/>
                </a:lnTo>
                <a:lnTo>
                  <a:pt x="13208" y="62039"/>
                </a:lnTo>
                <a:lnTo>
                  <a:pt x="13567" y="66759"/>
                </a:lnTo>
                <a:lnTo>
                  <a:pt x="13808" y="71493"/>
                </a:lnTo>
                <a:lnTo>
                  <a:pt x="14074" y="80987"/>
                </a:lnTo>
                <a:lnTo>
                  <a:pt x="14193" y="90498"/>
                </a:lnTo>
                <a:lnTo>
                  <a:pt x="15018" y="95257"/>
                </a:lnTo>
                <a:lnTo>
                  <a:pt x="16362" y="100017"/>
                </a:lnTo>
                <a:lnTo>
                  <a:pt x="18052" y="104778"/>
                </a:lnTo>
                <a:lnTo>
                  <a:pt x="19179" y="109539"/>
                </a:lnTo>
                <a:lnTo>
                  <a:pt x="19930" y="114301"/>
                </a:lnTo>
                <a:lnTo>
                  <a:pt x="20430" y="119063"/>
                </a:lnTo>
                <a:lnTo>
                  <a:pt x="20764" y="123825"/>
                </a:lnTo>
                <a:lnTo>
                  <a:pt x="20986" y="128587"/>
                </a:lnTo>
                <a:lnTo>
                  <a:pt x="21234" y="138112"/>
                </a:lnTo>
                <a:lnTo>
                  <a:pt x="21344" y="147637"/>
                </a:lnTo>
                <a:lnTo>
                  <a:pt x="22166" y="152400"/>
                </a:lnTo>
                <a:lnTo>
                  <a:pt x="23509" y="157162"/>
                </a:lnTo>
                <a:lnTo>
                  <a:pt x="25198" y="161925"/>
                </a:lnTo>
                <a:lnTo>
                  <a:pt x="26323" y="165893"/>
                </a:lnTo>
                <a:lnTo>
                  <a:pt x="27574" y="172420"/>
                </a:lnTo>
                <a:lnTo>
                  <a:pt x="28701" y="176065"/>
                </a:lnTo>
                <a:lnTo>
                  <a:pt x="30247" y="180083"/>
                </a:lnTo>
                <a:lnTo>
                  <a:pt x="32071" y="184349"/>
                </a:lnTo>
                <a:lnTo>
                  <a:pt x="33287" y="187986"/>
                </a:lnTo>
                <a:lnTo>
                  <a:pt x="34098" y="191205"/>
                </a:lnTo>
                <a:lnTo>
                  <a:pt x="34999" y="196899"/>
                </a:lnTo>
                <a:lnTo>
                  <a:pt x="35399" y="202075"/>
                </a:lnTo>
                <a:lnTo>
                  <a:pt x="36299" y="204566"/>
                </a:lnTo>
                <a:lnTo>
                  <a:pt x="37694" y="207021"/>
                </a:lnTo>
                <a:lnTo>
                  <a:pt x="41842" y="212872"/>
                </a:lnTo>
                <a:lnTo>
                  <a:pt x="42408" y="215789"/>
                </a:lnTo>
                <a:lnTo>
                  <a:pt x="42863" y="2214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394"/>
          <p:cNvSpPr/>
          <p:nvPr/>
        </p:nvSpPr>
        <p:spPr>
          <a:xfrm>
            <a:off x="6750843" y="2307431"/>
            <a:ext cx="392908" cy="35720"/>
          </a:xfrm>
          <a:custGeom>
            <a:avLst/>
            <a:gdLst/>
            <a:ahLst/>
            <a:cxnLst/>
            <a:rect l="0" t="0" r="0" b="0"/>
            <a:pathLst>
              <a:path w="392908" h="35720">
                <a:moveTo>
                  <a:pt x="0" y="35719"/>
                </a:moveTo>
                <a:lnTo>
                  <a:pt x="6151" y="35719"/>
                </a:lnTo>
                <a:lnTo>
                  <a:pt x="8070" y="34925"/>
                </a:lnTo>
                <a:lnTo>
                  <a:pt x="10936" y="33602"/>
                </a:lnTo>
                <a:lnTo>
                  <a:pt x="14435" y="31926"/>
                </a:lnTo>
                <a:lnTo>
                  <a:pt x="18354" y="30809"/>
                </a:lnTo>
                <a:lnTo>
                  <a:pt x="22555" y="30064"/>
                </a:lnTo>
                <a:lnTo>
                  <a:pt x="26944" y="29568"/>
                </a:lnTo>
                <a:lnTo>
                  <a:pt x="31456" y="28443"/>
                </a:lnTo>
                <a:lnTo>
                  <a:pt x="36052" y="26899"/>
                </a:lnTo>
                <a:lnTo>
                  <a:pt x="40703" y="25077"/>
                </a:lnTo>
                <a:lnTo>
                  <a:pt x="46186" y="23861"/>
                </a:lnTo>
                <a:lnTo>
                  <a:pt x="52222" y="23051"/>
                </a:lnTo>
                <a:lnTo>
                  <a:pt x="58627" y="22511"/>
                </a:lnTo>
                <a:lnTo>
                  <a:pt x="65278" y="22151"/>
                </a:lnTo>
                <a:lnTo>
                  <a:pt x="79019" y="21751"/>
                </a:lnTo>
                <a:lnTo>
                  <a:pt x="86811" y="20851"/>
                </a:lnTo>
                <a:lnTo>
                  <a:pt x="95180" y="19457"/>
                </a:lnTo>
                <a:lnTo>
                  <a:pt x="103935" y="17733"/>
                </a:lnTo>
                <a:lnTo>
                  <a:pt x="112152" y="16585"/>
                </a:lnTo>
                <a:lnTo>
                  <a:pt x="120012" y="15819"/>
                </a:lnTo>
                <a:lnTo>
                  <a:pt x="127634" y="15309"/>
                </a:lnTo>
                <a:lnTo>
                  <a:pt x="136683" y="14968"/>
                </a:lnTo>
                <a:lnTo>
                  <a:pt x="157321" y="14590"/>
                </a:lnTo>
                <a:lnTo>
                  <a:pt x="166793" y="13695"/>
                </a:lnTo>
                <a:lnTo>
                  <a:pt x="175490" y="12305"/>
                </a:lnTo>
                <a:lnTo>
                  <a:pt x="183668" y="10585"/>
                </a:lnTo>
                <a:lnTo>
                  <a:pt x="192295" y="9438"/>
                </a:lnTo>
                <a:lnTo>
                  <a:pt x="201222" y="8673"/>
                </a:lnTo>
                <a:lnTo>
                  <a:pt x="210348" y="8163"/>
                </a:lnTo>
                <a:lnTo>
                  <a:pt x="226838" y="7597"/>
                </a:lnTo>
                <a:lnTo>
                  <a:pt x="234570" y="7446"/>
                </a:lnTo>
                <a:lnTo>
                  <a:pt x="242899" y="6551"/>
                </a:lnTo>
                <a:lnTo>
                  <a:pt x="251626" y="5161"/>
                </a:lnTo>
                <a:lnTo>
                  <a:pt x="260619" y="3441"/>
                </a:lnTo>
                <a:lnTo>
                  <a:pt x="268996" y="2294"/>
                </a:lnTo>
                <a:lnTo>
                  <a:pt x="276962" y="1529"/>
                </a:lnTo>
                <a:lnTo>
                  <a:pt x="284654" y="1019"/>
                </a:lnTo>
                <a:lnTo>
                  <a:pt x="292163" y="680"/>
                </a:lnTo>
                <a:lnTo>
                  <a:pt x="306857" y="302"/>
                </a:lnTo>
                <a:lnTo>
                  <a:pt x="344984" y="17"/>
                </a:lnTo>
                <a:lnTo>
                  <a:pt x="39290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395"/>
          <p:cNvSpPr/>
          <p:nvPr/>
        </p:nvSpPr>
        <p:spPr>
          <a:xfrm>
            <a:off x="6893718" y="2378963"/>
            <a:ext cx="228601" cy="120328"/>
          </a:xfrm>
          <a:custGeom>
            <a:avLst/>
            <a:gdLst/>
            <a:ahLst/>
            <a:cxnLst/>
            <a:rect l="0" t="0" r="0" b="0"/>
            <a:pathLst>
              <a:path w="228601" h="120328">
                <a:moveTo>
                  <a:pt x="0" y="21337"/>
                </a:moveTo>
                <a:lnTo>
                  <a:pt x="3793" y="21337"/>
                </a:lnTo>
                <a:lnTo>
                  <a:pt x="4910" y="20543"/>
                </a:lnTo>
                <a:lnTo>
                  <a:pt x="5654" y="19220"/>
                </a:lnTo>
                <a:lnTo>
                  <a:pt x="6850" y="15186"/>
                </a:lnTo>
                <a:lnTo>
                  <a:pt x="11247" y="14634"/>
                </a:lnTo>
                <a:lnTo>
                  <a:pt x="14642" y="14487"/>
                </a:lnTo>
                <a:lnTo>
                  <a:pt x="17698" y="13595"/>
                </a:lnTo>
                <a:lnTo>
                  <a:pt x="23212" y="10488"/>
                </a:lnTo>
                <a:lnTo>
                  <a:pt x="26588" y="9341"/>
                </a:lnTo>
                <a:lnTo>
                  <a:pt x="30426" y="8577"/>
                </a:lnTo>
                <a:lnTo>
                  <a:pt x="34571" y="8068"/>
                </a:lnTo>
                <a:lnTo>
                  <a:pt x="38923" y="6934"/>
                </a:lnTo>
                <a:lnTo>
                  <a:pt x="43411" y="5385"/>
                </a:lnTo>
                <a:lnTo>
                  <a:pt x="47991" y="3559"/>
                </a:lnTo>
                <a:lnTo>
                  <a:pt x="52631" y="2341"/>
                </a:lnTo>
                <a:lnTo>
                  <a:pt x="57313" y="1529"/>
                </a:lnTo>
                <a:lnTo>
                  <a:pt x="62021" y="988"/>
                </a:lnTo>
                <a:lnTo>
                  <a:pt x="66747" y="627"/>
                </a:lnTo>
                <a:lnTo>
                  <a:pt x="71486" y="386"/>
                </a:lnTo>
                <a:lnTo>
                  <a:pt x="83623" y="48"/>
                </a:lnTo>
                <a:lnTo>
                  <a:pt x="86705" y="0"/>
                </a:lnTo>
                <a:lnTo>
                  <a:pt x="90347" y="763"/>
                </a:lnTo>
                <a:lnTo>
                  <a:pt x="94363" y="2064"/>
                </a:lnTo>
                <a:lnTo>
                  <a:pt x="104630" y="6064"/>
                </a:lnTo>
                <a:lnTo>
                  <a:pt x="108150" y="8728"/>
                </a:lnTo>
                <a:lnTo>
                  <a:pt x="110201" y="10550"/>
                </a:lnTo>
                <a:lnTo>
                  <a:pt x="112361" y="11764"/>
                </a:lnTo>
                <a:lnTo>
                  <a:pt x="119415" y="13713"/>
                </a:lnTo>
                <a:lnTo>
                  <a:pt x="120091" y="13873"/>
                </a:lnTo>
                <a:lnTo>
                  <a:pt x="120543" y="14773"/>
                </a:lnTo>
                <a:lnTo>
                  <a:pt x="121042" y="17890"/>
                </a:lnTo>
                <a:lnTo>
                  <a:pt x="121177" y="19833"/>
                </a:lnTo>
                <a:lnTo>
                  <a:pt x="121266" y="21922"/>
                </a:lnTo>
                <a:lnTo>
                  <a:pt x="121325" y="24108"/>
                </a:lnTo>
                <a:lnTo>
                  <a:pt x="120571" y="26359"/>
                </a:lnTo>
                <a:lnTo>
                  <a:pt x="119275" y="28653"/>
                </a:lnTo>
                <a:lnTo>
                  <a:pt x="117616" y="30977"/>
                </a:lnTo>
                <a:lnTo>
                  <a:pt x="115717" y="34114"/>
                </a:lnTo>
                <a:lnTo>
                  <a:pt x="113658" y="37792"/>
                </a:lnTo>
                <a:lnTo>
                  <a:pt x="111490" y="41832"/>
                </a:lnTo>
                <a:lnTo>
                  <a:pt x="109252" y="45319"/>
                </a:lnTo>
                <a:lnTo>
                  <a:pt x="106967" y="48437"/>
                </a:lnTo>
                <a:lnTo>
                  <a:pt x="104648" y="51310"/>
                </a:lnTo>
                <a:lnTo>
                  <a:pt x="101516" y="54019"/>
                </a:lnTo>
                <a:lnTo>
                  <a:pt x="97839" y="56618"/>
                </a:lnTo>
                <a:lnTo>
                  <a:pt x="93802" y="59145"/>
                </a:lnTo>
                <a:lnTo>
                  <a:pt x="90316" y="61624"/>
                </a:lnTo>
                <a:lnTo>
                  <a:pt x="87198" y="64070"/>
                </a:lnTo>
                <a:lnTo>
                  <a:pt x="84326" y="66494"/>
                </a:lnTo>
                <a:lnTo>
                  <a:pt x="81618" y="68904"/>
                </a:lnTo>
                <a:lnTo>
                  <a:pt x="76491" y="73698"/>
                </a:lnTo>
                <a:lnTo>
                  <a:pt x="73219" y="76088"/>
                </a:lnTo>
                <a:lnTo>
                  <a:pt x="69450" y="78475"/>
                </a:lnTo>
                <a:lnTo>
                  <a:pt x="65351" y="80860"/>
                </a:lnTo>
                <a:lnTo>
                  <a:pt x="61823" y="83244"/>
                </a:lnTo>
                <a:lnTo>
                  <a:pt x="58678" y="85627"/>
                </a:lnTo>
                <a:lnTo>
                  <a:pt x="55788" y="88009"/>
                </a:lnTo>
                <a:lnTo>
                  <a:pt x="53067" y="90391"/>
                </a:lnTo>
                <a:lnTo>
                  <a:pt x="50459" y="92773"/>
                </a:lnTo>
                <a:lnTo>
                  <a:pt x="47927" y="95155"/>
                </a:lnTo>
                <a:lnTo>
                  <a:pt x="46239" y="97536"/>
                </a:lnTo>
                <a:lnTo>
                  <a:pt x="45114" y="99918"/>
                </a:lnTo>
                <a:lnTo>
                  <a:pt x="44363" y="102299"/>
                </a:lnTo>
                <a:lnTo>
                  <a:pt x="43070" y="103887"/>
                </a:lnTo>
                <a:lnTo>
                  <a:pt x="41413" y="104945"/>
                </a:lnTo>
                <a:lnTo>
                  <a:pt x="39515" y="105650"/>
                </a:lnTo>
                <a:lnTo>
                  <a:pt x="38250" y="106915"/>
                </a:lnTo>
                <a:lnTo>
                  <a:pt x="37406" y="108551"/>
                </a:lnTo>
                <a:lnTo>
                  <a:pt x="35817" y="113874"/>
                </a:lnTo>
                <a:lnTo>
                  <a:pt x="37879" y="116175"/>
                </a:lnTo>
                <a:lnTo>
                  <a:pt x="39540" y="117900"/>
                </a:lnTo>
                <a:lnTo>
                  <a:pt x="41442" y="119050"/>
                </a:lnTo>
                <a:lnTo>
                  <a:pt x="45670" y="120327"/>
                </a:lnTo>
                <a:lnTo>
                  <a:pt x="47910" y="119874"/>
                </a:lnTo>
                <a:lnTo>
                  <a:pt x="54853" y="116237"/>
                </a:lnTo>
                <a:lnTo>
                  <a:pt x="59569" y="115109"/>
                </a:lnTo>
                <a:lnTo>
                  <a:pt x="66427" y="112490"/>
                </a:lnTo>
                <a:lnTo>
                  <a:pt x="70478" y="110680"/>
                </a:lnTo>
                <a:lnTo>
                  <a:pt x="79214" y="106553"/>
                </a:lnTo>
                <a:lnTo>
                  <a:pt x="83766" y="104342"/>
                </a:lnTo>
                <a:lnTo>
                  <a:pt x="88387" y="102867"/>
                </a:lnTo>
                <a:lnTo>
                  <a:pt x="93057" y="101884"/>
                </a:lnTo>
                <a:lnTo>
                  <a:pt x="97757" y="101229"/>
                </a:lnTo>
                <a:lnTo>
                  <a:pt x="103271" y="99998"/>
                </a:lnTo>
                <a:lnTo>
                  <a:pt x="109328" y="98384"/>
                </a:lnTo>
                <a:lnTo>
                  <a:pt x="115748" y="96514"/>
                </a:lnTo>
                <a:lnTo>
                  <a:pt x="121616" y="94473"/>
                </a:lnTo>
                <a:lnTo>
                  <a:pt x="127115" y="92319"/>
                </a:lnTo>
                <a:lnTo>
                  <a:pt x="132368" y="90090"/>
                </a:lnTo>
                <a:lnTo>
                  <a:pt x="142439" y="85496"/>
                </a:lnTo>
                <a:lnTo>
                  <a:pt x="147347" y="83159"/>
                </a:lnTo>
                <a:lnTo>
                  <a:pt x="153000" y="80808"/>
                </a:lnTo>
                <a:lnTo>
                  <a:pt x="159150" y="78447"/>
                </a:lnTo>
                <a:lnTo>
                  <a:pt x="165631" y="76079"/>
                </a:lnTo>
                <a:lnTo>
                  <a:pt x="170746" y="73706"/>
                </a:lnTo>
                <a:lnTo>
                  <a:pt x="174950" y="71331"/>
                </a:lnTo>
                <a:lnTo>
                  <a:pt x="178546" y="68954"/>
                </a:lnTo>
                <a:lnTo>
                  <a:pt x="182530" y="67369"/>
                </a:lnTo>
                <a:lnTo>
                  <a:pt x="186775" y="66312"/>
                </a:lnTo>
                <a:lnTo>
                  <a:pt x="191192" y="65608"/>
                </a:lnTo>
                <a:lnTo>
                  <a:pt x="195724" y="64344"/>
                </a:lnTo>
                <a:lnTo>
                  <a:pt x="200333" y="62708"/>
                </a:lnTo>
                <a:lnTo>
                  <a:pt x="204993" y="60824"/>
                </a:lnTo>
                <a:lnTo>
                  <a:pt x="208894" y="59568"/>
                </a:lnTo>
                <a:lnTo>
                  <a:pt x="215344" y="58172"/>
                </a:lnTo>
                <a:lnTo>
                  <a:pt x="220857" y="55435"/>
                </a:lnTo>
                <a:lnTo>
                  <a:pt x="228600" y="499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396"/>
          <p:cNvSpPr/>
          <p:nvPr/>
        </p:nvSpPr>
        <p:spPr>
          <a:xfrm>
            <a:off x="7215187" y="1964825"/>
            <a:ext cx="260201" cy="556919"/>
          </a:xfrm>
          <a:custGeom>
            <a:avLst/>
            <a:gdLst/>
            <a:ahLst/>
            <a:cxnLst/>
            <a:rect l="0" t="0" r="0" b="0"/>
            <a:pathLst>
              <a:path w="260201" h="556919">
                <a:moveTo>
                  <a:pt x="0" y="6850"/>
                </a:moveTo>
                <a:lnTo>
                  <a:pt x="0" y="0"/>
                </a:lnTo>
                <a:lnTo>
                  <a:pt x="0" y="5883"/>
                </a:lnTo>
                <a:lnTo>
                  <a:pt x="794" y="6205"/>
                </a:lnTo>
                <a:lnTo>
                  <a:pt x="3793" y="6563"/>
                </a:lnTo>
                <a:lnTo>
                  <a:pt x="5704" y="7452"/>
                </a:lnTo>
                <a:lnTo>
                  <a:pt x="9943" y="10557"/>
                </a:lnTo>
                <a:lnTo>
                  <a:pt x="12978" y="11702"/>
                </a:lnTo>
                <a:lnTo>
                  <a:pt x="20585" y="12975"/>
                </a:lnTo>
                <a:lnTo>
                  <a:pt x="27140" y="15657"/>
                </a:lnTo>
                <a:lnTo>
                  <a:pt x="33494" y="19495"/>
                </a:lnTo>
                <a:lnTo>
                  <a:pt x="41609" y="23847"/>
                </a:lnTo>
                <a:lnTo>
                  <a:pt x="46789" y="26119"/>
                </a:lnTo>
                <a:lnTo>
                  <a:pt x="52624" y="28427"/>
                </a:lnTo>
                <a:lnTo>
                  <a:pt x="58895" y="30759"/>
                </a:lnTo>
                <a:lnTo>
                  <a:pt x="64663" y="33108"/>
                </a:lnTo>
                <a:lnTo>
                  <a:pt x="70096" y="35468"/>
                </a:lnTo>
                <a:lnTo>
                  <a:pt x="80366" y="40206"/>
                </a:lnTo>
                <a:lnTo>
                  <a:pt x="90222" y="44958"/>
                </a:lnTo>
                <a:lnTo>
                  <a:pt x="95867" y="48130"/>
                </a:lnTo>
                <a:lnTo>
                  <a:pt x="102011" y="51833"/>
                </a:lnTo>
                <a:lnTo>
                  <a:pt x="108489" y="55888"/>
                </a:lnTo>
                <a:lnTo>
                  <a:pt x="114395" y="59386"/>
                </a:lnTo>
                <a:lnTo>
                  <a:pt x="119920" y="62511"/>
                </a:lnTo>
                <a:lnTo>
                  <a:pt x="125190" y="65388"/>
                </a:lnTo>
                <a:lnTo>
                  <a:pt x="131085" y="68894"/>
                </a:lnTo>
                <a:lnTo>
                  <a:pt x="143985" y="77023"/>
                </a:lnTo>
                <a:lnTo>
                  <a:pt x="150759" y="80619"/>
                </a:lnTo>
                <a:lnTo>
                  <a:pt x="157656" y="83811"/>
                </a:lnTo>
                <a:lnTo>
                  <a:pt x="164636" y="86732"/>
                </a:lnTo>
                <a:lnTo>
                  <a:pt x="171670" y="91061"/>
                </a:lnTo>
                <a:lnTo>
                  <a:pt x="178740" y="96328"/>
                </a:lnTo>
                <a:lnTo>
                  <a:pt x="185835" y="102220"/>
                </a:lnTo>
                <a:lnTo>
                  <a:pt x="192153" y="107736"/>
                </a:lnTo>
                <a:lnTo>
                  <a:pt x="197952" y="113001"/>
                </a:lnTo>
                <a:lnTo>
                  <a:pt x="208628" y="123084"/>
                </a:lnTo>
                <a:lnTo>
                  <a:pt x="218665" y="132857"/>
                </a:lnTo>
                <a:lnTo>
                  <a:pt x="223564" y="138480"/>
                </a:lnTo>
                <a:lnTo>
                  <a:pt x="228418" y="144609"/>
                </a:lnTo>
                <a:lnTo>
                  <a:pt x="233241" y="151077"/>
                </a:lnTo>
                <a:lnTo>
                  <a:pt x="240717" y="164613"/>
                </a:lnTo>
                <a:lnTo>
                  <a:pt x="245892" y="178567"/>
                </a:lnTo>
                <a:lnTo>
                  <a:pt x="248191" y="192706"/>
                </a:lnTo>
                <a:lnTo>
                  <a:pt x="251330" y="209044"/>
                </a:lnTo>
                <a:lnTo>
                  <a:pt x="255372" y="225301"/>
                </a:lnTo>
                <a:lnTo>
                  <a:pt x="259813" y="237818"/>
                </a:lnTo>
                <a:lnTo>
                  <a:pt x="260200" y="252906"/>
                </a:lnTo>
                <a:lnTo>
                  <a:pt x="258520" y="270196"/>
                </a:lnTo>
                <a:lnTo>
                  <a:pt x="258071" y="279251"/>
                </a:lnTo>
                <a:lnTo>
                  <a:pt x="257573" y="296986"/>
                </a:lnTo>
                <a:lnTo>
                  <a:pt x="257352" y="312805"/>
                </a:lnTo>
                <a:lnTo>
                  <a:pt x="255137" y="327774"/>
                </a:lnTo>
                <a:lnTo>
                  <a:pt x="251507" y="342364"/>
                </a:lnTo>
                <a:lnTo>
                  <a:pt x="245001" y="364759"/>
                </a:lnTo>
                <a:lnTo>
                  <a:pt x="238045" y="390357"/>
                </a:lnTo>
                <a:lnTo>
                  <a:pt x="233328" y="405897"/>
                </a:lnTo>
                <a:lnTo>
                  <a:pt x="226468" y="418625"/>
                </a:lnTo>
                <a:lnTo>
                  <a:pt x="218922" y="430367"/>
                </a:lnTo>
                <a:lnTo>
                  <a:pt x="212922" y="443523"/>
                </a:lnTo>
                <a:lnTo>
                  <a:pt x="205492" y="455191"/>
                </a:lnTo>
                <a:lnTo>
                  <a:pt x="197693" y="465669"/>
                </a:lnTo>
                <a:lnTo>
                  <a:pt x="191581" y="475617"/>
                </a:lnTo>
                <a:lnTo>
                  <a:pt x="183676" y="490143"/>
                </a:lnTo>
                <a:lnTo>
                  <a:pt x="176307" y="504501"/>
                </a:lnTo>
                <a:lnTo>
                  <a:pt x="169376" y="514043"/>
                </a:lnTo>
                <a:lnTo>
                  <a:pt x="161796" y="522781"/>
                </a:lnTo>
                <a:lnTo>
                  <a:pt x="155783" y="529311"/>
                </a:lnTo>
                <a:lnTo>
                  <a:pt x="147934" y="537449"/>
                </a:lnTo>
                <a:lnTo>
                  <a:pt x="146248" y="539970"/>
                </a:lnTo>
                <a:lnTo>
                  <a:pt x="144374" y="544888"/>
                </a:lnTo>
                <a:lnTo>
                  <a:pt x="143081" y="546517"/>
                </a:lnTo>
                <a:lnTo>
                  <a:pt x="141425" y="547603"/>
                </a:lnTo>
                <a:lnTo>
                  <a:pt x="139527" y="548327"/>
                </a:lnTo>
                <a:lnTo>
                  <a:pt x="131572" y="554398"/>
                </a:lnTo>
                <a:lnTo>
                  <a:pt x="128592" y="556915"/>
                </a:lnTo>
                <a:lnTo>
                  <a:pt x="128591" y="556916"/>
                </a:lnTo>
                <a:lnTo>
                  <a:pt x="128588" y="556918"/>
                </a:lnTo>
                <a:lnTo>
                  <a:pt x="121444" y="5569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397"/>
          <p:cNvSpPr/>
          <p:nvPr/>
        </p:nvSpPr>
        <p:spPr>
          <a:xfrm>
            <a:off x="7608093" y="2235993"/>
            <a:ext cx="207170" cy="21433"/>
          </a:xfrm>
          <a:custGeom>
            <a:avLst/>
            <a:gdLst/>
            <a:ahLst/>
            <a:cxnLst/>
            <a:rect l="0" t="0" r="0" b="0"/>
            <a:pathLst>
              <a:path w="207170" h="21433">
                <a:moveTo>
                  <a:pt x="0" y="21432"/>
                </a:moveTo>
                <a:lnTo>
                  <a:pt x="6152" y="15281"/>
                </a:lnTo>
                <a:lnTo>
                  <a:pt x="10937" y="14729"/>
                </a:lnTo>
                <a:lnTo>
                  <a:pt x="14434" y="14582"/>
                </a:lnTo>
                <a:lnTo>
                  <a:pt x="22555" y="14419"/>
                </a:lnTo>
                <a:lnTo>
                  <a:pt x="69077" y="14290"/>
                </a:lnTo>
                <a:lnTo>
                  <a:pt x="74626" y="13496"/>
                </a:lnTo>
                <a:lnTo>
                  <a:pt x="80707" y="12172"/>
                </a:lnTo>
                <a:lnTo>
                  <a:pt x="87142" y="10496"/>
                </a:lnTo>
                <a:lnTo>
                  <a:pt x="93020" y="9379"/>
                </a:lnTo>
                <a:lnTo>
                  <a:pt x="98526" y="8634"/>
                </a:lnTo>
                <a:lnTo>
                  <a:pt x="103785" y="8137"/>
                </a:lnTo>
                <a:lnTo>
                  <a:pt x="109670" y="7806"/>
                </a:lnTo>
                <a:lnTo>
                  <a:pt x="122561" y="7438"/>
                </a:lnTo>
                <a:lnTo>
                  <a:pt x="151656" y="7183"/>
                </a:lnTo>
                <a:lnTo>
                  <a:pt x="187900" y="7145"/>
                </a:lnTo>
                <a:lnTo>
                  <a:pt x="190354" y="6351"/>
                </a:lnTo>
                <a:lnTo>
                  <a:pt x="192784" y="5027"/>
                </a:lnTo>
                <a:lnTo>
                  <a:pt x="195198" y="3352"/>
                </a:lnTo>
                <a:lnTo>
                  <a:pt x="197601" y="2235"/>
                </a:lnTo>
                <a:lnTo>
                  <a:pt x="199997" y="149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398"/>
          <p:cNvSpPr/>
          <p:nvPr/>
        </p:nvSpPr>
        <p:spPr>
          <a:xfrm>
            <a:off x="7915275" y="2085975"/>
            <a:ext cx="85726" cy="350044"/>
          </a:xfrm>
          <a:custGeom>
            <a:avLst/>
            <a:gdLst/>
            <a:ahLst/>
            <a:cxnLst/>
            <a:rect l="0" t="0" r="0" b="0"/>
            <a:pathLst>
              <a:path w="85726" h="350044">
                <a:moveTo>
                  <a:pt x="0" y="0"/>
                </a:moveTo>
                <a:lnTo>
                  <a:pt x="6849" y="0"/>
                </a:lnTo>
                <a:lnTo>
                  <a:pt x="7056" y="3792"/>
                </a:lnTo>
                <a:lnTo>
                  <a:pt x="7880" y="5703"/>
                </a:lnTo>
                <a:lnTo>
                  <a:pt x="9221" y="7771"/>
                </a:lnTo>
                <a:lnTo>
                  <a:pt x="10910" y="9943"/>
                </a:lnTo>
                <a:lnTo>
                  <a:pt x="12035" y="12184"/>
                </a:lnTo>
                <a:lnTo>
                  <a:pt x="14413" y="19926"/>
                </a:lnTo>
                <a:lnTo>
                  <a:pt x="15960" y="23603"/>
                </a:lnTo>
                <a:lnTo>
                  <a:pt x="17783" y="27641"/>
                </a:lnTo>
                <a:lnTo>
                  <a:pt x="19810" y="36362"/>
                </a:lnTo>
                <a:lnTo>
                  <a:pt x="21504" y="45529"/>
                </a:lnTo>
                <a:lnTo>
                  <a:pt x="23068" y="50196"/>
                </a:lnTo>
                <a:lnTo>
                  <a:pt x="24903" y="54896"/>
                </a:lnTo>
                <a:lnTo>
                  <a:pt x="26943" y="64350"/>
                </a:lnTo>
                <a:lnTo>
                  <a:pt x="28643" y="73843"/>
                </a:lnTo>
                <a:lnTo>
                  <a:pt x="30208" y="78598"/>
                </a:lnTo>
                <a:lnTo>
                  <a:pt x="32044" y="83354"/>
                </a:lnTo>
                <a:lnTo>
                  <a:pt x="33270" y="88907"/>
                </a:lnTo>
                <a:lnTo>
                  <a:pt x="34086" y="94990"/>
                </a:lnTo>
                <a:lnTo>
                  <a:pt x="34630" y="101426"/>
                </a:lnTo>
                <a:lnTo>
                  <a:pt x="34993" y="107305"/>
                </a:lnTo>
                <a:lnTo>
                  <a:pt x="35396" y="118070"/>
                </a:lnTo>
                <a:lnTo>
                  <a:pt x="35622" y="136848"/>
                </a:lnTo>
                <a:lnTo>
                  <a:pt x="36448" y="143619"/>
                </a:lnTo>
                <a:lnTo>
                  <a:pt x="37793" y="150515"/>
                </a:lnTo>
                <a:lnTo>
                  <a:pt x="39483" y="157493"/>
                </a:lnTo>
                <a:lnTo>
                  <a:pt x="41403" y="163733"/>
                </a:lnTo>
                <a:lnTo>
                  <a:pt x="43477" y="169480"/>
                </a:lnTo>
                <a:lnTo>
                  <a:pt x="45653" y="174899"/>
                </a:lnTo>
                <a:lnTo>
                  <a:pt x="47104" y="180893"/>
                </a:lnTo>
                <a:lnTo>
                  <a:pt x="48072" y="187270"/>
                </a:lnTo>
                <a:lnTo>
                  <a:pt x="48716" y="193903"/>
                </a:lnTo>
                <a:lnTo>
                  <a:pt x="49939" y="200706"/>
                </a:lnTo>
                <a:lnTo>
                  <a:pt x="51549" y="207622"/>
                </a:lnTo>
                <a:lnTo>
                  <a:pt x="53416" y="214615"/>
                </a:lnTo>
                <a:lnTo>
                  <a:pt x="55454" y="220864"/>
                </a:lnTo>
                <a:lnTo>
                  <a:pt x="57608" y="226617"/>
                </a:lnTo>
                <a:lnTo>
                  <a:pt x="59835" y="232041"/>
                </a:lnTo>
                <a:lnTo>
                  <a:pt x="61321" y="238037"/>
                </a:lnTo>
                <a:lnTo>
                  <a:pt x="62312" y="244416"/>
                </a:lnTo>
                <a:lnTo>
                  <a:pt x="62972" y="251050"/>
                </a:lnTo>
                <a:lnTo>
                  <a:pt x="64207" y="257061"/>
                </a:lnTo>
                <a:lnTo>
                  <a:pt x="65823" y="262655"/>
                </a:lnTo>
                <a:lnTo>
                  <a:pt x="74121" y="286832"/>
                </a:lnTo>
                <a:lnTo>
                  <a:pt x="76599" y="296285"/>
                </a:lnTo>
                <a:lnTo>
                  <a:pt x="77700" y="303926"/>
                </a:lnTo>
                <a:lnTo>
                  <a:pt x="78189" y="312613"/>
                </a:lnTo>
                <a:lnTo>
                  <a:pt x="78464" y="322637"/>
                </a:lnTo>
                <a:lnTo>
                  <a:pt x="78581" y="349412"/>
                </a:lnTo>
                <a:lnTo>
                  <a:pt x="78580" y="349622"/>
                </a:lnTo>
                <a:lnTo>
                  <a:pt x="80697" y="349856"/>
                </a:lnTo>
                <a:lnTo>
                  <a:pt x="85725" y="3500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399"/>
          <p:cNvSpPr/>
          <p:nvPr/>
        </p:nvSpPr>
        <p:spPr>
          <a:xfrm>
            <a:off x="6043612" y="2107406"/>
            <a:ext cx="421482" cy="307182"/>
          </a:xfrm>
          <a:custGeom>
            <a:avLst/>
            <a:gdLst/>
            <a:ahLst/>
            <a:cxnLst/>
            <a:rect l="0" t="0" r="0" b="0"/>
            <a:pathLst>
              <a:path w="421482" h="307182">
                <a:moveTo>
                  <a:pt x="421481" y="0"/>
                </a:moveTo>
                <a:lnTo>
                  <a:pt x="414632" y="0"/>
                </a:lnTo>
                <a:lnTo>
                  <a:pt x="410632" y="3792"/>
                </a:lnTo>
                <a:lnTo>
                  <a:pt x="408692" y="4909"/>
                </a:lnTo>
                <a:lnTo>
                  <a:pt x="402170" y="7275"/>
                </a:lnTo>
                <a:lnTo>
                  <a:pt x="394416" y="13444"/>
                </a:lnTo>
                <a:lnTo>
                  <a:pt x="386698" y="20792"/>
                </a:lnTo>
                <a:lnTo>
                  <a:pt x="375860" y="27232"/>
                </a:lnTo>
                <a:lnTo>
                  <a:pt x="363899" y="32741"/>
                </a:lnTo>
                <a:lnTo>
                  <a:pt x="353291" y="37835"/>
                </a:lnTo>
                <a:lnTo>
                  <a:pt x="341169" y="44861"/>
                </a:lnTo>
                <a:lnTo>
                  <a:pt x="328637" y="53276"/>
                </a:lnTo>
                <a:lnTo>
                  <a:pt x="311863" y="66938"/>
                </a:lnTo>
                <a:lnTo>
                  <a:pt x="298943" y="76317"/>
                </a:lnTo>
                <a:lnTo>
                  <a:pt x="278282" y="90522"/>
                </a:lnTo>
                <a:lnTo>
                  <a:pt x="257079" y="104785"/>
                </a:lnTo>
                <a:lnTo>
                  <a:pt x="244962" y="114304"/>
                </a:lnTo>
                <a:lnTo>
                  <a:pt x="239507" y="119065"/>
                </a:lnTo>
                <a:lnTo>
                  <a:pt x="233490" y="124621"/>
                </a:lnTo>
                <a:lnTo>
                  <a:pt x="220455" y="137143"/>
                </a:lnTo>
                <a:lnTo>
                  <a:pt x="213645" y="143022"/>
                </a:lnTo>
                <a:lnTo>
                  <a:pt x="206723" y="148529"/>
                </a:lnTo>
                <a:lnTo>
                  <a:pt x="199729" y="153788"/>
                </a:lnTo>
                <a:lnTo>
                  <a:pt x="193477" y="159675"/>
                </a:lnTo>
                <a:lnTo>
                  <a:pt x="187722" y="165981"/>
                </a:lnTo>
                <a:lnTo>
                  <a:pt x="182298" y="172567"/>
                </a:lnTo>
                <a:lnTo>
                  <a:pt x="176301" y="178544"/>
                </a:lnTo>
                <a:lnTo>
                  <a:pt x="169921" y="184117"/>
                </a:lnTo>
                <a:lnTo>
                  <a:pt x="163287" y="189420"/>
                </a:lnTo>
                <a:lnTo>
                  <a:pt x="156483" y="194542"/>
                </a:lnTo>
                <a:lnTo>
                  <a:pt x="142573" y="204467"/>
                </a:lnTo>
                <a:lnTo>
                  <a:pt x="121354" y="218980"/>
                </a:lnTo>
                <a:lnTo>
                  <a:pt x="114240" y="224568"/>
                </a:lnTo>
                <a:lnTo>
                  <a:pt x="107117" y="230674"/>
                </a:lnTo>
                <a:lnTo>
                  <a:pt x="99986" y="237127"/>
                </a:lnTo>
                <a:lnTo>
                  <a:pt x="92851" y="243016"/>
                </a:lnTo>
                <a:lnTo>
                  <a:pt x="85713" y="248529"/>
                </a:lnTo>
                <a:lnTo>
                  <a:pt x="78573" y="253792"/>
                </a:lnTo>
                <a:lnTo>
                  <a:pt x="66407" y="261757"/>
                </a:lnTo>
                <a:lnTo>
                  <a:pt x="55708" y="268736"/>
                </a:lnTo>
                <a:lnTo>
                  <a:pt x="45661" y="277130"/>
                </a:lnTo>
                <a:lnTo>
                  <a:pt x="35904" y="284035"/>
                </a:lnTo>
                <a:lnTo>
                  <a:pt x="23603" y="292386"/>
                </a:lnTo>
                <a:lnTo>
                  <a:pt x="14931" y="299887"/>
                </a:lnTo>
                <a:lnTo>
                  <a:pt x="12335" y="302318"/>
                </a:lnTo>
                <a:lnTo>
                  <a:pt x="9811" y="303939"/>
                </a:lnTo>
                <a:lnTo>
                  <a:pt x="0" y="3071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400"/>
          <p:cNvSpPr/>
          <p:nvPr/>
        </p:nvSpPr>
        <p:spPr>
          <a:xfrm>
            <a:off x="6722268" y="2350590"/>
            <a:ext cx="378620" cy="242592"/>
          </a:xfrm>
          <a:custGeom>
            <a:avLst/>
            <a:gdLst/>
            <a:ahLst/>
            <a:cxnLst/>
            <a:rect l="0" t="0" r="0" b="0"/>
            <a:pathLst>
              <a:path w="378620" h="242592">
                <a:moveTo>
                  <a:pt x="378619" y="13991"/>
                </a:moveTo>
                <a:lnTo>
                  <a:pt x="378619" y="3080"/>
                </a:lnTo>
                <a:lnTo>
                  <a:pt x="377825" y="1955"/>
                </a:lnTo>
                <a:lnTo>
                  <a:pt x="376503" y="1204"/>
                </a:lnTo>
                <a:lnTo>
                  <a:pt x="372915" y="370"/>
                </a:lnTo>
                <a:lnTo>
                  <a:pt x="368676" y="0"/>
                </a:lnTo>
                <a:lnTo>
                  <a:pt x="366434" y="695"/>
                </a:lnTo>
                <a:lnTo>
                  <a:pt x="361826" y="3584"/>
                </a:lnTo>
                <a:lnTo>
                  <a:pt x="355016" y="5397"/>
                </a:lnTo>
                <a:lnTo>
                  <a:pt x="346698" y="6996"/>
                </a:lnTo>
                <a:lnTo>
                  <a:pt x="337709" y="10353"/>
                </a:lnTo>
                <a:lnTo>
                  <a:pt x="328422" y="14491"/>
                </a:lnTo>
                <a:lnTo>
                  <a:pt x="318210" y="19769"/>
                </a:lnTo>
                <a:lnTo>
                  <a:pt x="312152" y="23399"/>
                </a:lnTo>
                <a:lnTo>
                  <a:pt x="305733" y="27407"/>
                </a:lnTo>
                <a:lnTo>
                  <a:pt x="299866" y="31666"/>
                </a:lnTo>
                <a:lnTo>
                  <a:pt x="294367" y="36093"/>
                </a:lnTo>
                <a:lnTo>
                  <a:pt x="289114" y="40632"/>
                </a:lnTo>
                <a:lnTo>
                  <a:pt x="282436" y="46039"/>
                </a:lnTo>
                <a:lnTo>
                  <a:pt x="257869" y="65026"/>
                </a:lnTo>
                <a:lnTo>
                  <a:pt x="154762" y="142590"/>
                </a:lnTo>
                <a:lnTo>
                  <a:pt x="145243" y="148936"/>
                </a:lnTo>
                <a:lnTo>
                  <a:pt x="135723" y="154754"/>
                </a:lnTo>
                <a:lnTo>
                  <a:pt x="126201" y="160221"/>
                </a:lnTo>
                <a:lnTo>
                  <a:pt x="116678" y="166246"/>
                </a:lnTo>
                <a:lnTo>
                  <a:pt x="107154" y="172644"/>
                </a:lnTo>
                <a:lnTo>
                  <a:pt x="72849" y="196230"/>
                </a:lnTo>
                <a:lnTo>
                  <a:pt x="65234" y="200571"/>
                </a:lnTo>
                <a:lnTo>
                  <a:pt x="57777" y="204259"/>
                </a:lnTo>
                <a:lnTo>
                  <a:pt x="50424" y="207511"/>
                </a:lnTo>
                <a:lnTo>
                  <a:pt x="44729" y="211267"/>
                </a:lnTo>
                <a:lnTo>
                  <a:pt x="40138" y="215358"/>
                </a:lnTo>
                <a:lnTo>
                  <a:pt x="36284" y="219673"/>
                </a:lnTo>
                <a:lnTo>
                  <a:pt x="27768" y="226584"/>
                </a:lnTo>
                <a:lnTo>
                  <a:pt x="19486" y="232302"/>
                </a:lnTo>
                <a:lnTo>
                  <a:pt x="10359" y="239189"/>
                </a:lnTo>
                <a:lnTo>
                  <a:pt x="0" y="2425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5" name="Group 204"/>
          <p:cNvGrpSpPr/>
          <p:nvPr/>
        </p:nvGrpSpPr>
        <p:grpSpPr>
          <a:xfrm>
            <a:off x="5450681" y="2664618"/>
            <a:ext cx="1535907" cy="642939"/>
            <a:chOff x="5450681" y="2664618"/>
            <a:chExt cx="1535907" cy="642939"/>
          </a:xfrm>
        </p:grpSpPr>
        <p:sp>
          <p:nvSpPr>
            <p:cNvPr id="192" name="SMARTPenAnnotation401"/>
            <p:cNvSpPr/>
            <p:nvPr/>
          </p:nvSpPr>
          <p:spPr>
            <a:xfrm>
              <a:off x="5464968" y="2757487"/>
              <a:ext cx="228601" cy="7145"/>
            </a:xfrm>
            <a:custGeom>
              <a:avLst/>
              <a:gdLst/>
              <a:ahLst/>
              <a:cxnLst/>
              <a:rect l="0" t="0" r="0" b="0"/>
              <a:pathLst>
                <a:path w="228601" h="7145">
                  <a:moveTo>
                    <a:pt x="0" y="7144"/>
                  </a:moveTo>
                  <a:lnTo>
                    <a:pt x="40929" y="7144"/>
                  </a:lnTo>
                  <a:lnTo>
                    <a:pt x="46336" y="6350"/>
                  </a:lnTo>
                  <a:lnTo>
                    <a:pt x="52322" y="5027"/>
                  </a:lnTo>
                  <a:lnTo>
                    <a:pt x="58694" y="3352"/>
                  </a:lnTo>
                  <a:lnTo>
                    <a:pt x="65323" y="2234"/>
                  </a:lnTo>
                  <a:lnTo>
                    <a:pt x="72124" y="1489"/>
                  </a:lnTo>
                  <a:lnTo>
                    <a:pt x="79039" y="993"/>
                  </a:lnTo>
                  <a:lnTo>
                    <a:pt x="86030" y="662"/>
                  </a:lnTo>
                  <a:lnTo>
                    <a:pt x="100148" y="294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402"/>
            <p:cNvSpPr/>
            <p:nvPr/>
          </p:nvSpPr>
          <p:spPr>
            <a:xfrm>
              <a:off x="5500687" y="2850356"/>
              <a:ext cx="185739" cy="21432"/>
            </a:xfrm>
            <a:custGeom>
              <a:avLst/>
              <a:gdLst/>
              <a:ahLst/>
              <a:cxnLst/>
              <a:rect l="0" t="0" r="0" b="0"/>
              <a:pathLst>
                <a:path w="185739" h="21432">
                  <a:moveTo>
                    <a:pt x="0" y="21431"/>
                  </a:moveTo>
                  <a:lnTo>
                    <a:pt x="0" y="17639"/>
                  </a:lnTo>
                  <a:lnTo>
                    <a:pt x="794" y="16521"/>
                  </a:lnTo>
                  <a:lnTo>
                    <a:pt x="2117" y="15777"/>
                  </a:lnTo>
                  <a:lnTo>
                    <a:pt x="3792" y="15280"/>
                  </a:lnTo>
                  <a:lnTo>
                    <a:pt x="7771" y="14729"/>
                  </a:lnTo>
                  <a:lnTo>
                    <a:pt x="12979" y="14483"/>
                  </a:lnTo>
                  <a:lnTo>
                    <a:pt x="20585" y="14374"/>
                  </a:lnTo>
                  <a:lnTo>
                    <a:pt x="24836" y="13552"/>
                  </a:lnTo>
                  <a:lnTo>
                    <a:pt x="29258" y="12209"/>
                  </a:lnTo>
                  <a:lnTo>
                    <a:pt x="33793" y="10521"/>
                  </a:lnTo>
                  <a:lnTo>
                    <a:pt x="39197" y="9395"/>
                  </a:lnTo>
                  <a:lnTo>
                    <a:pt x="45181" y="8645"/>
                  </a:lnTo>
                  <a:lnTo>
                    <a:pt x="51552" y="8144"/>
                  </a:lnTo>
                  <a:lnTo>
                    <a:pt x="58181" y="7811"/>
                  </a:lnTo>
                  <a:lnTo>
                    <a:pt x="71896" y="7440"/>
                  </a:lnTo>
                  <a:lnTo>
                    <a:pt x="93004" y="7231"/>
                  </a:lnTo>
                  <a:lnTo>
                    <a:pt x="100103" y="6408"/>
                  </a:lnTo>
                  <a:lnTo>
                    <a:pt x="107216" y="5066"/>
                  </a:lnTo>
                  <a:lnTo>
                    <a:pt x="114341" y="3377"/>
                  </a:lnTo>
                  <a:lnTo>
                    <a:pt x="122264" y="2251"/>
                  </a:lnTo>
                  <a:lnTo>
                    <a:pt x="130722" y="1501"/>
                  </a:lnTo>
                  <a:lnTo>
                    <a:pt x="146999" y="667"/>
                  </a:lnTo>
                  <a:lnTo>
                    <a:pt x="159524" y="296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403"/>
            <p:cNvSpPr/>
            <p:nvPr/>
          </p:nvSpPr>
          <p:spPr>
            <a:xfrm>
              <a:off x="5907881" y="2721768"/>
              <a:ext cx="185738" cy="214314"/>
            </a:xfrm>
            <a:custGeom>
              <a:avLst/>
              <a:gdLst/>
              <a:ahLst/>
              <a:cxnLst/>
              <a:rect l="0" t="0" r="0" b="0"/>
              <a:pathLst>
                <a:path w="185738" h="214314">
                  <a:moveTo>
                    <a:pt x="0" y="0"/>
                  </a:moveTo>
                  <a:lnTo>
                    <a:pt x="0" y="6151"/>
                  </a:lnTo>
                  <a:lnTo>
                    <a:pt x="5703" y="12651"/>
                  </a:lnTo>
                  <a:lnTo>
                    <a:pt x="16793" y="23911"/>
                  </a:lnTo>
                  <a:lnTo>
                    <a:pt x="19132" y="27053"/>
                  </a:lnTo>
                  <a:lnTo>
                    <a:pt x="21486" y="30736"/>
                  </a:lnTo>
                  <a:lnTo>
                    <a:pt x="23849" y="34778"/>
                  </a:lnTo>
                  <a:lnTo>
                    <a:pt x="27012" y="39060"/>
                  </a:lnTo>
                  <a:lnTo>
                    <a:pt x="30708" y="43503"/>
                  </a:lnTo>
                  <a:lnTo>
                    <a:pt x="34759" y="48052"/>
                  </a:lnTo>
                  <a:lnTo>
                    <a:pt x="43494" y="57340"/>
                  </a:lnTo>
                  <a:lnTo>
                    <a:pt x="48046" y="62039"/>
                  </a:lnTo>
                  <a:lnTo>
                    <a:pt x="52668" y="67553"/>
                  </a:lnTo>
                  <a:lnTo>
                    <a:pt x="57337" y="73611"/>
                  </a:lnTo>
                  <a:lnTo>
                    <a:pt x="62037" y="80030"/>
                  </a:lnTo>
                  <a:lnTo>
                    <a:pt x="66758" y="85897"/>
                  </a:lnTo>
                  <a:lnTo>
                    <a:pt x="71493" y="91396"/>
                  </a:lnTo>
                  <a:lnTo>
                    <a:pt x="76237" y="96650"/>
                  </a:lnTo>
                  <a:lnTo>
                    <a:pt x="80987" y="102533"/>
                  </a:lnTo>
                  <a:lnTo>
                    <a:pt x="85741" y="108837"/>
                  </a:lnTo>
                  <a:lnTo>
                    <a:pt x="90498" y="115420"/>
                  </a:lnTo>
                  <a:lnTo>
                    <a:pt x="95257" y="121397"/>
                  </a:lnTo>
                  <a:lnTo>
                    <a:pt x="100017" y="126969"/>
                  </a:lnTo>
                  <a:lnTo>
                    <a:pt x="104778" y="132271"/>
                  </a:lnTo>
                  <a:lnTo>
                    <a:pt x="109540" y="138187"/>
                  </a:lnTo>
                  <a:lnTo>
                    <a:pt x="114301" y="144512"/>
                  </a:lnTo>
                  <a:lnTo>
                    <a:pt x="119063" y="151110"/>
                  </a:lnTo>
                  <a:lnTo>
                    <a:pt x="123032" y="156303"/>
                  </a:lnTo>
                  <a:lnTo>
                    <a:pt x="126471" y="160558"/>
                  </a:lnTo>
                  <a:lnTo>
                    <a:pt x="129558" y="164189"/>
                  </a:lnTo>
                  <a:lnTo>
                    <a:pt x="133203" y="168197"/>
                  </a:lnTo>
                  <a:lnTo>
                    <a:pt x="141487" y="176883"/>
                  </a:lnTo>
                  <a:lnTo>
                    <a:pt x="159213" y="194903"/>
                  </a:lnTo>
                  <a:lnTo>
                    <a:pt x="162498" y="197404"/>
                  </a:lnTo>
                  <a:lnTo>
                    <a:pt x="166276" y="199866"/>
                  </a:lnTo>
                  <a:lnTo>
                    <a:pt x="170382" y="202300"/>
                  </a:lnTo>
                  <a:lnTo>
                    <a:pt x="173913" y="204717"/>
                  </a:lnTo>
                  <a:lnTo>
                    <a:pt x="177060" y="207122"/>
                  </a:lnTo>
                  <a:lnTo>
                    <a:pt x="185737" y="21431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404"/>
            <p:cNvSpPr/>
            <p:nvPr/>
          </p:nvSpPr>
          <p:spPr>
            <a:xfrm>
              <a:off x="5950743" y="2728912"/>
              <a:ext cx="150020" cy="200026"/>
            </a:xfrm>
            <a:custGeom>
              <a:avLst/>
              <a:gdLst/>
              <a:ahLst/>
              <a:cxnLst/>
              <a:rect l="0" t="0" r="0" b="0"/>
              <a:pathLst>
                <a:path w="150020" h="200026">
                  <a:moveTo>
                    <a:pt x="150019" y="0"/>
                  </a:moveTo>
                  <a:lnTo>
                    <a:pt x="146227" y="0"/>
                  </a:lnTo>
                  <a:lnTo>
                    <a:pt x="144316" y="794"/>
                  </a:lnTo>
                  <a:lnTo>
                    <a:pt x="140076" y="3792"/>
                  </a:lnTo>
                  <a:lnTo>
                    <a:pt x="138628" y="5703"/>
                  </a:lnTo>
                  <a:lnTo>
                    <a:pt x="137663" y="7771"/>
                  </a:lnTo>
                  <a:lnTo>
                    <a:pt x="137019" y="9943"/>
                  </a:lnTo>
                  <a:lnTo>
                    <a:pt x="134187" y="14474"/>
                  </a:lnTo>
                  <a:lnTo>
                    <a:pt x="132320" y="16793"/>
                  </a:lnTo>
                  <a:lnTo>
                    <a:pt x="129489" y="20720"/>
                  </a:lnTo>
                  <a:lnTo>
                    <a:pt x="122109" y="31434"/>
                  </a:lnTo>
                  <a:lnTo>
                    <a:pt x="117919" y="36831"/>
                  </a:lnTo>
                  <a:lnTo>
                    <a:pt x="113538" y="42017"/>
                  </a:lnTo>
                  <a:lnTo>
                    <a:pt x="109029" y="47061"/>
                  </a:lnTo>
                  <a:lnTo>
                    <a:pt x="104436" y="52805"/>
                  </a:lnTo>
                  <a:lnTo>
                    <a:pt x="99787" y="59016"/>
                  </a:lnTo>
                  <a:lnTo>
                    <a:pt x="90387" y="72267"/>
                  </a:lnTo>
                  <a:lnTo>
                    <a:pt x="66662" y="107266"/>
                  </a:lnTo>
                  <a:lnTo>
                    <a:pt x="61904" y="113579"/>
                  </a:lnTo>
                  <a:lnTo>
                    <a:pt x="57144" y="119376"/>
                  </a:lnTo>
                  <a:lnTo>
                    <a:pt x="52384" y="124827"/>
                  </a:lnTo>
                  <a:lnTo>
                    <a:pt x="47623" y="130844"/>
                  </a:lnTo>
                  <a:lnTo>
                    <a:pt x="42861" y="137235"/>
                  </a:lnTo>
                  <a:lnTo>
                    <a:pt x="38099" y="143878"/>
                  </a:lnTo>
                  <a:lnTo>
                    <a:pt x="34131" y="149893"/>
                  </a:lnTo>
                  <a:lnTo>
                    <a:pt x="30692" y="155491"/>
                  </a:lnTo>
                  <a:lnTo>
                    <a:pt x="27605" y="160811"/>
                  </a:lnTo>
                  <a:lnTo>
                    <a:pt x="22059" y="170955"/>
                  </a:lnTo>
                  <a:lnTo>
                    <a:pt x="19468" y="175882"/>
                  </a:lnTo>
                  <a:lnTo>
                    <a:pt x="16948" y="179961"/>
                  </a:lnTo>
                  <a:lnTo>
                    <a:pt x="14473" y="183474"/>
                  </a:lnTo>
                  <a:lnTo>
                    <a:pt x="12031" y="186610"/>
                  </a:lnTo>
                  <a:lnTo>
                    <a:pt x="9316" y="192211"/>
                  </a:lnTo>
                  <a:lnTo>
                    <a:pt x="8592" y="194815"/>
                  </a:lnTo>
                  <a:lnTo>
                    <a:pt x="7316" y="196552"/>
                  </a:lnTo>
                  <a:lnTo>
                    <a:pt x="5671" y="197710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405"/>
            <p:cNvSpPr/>
            <p:nvPr/>
          </p:nvSpPr>
          <p:spPr>
            <a:xfrm>
              <a:off x="6257925" y="2721768"/>
              <a:ext cx="50007" cy="200026"/>
            </a:xfrm>
            <a:custGeom>
              <a:avLst/>
              <a:gdLst/>
              <a:ahLst/>
              <a:cxnLst/>
              <a:rect l="0" t="0" r="0" b="0"/>
              <a:pathLst>
                <a:path w="50007" h="200026">
                  <a:moveTo>
                    <a:pt x="0" y="0"/>
                  </a:moveTo>
                  <a:lnTo>
                    <a:pt x="6150" y="0"/>
                  </a:lnTo>
                  <a:lnTo>
                    <a:pt x="6481" y="794"/>
                  </a:lnTo>
                  <a:lnTo>
                    <a:pt x="6849" y="3793"/>
                  </a:lnTo>
                  <a:lnTo>
                    <a:pt x="7741" y="5704"/>
                  </a:lnTo>
                  <a:lnTo>
                    <a:pt x="9129" y="7771"/>
                  </a:lnTo>
                  <a:lnTo>
                    <a:pt x="10848" y="9943"/>
                  </a:lnTo>
                  <a:lnTo>
                    <a:pt x="12788" y="12185"/>
                  </a:lnTo>
                  <a:lnTo>
                    <a:pt x="14876" y="14474"/>
                  </a:lnTo>
                  <a:lnTo>
                    <a:pt x="17060" y="16793"/>
                  </a:lnTo>
                  <a:lnTo>
                    <a:pt x="19311" y="19927"/>
                  </a:lnTo>
                  <a:lnTo>
                    <a:pt x="21605" y="23603"/>
                  </a:lnTo>
                  <a:lnTo>
                    <a:pt x="23928" y="27642"/>
                  </a:lnTo>
                  <a:lnTo>
                    <a:pt x="25477" y="31922"/>
                  </a:lnTo>
                  <a:lnTo>
                    <a:pt x="26510" y="36363"/>
                  </a:lnTo>
                  <a:lnTo>
                    <a:pt x="27198" y="40911"/>
                  </a:lnTo>
                  <a:lnTo>
                    <a:pt x="27657" y="45530"/>
                  </a:lnTo>
                  <a:lnTo>
                    <a:pt x="27963" y="50197"/>
                  </a:lnTo>
                  <a:lnTo>
                    <a:pt x="28166" y="54896"/>
                  </a:lnTo>
                  <a:lnTo>
                    <a:pt x="28393" y="66467"/>
                  </a:lnTo>
                  <a:lnTo>
                    <a:pt x="28454" y="72886"/>
                  </a:lnTo>
                  <a:lnTo>
                    <a:pt x="29288" y="79547"/>
                  </a:lnTo>
                  <a:lnTo>
                    <a:pt x="30637" y="86369"/>
                  </a:lnTo>
                  <a:lnTo>
                    <a:pt x="32331" y="93298"/>
                  </a:lnTo>
                  <a:lnTo>
                    <a:pt x="33460" y="100299"/>
                  </a:lnTo>
                  <a:lnTo>
                    <a:pt x="34213" y="107347"/>
                  </a:lnTo>
                  <a:lnTo>
                    <a:pt x="34714" y="114428"/>
                  </a:lnTo>
                  <a:lnTo>
                    <a:pt x="35049" y="121529"/>
                  </a:lnTo>
                  <a:lnTo>
                    <a:pt x="35421" y="135769"/>
                  </a:lnTo>
                  <a:lnTo>
                    <a:pt x="35630" y="153382"/>
                  </a:lnTo>
                  <a:lnTo>
                    <a:pt x="36453" y="158611"/>
                  </a:lnTo>
                  <a:lnTo>
                    <a:pt x="37796" y="163684"/>
                  </a:lnTo>
                  <a:lnTo>
                    <a:pt x="39485" y="168654"/>
                  </a:lnTo>
                  <a:lnTo>
                    <a:pt x="40610" y="172761"/>
                  </a:lnTo>
                  <a:lnTo>
                    <a:pt x="41361" y="176293"/>
                  </a:lnTo>
                  <a:lnTo>
                    <a:pt x="42195" y="182334"/>
                  </a:lnTo>
                  <a:lnTo>
                    <a:pt x="42566" y="187665"/>
                  </a:lnTo>
                  <a:lnTo>
                    <a:pt x="43458" y="189404"/>
                  </a:lnTo>
                  <a:lnTo>
                    <a:pt x="44847" y="190563"/>
                  </a:lnTo>
                  <a:lnTo>
                    <a:pt x="48987" y="192423"/>
                  </a:lnTo>
                  <a:lnTo>
                    <a:pt x="49326" y="193370"/>
                  </a:lnTo>
                  <a:lnTo>
                    <a:pt x="49553" y="194795"/>
                  </a:lnTo>
                  <a:lnTo>
                    <a:pt x="50006" y="2000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406"/>
            <p:cNvSpPr/>
            <p:nvPr/>
          </p:nvSpPr>
          <p:spPr>
            <a:xfrm>
              <a:off x="6194624" y="2815657"/>
              <a:ext cx="206177" cy="20412"/>
            </a:xfrm>
            <a:custGeom>
              <a:avLst/>
              <a:gdLst/>
              <a:ahLst/>
              <a:cxnLst/>
              <a:rect l="0" t="0" r="0" b="0"/>
              <a:pathLst>
                <a:path w="206177" h="20412">
                  <a:moveTo>
                    <a:pt x="6151" y="20411"/>
                  </a:moveTo>
                  <a:lnTo>
                    <a:pt x="0" y="20411"/>
                  </a:lnTo>
                  <a:lnTo>
                    <a:pt x="5244" y="20411"/>
                  </a:lnTo>
                  <a:lnTo>
                    <a:pt x="6340" y="19618"/>
                  </a:lnTo>
                  <a:lnTo>
                    <a:pt x="7864" y="18295"/>
                  </a:lnTo>
                  <a:lnTo>
                    <a:pt x="9674" y="16619"/>
                  </a:lnTo>
                  <a:lnTo>
                    <a:pt x="12469" y="15502"/>
                  </a:lnTo>
                  <a:lnTo>
                    <a:pt x="15919" y="14757"/>
                  </a:lnTo>
                  <a:lnTo>
                    <a:pt x="19807" y="14260"/>
                  </a:lnTo>
                  <a:lnTo>
                    <a:pt x="23986" y="13930"/>
                  </a:lnTo>
                  <a:lnTo>
                    <a:pt x="28360" y="13709"/>
                  </a:lnTo>
                  <a:lnTo>
                    <a:pt x="32863" y="13562"/>
                  </a:lnTo>
                  <a:lnTo>
                    <a:pt x="38246" y="12670"/>
                  </a:lnTo>
                  <a:lnTo>
                    <a:pt x="44216" y="11282"/>
                  </a:lnTo>
                  <a:lnTo>
                    <a:pt x="50578" y="9562"/>
                  </a:lnTo>
                  <a:lnTo>
                    <a:pt x="57200" y="8416"/>
                  </a:lnTo>
                  <a:lnTo>
                    <a:pt x="63996" y="7652"/>
                  </a:lnTo>
                  <a:lnTo>
                    <a:pt x="70908" y="7142"/>
                  </a:lnTo>
                  <a:lnTo>
                    <a:pt x="77897" y="6803"/>
                  </a:lnTo>
                  <a:lnTo>
                    <a:pt x="92013" y="6426"/>
                  </a:lnTo>
                  <a:lnTo>
                    <a:pt x="99905" y="5531"/>
                  </a:lnTo>
                  <a:lnTo>
                    <a:pt x="108341" y="4141"/>
                  </a:lnTo>
                  <a:lnTo>
                    <a:pt x="117140" y="2421"/>
                  </a:lnTo>
                  <a:lnTo>
                    <a:pt x="125387" y="1274"/>
                  </a:lnTo>
                  <a:lnTo>
                    <a:pt x="133267" y="509"/>
                  </a:lnTo>
                  <a:lnTo>
                    <a:pt x="140901" y="0"/>
                  </a:lnTo>
                  <a:lnTo>
                    <a:pt x="148371" y="454"/>
                  </a:lnTo>
                  <a:lnTo>
                    <a:pt x="155733" y="1550"/>
                  </a:lnTo>
                  <a:lnTo>
                    <a:pt x="163022" y="3075"/>
                  </a:lnTo>
                  <a:lnTo>
                    <a:pt x="170263" y="4091"/>
                  </a:lnTo>
                  <a:lnTo>
                    <a:pt x="177471" y="4769"/>
                  </a:lnTo>
                  <a:lnTo>
                    <a:pt x="190243" y="5521"/>
                  </a:lnTo>
                  <a:lnTo>
                    <a:pt x="206176" y="612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407"/>
            <p:cNvSpPr/>
            <p:nvPr/>
          </p:nvSpPr>
          <p:spPr>
            <a:xfrm>
              <a:off x="6536531" y="2693193"/>
              <a:ext cx="14288" cy="214314"/>
            </a:xfrm>
            <a:custGeom>
              <a:avLst/>
              <a:gdLst/>
              <a:ahLst/>
              <a:cxnLst/>
              <a:rect l="0" t="0" r="0" b="0"/>
              <a:pathLst>
                <a:path w="14288" h="214314">
                  <a:moveTo>
                    <a:pt x="0" y="0"/>
                  </a:moveTo>
                  <a:lnTo>
                    <a:pt x="0" y="175877"/>
                  </a:lnTo>
                  <a:lnTo>
                    <a:pt x="794" y="180751"/>
                  </a:lnTo>
                  <a:lnTo>
                    <a:pt x="2117" y="185588"/>
                  </a:lnTo>
                  <a:lnTo>
                    <a:pt x="3793" y="190401"/>
                  </a:lnTo>
                  <a:lnTo>
                    <a:pt x="4910" y="194403"/>
                  </a:lnTo>
                  <a:lnTo>
                    <a:pt x="5654" y="197864"/>
                  </a:lnTo>
                  <a:lnTo>
                    <a:pt x="6151" y="200966"/>
                  </a:lnTo>
                  <a:lnTo>
                    <a:pt x="6482" y="203827"/>
                  </a:lnTo>
                  <a:lnTo>
                    <a:pt x="6850" y="209124"/>
                  </a:lnTo>
                  <a:lnTo>
                    <a:pt x="7741" y="210853"/>
                  </a:lnTo>
                  <a:lnTo>
                    <a:pt x="9129" y="212006"/>
                  </a:lnTo>
                  <a:lnTo>
                    <a:pt x="14287" y="21431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408"/>
            <p:cNvSpPr/>
            <p:nvPr/>
          </p:nvSpPr>
          <p:spPr>
            <a:xfrm>
              <a:off x="6650831" y="2800350"/>
              <a:ext cx="164307" cy="7144"/>
            </a:xfrm>
            <a:custGeom>
              <a:avLst/>
              <a:gdLst/>
              <a:ahLst/>
              <a:cxnLst/>
              <a:rect l="0" t="0" r="0" b="0"/>
              <a:pathLst>
                <a:path w="164307" h="7144">
                  <a:moveTo>
                    <a:pt x="0" y="0"/>
                  </a:moveTo>
                  <a:lnTo>
                    <a:pt x="119063" y="0"/>
                  </a:lnTo>
                  <a:lnTo>
                    <a:pt x="123825" y="793"/>
                  </a:lnTo>
                  <a:lnTo>
                    <a:pt x="128588" y="2116"/>
                  </a:lnTo>
                  <a:lnTo>
                    <a:pt x="133350" y="3792"/>
                  </a:lnTo>
                  <a:lnTo>
                    <a:pt x="138112" y="4909"/>
                  </a:lnTo>
                  <a:lnTo>
                    <a:pt x="142875" y="5654"/>
                  </a:lnTo>
                  <a:lnTo>
                    <a:pt x="147637" y="6150"/>
                  </a:lnTo>
                  <a:lnTo>
                    <a:pt x="151606" y="6481"/>
                  </a:lnTo>
                  <a:lnTo>
                    <a:pt x="155046" y="6702"/>
                  </a:lnTo>
                  <a:lnTo>
                    <a:pt x="164306" y="714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409"/>
            <p:cNvSpPr/>
            <p:nvPr/>
          </p:nvSpPr>
          <p:spPr>
            <a:xfrm>
              <a:off x="6958012" y="2664618"/>
              <a:ext cx="28576" cy="250033"/>
            </a:xfrm>
            <a:custGeom>
              <a:avLst/>
              <a:gdLst/>
              <a:ahLst/>
              <a:cxnLst/>
              <a:rect l="0" t="0" r="0" b="0"/>
              <a:pathLst>
                <a:path w="28576" h="250033">
                  <a:moveTo>
                    <a:pt x="0" y="0"/>
                  </a:moveTo>
                  <a:lnTo>
                    <a:pt x="3793" y="3793"/>
                  </a:lnTo>
                  <a:lnTo>
                    <a:pt x="4910" y="5704"/>
                  </a:lnTo>
                  <a:lnTo>
                    <a:pt x="5654" y="7771"/>
                  </a:lnTo>
                  <a:lnTo>
                    <a:pt x="6482" y="12185"/>
                  </a:lnTo>
                  <a:lnTo>
                    <a:pt x="6948" y="19927"/>
                  </a:lnTo>
                  <a:lnTo>
                    <a:pt x="7057" y="27642"/>
                  </a:lnTo>
                  <a:lnTo>
                    <a:pt x="7879" y="31922"/>
                  </a:lnTo>
                  <a:lnTo>
                    <a:pt x="9222" y="36363"/>
                  </a:lnTo>
                  <a:lnTo>
                    <a:pt x="10910" y="40911"/>
                  </a:lnTo>
                  <a:lnTo>
                    <a:pt x="12036" y="46324"/>
                  </a:lnTo>
                  <a:lnTo>
                    <a:pt x="12787" y="52314"/>
                  </a:lnTo>
                  <a:lnTo>
                    <a:pt x="13288" y="58689"/>
                  </a:lnTo>
                  <a:lnTo>
                    <a:pt x="13620" y="65320"/>
                  </a:lnTo>
                  <a:lnTo>
                    <a:pt x="13991" y="79037"/>
                  </a:lnTo>
                  <a:lnTo>
                    <a:pt x="14287" y="185739"/>
                  </a:lnTo>
                  <a:lnTo>
                    <a:pt x="14288" y="218657"/>
                  </a:lnTo>
                  <a:lnTo>
                    <a:pt x="15081" y="222765"/>
                  </a:lnTo>
                  <a:lnTo>
                    <a:pt x="16404" y="226298"/>
                  </a:lnTo>
                  <a:lnTo>
                    <a:pt x="18080" y="229447"/>
                  </a:lnTo>
                  <a:lnTo>
                    <a:pt x="19197" y="232340"/>
                  </a:lnTo>
                  <a:lnTo>
                    <a:pt x="19941" y="235062"/>
                  </a:lnTo>
                  <a:lnTo>
                    <a:pt x="20438" y="237671"/>
                  </a:lnTo>
                  <a:lnTo>
                    <a:pt x="21563" y="240203"/>
                  </a:lnTo>
                  <a:lnTo>
                    <a:pt x="23107" y="242686"/>
                  </a:lnTo>
                  <a:lnTo>
                    <a:pt x="28575" y="25003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410"/>
            <p:cNvSpPr/>
            <p:nvPr/>
          </p:nvSpPr>
          <p:spPr>
            <a:xfrm>
              <a:off x="5464968" y="3128962"/>
              <a:ext cx="142876" cy="50007"/>
            </a:xfrm>
            <a:custGeom>
              <a:avLst/>
              <a:gdLst/>
              <a:ahLst/>
              <a:cxnLst/>
              <a:rect l="0" t="0" r="0" b="0"/>
              <a:pathLst>
                <a:path w="142876" h="50007">
                  <a:moveTo>
                    <a:pt x="0" y="50006"/>
                  </a:moveTo>
                  <a:lnTo>
                    <a:pt x="0" y="43855"/>
                  </a:lnTo>
                  <a:lnTo>
                    <a:pt x="794" y="43525"/>
                  </a:lnTo>
                  <a:lnTo>
                    <a:pt x="3793" y="43157"/>
                  </a:lnTo>
                  <a:lnTo>
                    <a:pt x="6498" y="43059"/>
                  </a:lnTo>
                  <a:lnTo>
                    <a:pt x="13736" y="42950"/>
                  </a:lnTo>
                  <a:lnTo>
                    <a:pt x="17888" y="42127"/>
                  </a:lnTo>
                  <a:lnTo>
                    <a:pt x="22245" y="40785"/>
                  </a:lnTo>
                  <a:lnTo>
                    <a:pt x="26736" y="39096"/>
                  </a:lnTo>
                  <a:lnTo>
                    <a:pt x="31318" y="37177"/>
                  </a:lnTo>
                  <a:lnTo>
                    <a:pt x="35960" y="35103"/>
                  </a:lnTo>
                  <a:lnTo>
                    <a:pt x="40642" y="32927"/>
                  </a:lnTo>
                  <a:lnTo>
                    <a:pt x="46145" y="30683"/>
                  </a:lnTo>
                  <a:lnTo>
                    <a:pt x="52195" y="28393"/>
                  </a:lnTo>
                  <a:lnTo>
                    <a:pt x="58609" y="26072"/>
                  </a:lnTo>
                  <a:lnTo>
                    <a:pt x="64473" y="23731"/>
                  </a:lnTo>
                  <a:lnTo>
                    <a:pt x="69970" y="21377"/>
                  </a:lnTo>
                  <a:lnTo>
                    <a:pt x="75222" y="19014"/>
                  </a:lnTo>
                  <a:lnTo>
                    <a:pt x="81104" y="17439"/>
                  </a:lnTo>
                  <a:lnTo>
                    <a:pt x="87407" y="16388"/>
                  </a:lnTo>
                  <a:lnTo>
                    <a:pt x="93990" y="15688"/>
                  </a:lnTo>
                  <a:lnTo>
                    <a:pt x="99967" y="14427"/>
                  </a:lnTo>
                  <a:lnTo>
                    <a:pt x="105538" y="12793"/>
                  </a:lnTo>
                  <a:lnTo>
                    <a:pt x="110840" y="10910"/>
                  </a:lnTo>
                  <a:lnTo>
                    <a:pt x="115962" y="8861"/>
                  </a:lnTo>
                  <a:lnTo>
                    <a:pt x="120964" y="6701"/>
                  </a:lnTo>
                  <a:lnTo>
                    <a:pt x="125887" y="4468"/>
                  </a:lnTo>
                  <a:lnTo>
                    <a:pt x="129962" y="2978"/>
                  </a:lnTo>
                  <a:lnTo>
                    <a:pt x="133473" y="1986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411"/>
            <p:cNvSpPr/>
            <p:nvPr/>
          </p:nvSpPr>
          <p:spPr>
            <a:xfrm>
              <a:off x="5450681" y="3221857"/>
              <a:ext cx="171451" cy="21406"/>
            </a:xfrm>
            <a:custGeom>
              <a:avLst/>
              <a:gdLst/>
              <a:ahLst/>
              <a:cxnLst/>
              <a:rect l="0" t="0" r="0" b="0"/>
              <a:pathLst>
                <a:path w="171451" h="21406">
                  <a:moveTo>
                    <a:pt x="0" y="21405"/>
                  </a:moveTo>
                  <a:lnTo>
                    <a:pt x="9943" y="21405"/>
                  </a:lnTo>
                  <a:lnTo>
                    <a:pt x="12185" y="20611"/>
                  </a:lnTo>
                  <a:lnTo>
                    <a:pt x="14473" y="19288"/>
                  </a:lnTo>
                  <a:lnTo>
                    <a:pt x="16793" y="17613"/>
                  </a:lnTo>
                  <a:lnTo>
                    <a:pt x="19132" y="16496"/>
                  </a:lnTo>
                  <a:lnTo>
                    <a:pt x="21486" y="15751"/>
                  </a:lnTo>
                  <a:lnTo>
                    <a:pt x="23849" y="15254"/>
                  </a:lnTo>
                  <a:lnTo>
                    <a:pt x="27012" y="14923"/>
                  </a:lnTo>
                  <a:lnTo>
                    <a:pt x="30708" y="14703"/>
                  </a:lnTo>
                  <a:lnTo>
                    <a:pt x="34759" y="14556"/>
                  </a:lnTo>
                  <a:lnTo>
                    <a:pt x="39048" y="13664"/>
                  </a:lnTo>
                  <a:lnTo>
                    <a:pt x="43494" y="12275"/>
                  </a:lnTo>
                  <a:lnTo>
                    <a:pt x="48046" y="10556"/>
                  </a:lnTo>
                  <a:lnTo>
                    <a:pt x="52668" y="9410"/>
                  </a:lnTo>
                  <a:lnTo>
                    <a:pt x="57337" y="8646"/>
                  </a:lnTo>
                  <a:lnTo>
                    <a:pt x="62037" y="8136"/>
                  </a:lnTo>
                  <a:lnTo>
                    <a:pt x="67552" y="7797"/>
                  </a:lnTo>
                  <a:lnTo>
                    <a:pt x="80029" y="7419"/>
                  </a:lnTo>
                  <a:lnTo>
                    <a:pt x="85896" y="6525"/>
                  </a:lnTo>
                  <a:lnTo>
                    <a:pt x="91396" y="5135"/>
                  </a:lnTo>
                  <a:lnTo>
                    <a:pt x="96649" y="3415"/>
                  </a:lnTo>
                  <a:lnTo>
                    <a:pt x="101739" y="2268"/>
                  </a:lnTo>
                  <a:lnTo>
                    <a:pt x="106720" y="1503"/>
                  </a:lnTo>
                  <a:lnTo>
                    <a:pt x="111628" y="993"/>
                  </a:lnTo>
                  <a:lnTo>
                    <a:pt x="116487" y="654"/>
                  </a:lnTo>
                  <a:lnTo>
                    <a:pt x="121314" y="427"/>
                  </a:lnTo>
                  <a:lnTo>
                    <a:pt x="131705" y="175"/>
                  </a:lnTo>
                  <a:lnTo>
                    <a:pt x="157132" y="0"/>
                  </a:lnTo>
                  <a:lnTo>
                    <a:pt x="160317" y="785"/>
                  </a:lnTo>
                  <a:lnTo>
                    <a:pt x="163234" y="2102"/>
                  </a:lnTo>
                  <a:lnTo>
                    <a:pt x="171450" y="711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412"/>
            <p:cNvSpPr/>
            <p:nvPr/>
          </p:nvSpPr>
          <p:spPr>
            <a:xfrm>
              <a:off x="5765006" y="3107531"/>
              <a:ext cx="164307" cy="200026"/>
            </a:xfrm>
            <a:custGeom>
              <a:avLst/>
              <a:gdLst/>
              <a:ahLst/>
              <a:cxnLst/>
              <a:rect l="0" t="0" r="0" b="0"/>
              <a:pathLst>
                <a:path w="164307" h="200026">
                  <a:moveTo>
                    <a:pt x="0" y="0"/>
                  </a:moveTo>
                  <a:lnTo>
                    <a:pt x="0" y="10910"/>
                  </a:lnTo>
                  <a:lnTo>
                    <a:pt x="794" y="12036"/>
                  </a:lnTo>
                  <a:lnTo>
                    <a:pt x="2117" y="12787"/>
                  </a:lnTo>
                  <a:lnTo>
                    <a:pt x="3792" y="13287"/>
                  </a:lnTo>
                  <a:lnTo>
                    <a:pt x="7771" y="15959"/>
                  </a:lnTo>
                  <a:lnTo>
                    <a:pt x="12185" y="19793"/>
                  </a:lnTo>
                  <a:lnTo>
                    <a:pt x="16793" y="24142"/>
                  </a:lnTo>
                  <a:lnTo>
                    <a:pt x="30967" y="38129"/>
                  </a:lnTo>
                  <a:lnTo>
                    <a:pt x="33344" y="41294"/>
                  </a:lnTo>
                  <a:lnTo>
                    <a:pt x="35723" y="44992"/>
                  </a:lnTo>
                  <a:lnTo>
                    <a:pt x="38103" y="49045"/>
                  </a:lnTo>
                  <a:lnTo>
                    <a:pt x="41277" y="52540"/>
                  </a:lnTo>
                  <a:lnTo>
                    <a:pt x="44980" y="55664"/>
                  </a:lnTo>
                  <a:lnTo>
                    <a:pt x="49037" y="58541"/>
                  </a:lnTo>
                  <a:lnTo>
                    <a:pt x="52535" y="62046"/>
                  </a:lnTo>
                  <a:lnTo>
                    <a:pt x="55661" y="65970"/>
                  </a:lnTo>
                  <a:lnTo>
                    <a:pt x="58538" y="70174"/>
                  </a:lnTo>
                  <a:lnTo>
                    <a:pt x="61251" y="74564"/>
                  </a:lnTo>
                  <a:lnTo>
                    <a:pt x="63852" y="79078"/>
                  </a:lnTo>
                  <a:lnTo>
                    <a:pt x="66381" y="83675"/>
                  </a:lnTo>
                  <a:lnTo>
                    <a:pt x="69654" y="88327"/>
                  </a:lnTo>
                  <a:lnTo>
                    <a:pt x="73423" y="93016"/>
                  </a:lnTo>
                  <a:lnTo>
                    <a:pt x="77524" y="97729"/>
                  </a:lnTo>
                  <a:lnTo>
                    <a:pt x="84197" y="105083"/>
                  </a:lnTo>
                  <a:lnTo>
                    <a:pt x="90602" y="111791"/>
                  </a:lnTo>
                  <a:lnTo>
                    <a:pt x="112248" y="133647"/>
                  </a:lnTo>
                  <a:lnTo>
                    <a:pt x="116107" y="138310"/>
                  </a:lnTo>
                  <a:lnTo>
                    <a:pt x="119473" y="143007"/>
                  </a:lnTo>
                  <a:lnTo>
                    <a:pt x="122511" y="147726"/>
                  </a:lnTo>
                  <a:lnTo>
                    <a:pt x="125330" y="151665"/>
                  </a:lnTo>
                  <a:lnTo>
                    <a:pt x="128004" y="155085"/>
                  </a:lnTo>
                  <a:lnTo>
                    <a:pt x="130579" y="158159"/>
                  </a:lnTo>
                  <a:lnTo>
                    <a:pt x="133090" y="161795"/>
                  </a:lnTo>
                  <a:lnTo>
                    <a:pt x="135558" y="165807"/>
                  </a:lnTo>
                  <a:lnTo>
                    <a:pt x="137997" y="170069"/>
                  </a:lnTo>
                  <a:lnTo>
                    <a:pt x="140417" y="173704"/>
                  </a:lnTo>
                  <a:lnTo>
                    <a:pt x="145222" y="179860"/>
                  </a:lnTo>
                  <a:lnTo>
                    <a:pt x="147615" y="181819"/>
                  </a:lnTo>
                  <a:lnTo>
                    <a:pt x="150003" y="183125"/>
                  </a:lnTo>
                  <a:lnTo>
                    <a:pt x="152390" y="183996"/>
                  </a:lnTo>
                  <a:lnTo>
                    <a:pt x="157158" y="187080"/>
                  </a:lnTo>
                  <a:lnTo>
                    <a:pt x="159541" y="189014"/>
                  </a:lnTo>
                  <a:lnTo>
                    <a:pt x="161129" y="191097"/>
                  </a:lnTo>
                  <a:lnTo>
                    <a:pt x="162188" y="193279"/>
                  </a:lnTo>
                  <a:lnTo>
                    <a:pt x="164306" y="2000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413"/>
            <p:cNvSpPr/>
            <p:nvPr/>
          </p:nvSpPr>
          <p:spPr>
            <a:xfrm>
              <a:off x="5757862" y="3100387"/>
              <a:ext cx="200026" cy="178595"/>
            </a:xfrm>
            <a:custGeom>
              <a:avLst/>
              <a:gdLst/>
              <a:ahLst/>
              <a:cxnLst/>
              <a:rect l="0" t="0" r="0" b="0"/>
              <a:pathLst>
                <a:path w="200026" h="178595">
                  <a:moveTo>
                    <a:pt x="200025" y="0"/>
                  </a:moveTo>
                  <a:lnTo>
                    <a:pt x="189383" y="0"/>
                  </a:lnTo>
                  <a:lnTo>
                    <a:pt x="187374" y="794"/>
                  </a:lnTo>
                  <a:lnTo>
                    <a:pt x="179961" y="5703"/>
                  </a:lnTo>
                  <a:lnTo>
                    <a:pt x="176330" y="7771"/>
                  </a:lnTo>
                  <a:lnTo>
                    <a:pt x="172322" y="9943"/>
                  </a:lnTo>
                  <a:lnTo>
                    <a:pt x="168063" y="12979"/>
                  </a:lnTo>
                  <a:lnTo>
                    <a:pt x="163636" y="16590"/>
                  </a:lnTo>
                  <a:lnTo>
                    <a:pt x="159096" y="20585"/>
                  </a:lnTo>
                  <a:lnTo>
                    <a:pt x="154483" y="25630"/>
                  </a:lnTo>
                  <a:lnTo>
                    <a:pt x="149820" y="31374"/>
                  </a:lnTo>
                  <a:lnTo>
                    <a:pt x="145124" y="37585"/>
                  </a:lnTo>
                  <a:lnTo>
                    <a:pt x="140405" y="43313"/>
                  </a:lnTo>
                  <a:lnTo>
                    <a:pt x="135672" y="48719"/>
                  </a:lnTo>
                  <a:lnTo>
                    <a:pt x="130929" y="53911"/>
                  </a:lnTo>
                  <a:lnTo>
                    <a:pt x="119310" y="66029"/>
                  </a:lnTo>
                  <a:lnTo>
                    <a:pt x="112877" y="72594"/>
                  </a:lnTo>
                  <a:lnTo>
                    <a:pt x="107002" y="79353"/>
                  </a:lnTo>
                  <a:lnTo>
                    <a:pt x="101497" y="86239"/>
                  </a:lnTo>
                  <a:lnTo>
                    <a:pt x="96239" y="93212"/>
                  </a:lnTo>
                  <a:lnTo>
                    <a:pt x="90353" y="99447"/>
                  </a:lnTo>
                  <a:lnTo>
                    <a:pt x="84048" y="105192"/>
                  </a:lnTo>
                  <a:lnTo>
                    <a:pt x="77464" y="110609"/>
                  </a:lnTo>
                  <a:lnTo>
                    <a:pt x="71486" y="115808"/>
                  </a:lnTo>
                  <a:lnTo>
                    <a:pt x="65913" y="120862"/>
                  </a:lnTo>
                  <a:lnTo>
                    <a:pt x="55489" y="130710"/>
                  </a:lnTo>
                  <a:lnTo>
                    <a:pt x="31051" y="154747"/>
                  </a:lnTo>
                  <a:lnTo>
                    <a:pt x="26257" y="158728"/>
                  </a:lnTo>
                  <a:lnTo>
                    <a:pt x="21473" y="162175"/>
                  </a:lnTo>
                  <a:lnTo>
                    <a:pt x="16697" y="165266"/>
                  </a:lnTo>
                  <a:lnTo>
                    <a:pt x="12719" y="168122"/>
                  </a:lnTo>
                  <a:lnTo>
                    <a:pt x="9273" y="170818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a few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</a:t>
            </a:r>
            <a:r>
              <a:rPr lang="en-US" dirty="0" smtClean="0"/>
              <a:t>)=x</a:t>
            </a:r>
            <a:r>
              <a:rPr lang="en-US" baseline="30000" dirty="0" smtClean="0"/>
              <a:t>2</a:t>
            </a:r>
            <a:r>
              <a:rPr lang="en-US" dirty="0" smtClean="0"/>
              <a:t>+10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SMARTPenAnnotation206"/>
          <p:cNvSpPr/>
          <p:nvPr/>
        </p:nvSpPr>
        <p:spPr>
          <a:xfrm>
            <a:off x="742950" y="2336006"/>
            <a:ext cx="185717" cy="400016"/>
          </a:xfrm>
          <a:custGeom>
            <a:avLst/>
            <a:gdLst/>
            <a:ahLst/>
            <a:cxnLst/>
            <a:rect l="0" t="0" r="0" b="0"/>
            <a:pathLst>
              <a:path w="185717" h="400016">
                <a:moveTo>
                  <a:pt x="7143" y="0"/>
                </a:moveTo>
                <a:lnTo>
                  <a:pt x="0" y="0"/>
                </a:lnTo>
                <a:lnTo>
                  <a:pt x="0" y="59532"/>
                </a:lnTo>
                <a:lnTo>
                  <a:pt x="3792" y="70467"/>
                </a:lnTo>
                <a:lnTo>
                  <a:pt x="6150" y="79969"/>
                </a:lnTo>
                <a:lnTo>
                  <a:pt x="7741" y="91085"/>
                </a:lnTo>
                <a:lnTo>
                  <a:pt x="11995" y="102482"/>
                </a:lnTo>
                <a:lnTo>
                  <a:pt x="13268" y="108519"/>
                </a:lnTo>
                <a:lnTo>
                  <a:pt x="15951" y="113847"/>
                </a:lnTo>
                <a:lnTo>
                  <a:pt x="17777" y="116379"/>
                </a:lnTo>
                <a:lnTo>
                  <a:pt x="19807" y="121309"/>
                </a:lnTo>
                <a:lnTo>
                  <a:pt x="20348" y="123735"/>
                </a:lnTo>
                <a:lnTo>
                  <a:pt x="23066" y="128548"/>
                </a:lnTo>
                <a:lnTo>
                  <a:pt x="26920" y="133332"/>
                </a:lnTo>
                <a:lnTo>
                  <a:pt x="31279" y="138104"/>
                </a:lnTo>
                <a:lnTo>
                  <a:pt x="38195" y="145254"/>
                </a:lnTo>
                <a:lnTo>
                  <a:pt x="45272" y="152399"/>
                </a:lnTo>
                <a:lnTo>
                  <a:pt x="46850" y="154780"/>
                </a:lnTo>
                <a:lnTo>
                  <a:pt x="48603" y="159543"/>
                </a:lnTo>
                <a:lnTo>
                  <a:pt x="50658" y="161925"/>
                </a:lnTo>
                <a:lnTo>
                  <a:pt x="53616" y="164306"/>
                </a:lnTo>
                <a:lnTo>
                  <a:pt x="57175" y="166687"/>
                </a:lnTo>
                <a:lnTo>
                  <a:pt x="60341" y="168275"/>
                </a:lnTo>
                <a:lnTo>
                  <a:pt x="65976" y="170039"/>
                </a:lnTo>
                <a:lnTo>
                  <a:pt x="71127" y="170822"/>
                </a:lnTo>
                <a:lnTo>
                  <a:pt x="77108" y="171326"/>
                </a:lnTo>
                <a:lnTo>
                  <a:pt x="81937" y="171413"/>
                </a:lnTo>
                <a:lnTo>
                  <a:pt x="102419" y="171449"/>
                </a:lnTo>
                <a:lnTo>
                  <a:pt x="104791" y="170655"/>
                </a:lnTo>
                <a:lnTo>
                  <a:pt x="109545" y="167657"/>
                </a:lnTo>
                <a:lnTo>
                  <a:pt x="111130" y="165746"/>
                </a:lnTo>
                <a:lnTo>
                  <a:pt x="112186" y="163679"/>
                </a:lnTo>
                <a:lnTo>
                  <a:pt x="112891" y="161507"/>
                </a:lnTo>
                <a:lnTo>
                  <a:pt x="115790" y="156977"/>
                </a:lnTo>
                <a:lnTo>
                  <a:pt x="119724" y="152317"/>
                </a:lnTo>
                <a:lnTo>
                  <a:pt x="124119" y="147601"/>
                </a:lnTo>
                <a:lnTo>
                  <a:pt x="133408" y="138105"/>
                </a:lnTo>
                <a:lnTo>
                  <a:pt x="138138" y="133347"/>
                </a:lnTo>
                <a:lnTo>
                  <a:pt x="139717" y="130173"/>
                </a:lnTo>
                <a:lnTo>
                  <a:pt x="141939" y="118915"/>
                </a:lnTo>
                <a:lnTo>
                  <a:pt x="142459" y="112911"/>
                </a:lnTo>
                <a:lnTo>
                  <a:pt x="146544" y="101277"/>
                </a:lnTo>
                <a:lnTo>
                  <a:pt x="148989" y="91567"/>
                </a:lnTo>
                <a:lnTo>
                  <a:pt x="149713" y="79871"/>
                </a:lnTo>
                <a:lnTo>
                  <a:pt x="149928" y="70144"/>
                </a:lnTo>
                <a:lnTo>
                  <a:pt x="150752" y="67400"/>
                </a:lnTo>
                <a:lnTo>
                  <a:pt x="154910" y="58952"/>
                </a:lnTo>
                <a:lnTo>
                  <a:pt x="156495" y="47541"/>
                </a:lnTo>
                <a:lnTo>
                  <a:pt x="156865" y="41502"/>
                </a:lnTo>
                <a:lnTo>
                  <a:pt x="156171" y="38781"/>
                </a:lnTo>
                <a:lnTo>
                  <a:pt x="152194" y="31158"/>
                </a:lnTo>
                <a:lnTo>
                  <a:pt x="150985" y="26283"/>
                </a:lnTo>
                <a:lnTo>
                  <a:pt x="150305" y="19076"/>
                </a:lnTo>
                <a:lnTo>
                  <a:pt x="149416" y="17480"/>
                </a:lnTo>
                <a:lnTo>
                  <a:pt x="148029" y="16416"/>
                </a:lnTo>
                <a:lnTo>
                  <a:pt x="146311" y="15706"/>
                </a:lnTo>
                <a:lnTo>
                  <a:pt x="145165" y="14440"/>
                </a:lnTo>
                <a:lnTo>
                  <a:pt x="144402" y="12801"/>
                </a:lnTo>
                <a:lnTo>
                  <a:pt x="143893" y="10915"/>
                </a:lnTo>
                <a:lnTo>
                  <a:pt x="142759" y="9658"/>
                </a:lnTo>
                <a:lnTo>
                  <a:pt x="141210" y="8820"/>
                </a:lnTo>
                <a:lnTo>
                  <a:pt x="139384" y="8261"/>
                </a:lnTo>
                <a:lnTo>
                  <a:pt x="138960" y="7889"/>
                </a:lnTo>
                <a:lnTo>
                  <a:pt x="139471" y="7640"/>
                </a:lnTo>
                <a:lnTo>
                  <a:pt x="142202" y="7242"/>
                </a:lnTo>
                <a:lnTo>
                  <a:pt x="136665" y="7152"/>
                </a:lnTo>
                <a:lnTo>
                  <a:pt x="139800" y="7146"/>
                </a:lnTo>
                <a:lnTo>
                  <a:pt x="140825" y="7939"/>
                </a:lnTo>
                <a:lnTo>
                  <a:pt x="141508" y="9261"/>
                </a:lnTo>
                <a:lnTo>
                  <a:pt x="142267" y="12847"/>
                </a:lnTo>
                <a:lnTo>
                  <a:pt x="142605" y="17087"/>
                </a:lnTo>
                <a:lnTo>
                  <a:pt x="141901" y="19329"/>
                </a:lnTo>
                <a:lnTo>
                  <a:pt x="139002" y="23936"/>
                </a:lnTo>
                <a:lnTo>
                  <a:pt x="138705" y="26276"/>
                </a:lnTo>
                <a:lnTo>
                  <a:pt x="139301" y="28630"/>
                </a:lnTo>
                <a:lnTo>
                  <a:pt x="141286" y="33362"/>
                </a:lnTo>
                <a:lnTo>
                  <a:pt x="142404" y="41282"/>
                </a:lnTo>
                <a:lnTo>
                  <a:pt x="142665" y="49039"/>
                </a:lnTo>
                <a:lnTo>
                  <a:pt x="143529" y="52536"/>
                </a:lnTo>
                <a:lnTo>
                  <a:pt x="148536" y="62045"/>
                </a:lnTo>
                <a:lnTo>
                  <a:pt x="152799" y="70173"/>
                </a:lnTo>
                <a:lnTo>
                  <a:pt x="159662" y="83674"/>
                </a:lnTo>
                <a:lnTo>
                  <a:pt x="162242" y="93016"/>
                </a:lnTo>
                <a:lnTo>
                  <a:pt x="164182" y="102459"/>
                </a:lnTo>
                <a:lnTo>
                  <a:pt x="167690" y="111948"/>
                </a:lnTo>
                <a:lnTo>
                  <a:pt x="171895" y="121456"/>
                </a:lnTo>
                <a:lnTo>
                  <a:pt x="176410" y="131768"/>
                </a:lnTo>
                <a:lnTo>
                  <a:pt x="178725" y="137852"/>
                </a:lnTo>
                <a:lnTo>
                  <a:pt x="181063" y="144289"/>
                </a:lnTo>
                <a:lnTo>
                  <a:pt x="181827" y="150167"/>
                </a:lnTo>
                <a:lnTo>
                  <a:pt x="180560" y="160933"/>
                </a:lnTo>
                <a:lnTo>
                  <a:pt x="181584" y="173126"/>
                </a:lnTo>
                <a:lnTo>
                  <a:pt x="182968" y="179710"/>
                </a:lnTo>
                <a:lnTo>
                  <a:pt x="183891" y="186482"/>
                </a:lnTo>
                <a:lnTo>
                  <a:pt x="184506" y="193378"/>
                </a:lnTo>
                <a:lnTo>
                  <a:pt x="184917" y="200356"/>
                </a:lnTo>
                <a:lnTo>
                  <a:pt x="185372" y="214459"/>
                </a:lnTo>
                <a:lnTo>
                  <a:pt x="185689" y="245141"/>
                </a:lnTo>
                <a:lnTo>
                  <a:pt x="185716" y="258176"/>
                </a:lnTo>
                <a:lnTo>
                  <a:pt x="184929" y="264986"/>
                </a:lnTo>
                <a:lnTo>
                  <a:pt x="183611" y="271907"/>
                </a:lnTo>
                <a:lnTo>
                  <a:pt x="181938" y="278903"/>
                </a:lnTo>
                <a:lnTo>
                  <a:pt x="177963" y="290909"/>
                </a:lnTo>
                <a:lnTo>
                  <a:pt x="173551" y="301537"/>
                </a:lnTo>
                <a:lnTo>
                  <a:pt x="168944" y="311551"/>
                </a:lnTo>
                <a:lnTo>
                  <a:pt x="157146" y="335704"/>
                </a:lnTo>
                <a:lnTo>
                  <a:pt x="151598" y="345258"/>
                </a:lnTo>
                <a:lnTo>
                  <a:pt x="147897" y="350028"/>
                </a:lnTo>
                <a:lnTo>
                  <a:pt x="143841" y="354796"/>
                </a:lnTo>
                <a:lnTo>
                  <a:pt x="140344" y="359562"/>
                </a:lnTo>
                <a:lnTo>
                  <a:pt x="137219" y="364326"/>
                </a:lnTo>
                <a:lnTo>
                  <a:pt x="131630" y="373060"/>
                </a:lnTo>
                <a:lnTo>
                  <a:pt x="126500" y="379588"/>
                </a:lnTo>
                <a:lnTo>
                  <a:pt x="124021" y="381646"/>
                </a:lnTo>
                <a:lnTo>
                  <a:pt x="121574" y="383018"/>
                </a:lnTo>
                <a:lnTo>
                  <a:pt x="119149" y="383933"/>
                </a:lnTo>
                <a:lnTo>
                  <a:pt x="114338" y="387066"/>
                </a:lnTo>
                <a:lnTo>
                  <a:pt x="109554" y="391104"/>
                </a:lnTo>
                <a:lnTo>
                  <a:pt x="104782" y="395545"/>
                </a:lnTo>
                <a:lnTo>
                  <a:pt x="102398" y="397046"/>
                </a:lnTo>
                <a:lnTo>
                  <a:pt x="97633" y="398715"/>
                </a:lnTo>
                <a:lnTo>
                  <a:pt x="92869" y="399457"/>
                </a:lnTo>
                <a:lnTo>
                  <a:pt x="88106" y="399786"/>
                </a:lnTo>
                <a:lnTo>
                  <a:pt x="79992" y="400015"/>
                </a:lnTo>
                <a:lnTo>
                  <a:pt x="77091" y="397918"/>
                </a:lnTo>
                <a:lnTo>
                  <a:pt x="71388" y="392772"/>
                </a:lnTo>
                <a:lnTo>
                  <a:pt x="64293" y="3857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7"/>
          <p:cNvSpPr/>
          <p:nvPr/>
        </p:nvSpPr>
        <p:spPr>
          <a:xfrm>
            <a:off x="1078706" y="2378868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14288"/>
                </a:moveTo>
                <a:lnTo>
                  <a:pt x="41902" y="14288"/>
                </a:lnTo>
                <a:lnTo>
                  <a:pt x="46191" y="13494"/>
                </a:lnTo>
                <a:lnTo>
                  <a:pt x="50638" y="12171"/>
                </a:lnTo>
                <a:lnTo>
                  <a:pt x="55190" y="10496"/>
                </a:lnTo>
                <a:lnTo>
                  <a:pt x="60606" y="9378"/>
                </a:lnTo>
                <a:lnTo>
                  <a:pt x="66597" y="8633"/>
                </a:lnTo>
                <a:lnTo>
                  <a:pt x="72973" y="8137"/>
                </a:lnTo>
                <a:lnTo>
                  <a:pt x="78811" y="7806"/>
                </a:lnTo>
                <a:lnTo>
                  <a:pt x="89531" y="7438"/>
                </a:lnTo>
                <a:lnTo>
                  <a:pt x="95406" y="6546"/>
                </a:lnTo>
                <a:lnTo>
                  <a:pt x="101704" y="5158"/>
                </a:lnTo>
                <a:lnTo>
                  <a:pt x="108284" y="3439"/>
                </a:lnTo>
                <a:lnTo>
                  <a:pt x="115052" y="2293"/>
                </a:lnTo>
                <a:lnTo>
                  <a:pt x="121945" y="1528"/>
                </a:lnTo>
                <a:lnTo>
                  <a:pt x="128921" y="1019"/>
                </a:lnTo>
                <a:lnTo>
                  <a:pt x="135160" y="680"/>
                </a:lnTo>
                <a:lnTo>
                  <a:pt x="146325" y="302"/>
                </a:lnTo>
                <a:lnTo>
                  <a:pt x="179048" y="40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8"/>
          <p:cNvSpPr/>
          <p:nvPr/>
        </p:nvSpPr>
        <p:spPr>
          <a:xfrm>
            <a:off x="1143000" y="2464593"/>
            <a:ext cx="207169" cy="28576"/>
          </a:xfrm>
          <a:custGeom>
            <a:avLst/>
            <a:gdLst/>
            <a:ahLst/>
            <a:cxnLst/>
            <a:rect l="0" t="0" r="0" b="0"/>
            <a:pathLst>
              <a:path w="207169" h="28576">
                <a:moveTo>
                  <a:pt x="0" y="28575"/>
                </a:moveTo>
                <a:lnTo>
                  <a:pt x="3792" y="24783"/>
                </a:lnTo>
                <a:lnTo>
                  <a:pt x="5703" y="23666"/>
                </a:lnTo>
                <a:lnTo>
                  <a:pt x="7770" y="22921"/>
                </a:lnTo>
                <a:lnTo>
                  <a:pt x="12978" y="22094"/>
                </a:lnTo>
                <a:lnTo>
                  <a:pt x="16589" y="21873"/>
                </a:lnTo>
                <a:lnTo>
                  <a:pt x="20585" y="21726"/>
                </a:lnTo>
                <a:lnTo>
                  <a:pt x="24835" y="20834"/>
                </a:lnTo>
                <a:lnTo>
                  <a:pt x="29257" y="19446"/>
                </a:lnTo>
                <a:lnTo>
                  <a:pt x="33792" y="17726"/>
                </a:lnTo>
                <a:lnTo>
                  <a:pt x="38403" y="16580"/>
                </a:lnTo>
                <a:lnTo>
                  <a:pt x="43064" y="15816"/>
                </a:lnTo>
                <a:lnTo>
                  <a:pt x="47759" y="15306"/>
                </a:lnTo>
                <a:lnTo>
                  <a:pt x="51683" y="14967"/>
                </a:lnTo>
                <a:lnTo>
                  <a:pt x="55093" y="14741"/>
                </a:lnTo>
                <a:lnTo>
                  <a:pt x="58160" y="14590"/>
                </a:lnTo>
                <a:lnTo>
                  <a:pt x="62585" y="13695"/>
                </a:lnTo>
                <a:lnTo>
                  <a:pt x="67917" y="12305"/>
                </a:lnTo>
                <a:lnTo>
                  <a:pt x="73853" y="10585"/>
                </a:lnTo>
                <a:lnTo>
                  <a:pt x="79398" y="9438"/>
                </a:lnTo>
                <a:lnTo>
                  <a:pt x="84682" y="8673"/>
                </a:lnTo>
                <a:lnTo>
                  <a:pt x="89792" y="8164"/>
                </a:lnTo>
                <a:lnTo>
                  <a:pt x="94786" y="7824"/>
                </a:lnTo>
                <a:lnTo>
                  <a:pt x="99703" y="7597"/>
                </a:lnTo>
                <a:lnTo>
                  <a:pt x="104569" y="7446"/>
                </a:lnTo>
                <a:lnTo>
                  <a:pt x="151064" y="7162"/>
                </a:lnTo>
                <a:lnTo>
                  <a:pt x="176036" y="7146"/>
                </a:lnTo>
                <a:lnTo>
                  <a:pt x="180857" y="6352"/>
                </a:lnTo>
                <a:lnTo>
                  <a:pt x="185659" y="5028"/>
                </a:lnTo>
                <a:lnTo>
                  <a:pt x="190447" y="3352"/>
                </a:lnTo>
                <a:lnTo>
                  <a:pt x="194434" y="2235"/>
                </a:lnTo>
                <a:lnTo>
                  <a:pt x="197885" y="1490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9"/>
          <p:cNvSpPr/>
          <p:nvPr/>
        </p:nvSpPr>
        <p:spPr>
          <a:xfrm>
            <a:off x="1433845" y="2350293"/>
            <a:ext cx="194931" cy="178595"/>
          </a:xfrm>
          <a:custGeom>
            <a:avLst/>
            <a:gdLst/>
            <a:ahLst/>
            <a:cxnLst/>
            <a:rect l="0" t="0" r="0" b="0"/>
            <a:pathLst>
              <a:path w="194931" h="178595">
                <a:moveTo>
                  <a:pt x="9192" y="0"/>
                </a:moveTo>
                <a:lnTo>
                  <a:pt x="0" y="0"/>
                </a:lnTo>
                <a:lnTo>
                  <a:pt x="1928" y="0"/>
                </a:lnTo>
                <a:lnTo>
                  <a:pt x="5805" y="3793"/>
                </a:lnTo>
                <a:lnTo>
                  <a:pt x="8522" y="4910"/>
                </a:lnTo>
                <a:lnTo>
                  <a:pt x="11920" y="5655"/>
                </a:lnTo>
                <a:lnTo>
                  <a:pt x="15773" y="6151"/>
                </a:lnTo>
                <a:lnTo>
                  <a:pt x="19136" y="7276"/>
                </a:lnTo>
                <a:lnTo>
                  <a:pt x="24989" y="10642"/>
                </a:lnTo>
                <a:lnTo>
                  <a:pt x="30236" y="14784"/>
                </a:lnTo>
                <a:lnTo>
                  <a:pt x="36007" y="19271"/>
                </a:lnTo>
                <a:lnTo>
                  <a:pt x="39769" y="21579"/>
                </a:lnTo>
                <a:lnTo>
                  <a:pt x="43864" y="23911"/>
                </a:lnTo>
                <a:lnTo>
                  <a:pt x="52648" y="28619"/>
                </a:lnTo>
                <a:lnTo>
                  <a:pt x="57213" y="30986"/>
                </a:lnTo>
                <a:lnTo>
                  <a:pt x="61843" y="34151"/>
                </a:lnTo>
                <a:lnTo>
                  <a:pt x="66518" y="37849"/>
                </a:lnTo>
                <a:lnTo>
                  <a:pt x="71222" y="41901"/>
                </a:lnTo>
                <a:lnTo>
                  <a:pt x="75945" y="45397"/>
                </a:lnTo>
                <a:lnTo>
                  <a:pt x="80682" y="48521"/>
                </a:lnTo>
                <a:lnTo>
                  <a:pt x="85427" y="51397"/>
                </a:lnTo>
                <a:lnTo>
                  <a:pt x="89384" y="54902"/>
                </a:lnTo>
                <a:lnTo>
                  <a:pt x="92816" y="58827"/>
                </a:lnTo>
                <a:lnTo>
                  <a:pt x="95897" y="63031"/>
                </a:lnTo>
                <a:lnTo>
                  <a:pt x="99539" y="66627"/>
                </a:lnTo>
                <a:lnTo>
                  <a:pt x="103555" y="69818"/>
                </a:lnTo>
                <a:lnTo>
                  <a:pt x="107819" y="72739"/>
                </a:lnTo>
                <a:lnTo>
                  <a:pt x="112250" y="76274"/>
                </a:lnTo>
                <a:lnTo>
                  <a:pt x="116791" y="80218"/>
                </a:lnTo>
                <a:lnTo>
                  <a:pt x="121406" y="84435"/>
                </a:lnTo>
                <a:lnTo>
                  <a:pt x="125276" y="88834"/>
                </a:lnTo>
                <a:lnTo>
                  <a:pt x="128650" y="93354"/>
                </a:lnTo>
                <a:lnTo>
                  <a:pt x="131693" y="97955"/>
                </a:lnTo>
                <a:lnTo>
                  <a:pt x="134516" y="102610"/>
                </a:lnTo>
                <a:lnTo>
                  <a:pt x="137191" y="107300"/>
                </a:lnTo>
                <a:lnTo>
                  <a:pt x="142281" y="116745"/>
                </a:lnTo>
                <a:lnTo>
                  <a:pt x="147188" y="126235"/>
                </a:lnTo>
                <a:lnTo>
                  <a:pt x="150402" y="130988"/>
                </a:lnTo>
                <a:lnTo>
                  <a:pt x="154132" y="135744"/>
                </a:lnTo>
                <a:lnTo>
                  <a:pt x="158206" y="140503"/>
                </a:lnTo>
                <a:lnTo>
                  <a:pt x="161716" y="144469"/>
                </a:lnTo>
                <a:lnTo>
                  <a:pt x="167733" y="150992"/>
                </a:lnTo>
                <a:lnTo>
                  <a:pt x="169654" y="153842"/>
                </a:lnTo>
                <a:lnTo>
                  <a:pt x="171790" y="159127"/>
                </a:lnTo>
                <a:lnTo>
                  <a:pt x="174856" y="164121"/>
                </a:lnTo>
                <a:lnTo>
                  <a:pt x="178864" y="168986"/>
                </a:lnTo>
                <a:lnTo>
                  <a:pt x="183291" y="173795"/>
                </a:lnTo>
                <a:lnTo>
                  <a:pt x="185583" y="175395"/>
                </a:lnTo>
                <a:lnTo>
                  <a:pt x="190246" y="177172"/>
                </a:lnTo>
                <a:lnTo>
                  <a:pt x="194930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0"/>
          <p:cNvSpPr/>
          <p:nvPr/>
        </p:nvSpPr>
        <p:spPr>
          <a:xfrm>
            <a:off x="1478756" y="2357437"/>
            <a:ext cx="128294" cy="192882"/>
          </a:xfrm>
          <a:custGeom>
            <a:avLst/>
            <a:gdLst/>
            <a:ahLst/>
            <a:cxnLst/>
            <a:rect l="0" t="0" r="0" b="0"/>
            <a:pathLst>
              <a:path w="128294" h="192882">
                <a:moveTo>
                  <a:pt x="121444" y="0"/>
                </a:moveTo>
                <a:lnTo>
                  <a:pt x="127594" y="0"/>
                </a:lnTo>
                <a:lnTo>
                  <a:pt x="127925" y="794"/>
                </a:lnTo>
                <a:lnTo>
                  <a:pt x="128293" y="3792"/>
                </a:lnTo>
                <a:lnTo>
                  <a:pt x="127597" y="5703"/>
                </a:lnTo>
                <a:lnTo>
                  <a:pt x="124708" y="9943"/>
                </a:lnTo>
                <a:lnTo>
                  <a:pt x="120778" y="14474"/>
                </a:lnTo>
                <a:lnTo>
                  <a:pt x="118618" y="16793"/>
                </a:lnTo>
                <a:lnTo>
                  <a:pt x="116385" y="19926"/>
                </a:lnTo>
                <a:lnTo>
                  <a:pt x="114102" y="23603"/>
                </a:lnTo>
                <a:lnTo>
                  <a:pt x="111787" y="27642"/>
                </a:lnTo>
                <a:lnTo>
                  <a:pt x="107098" y="36362"/>
                </a:lnTo>
                <a:lnTo>
                  <a:pt x="104736" y="40910"/>
                </a:lnTo>
                <a:lnTo>
                  <a:pt x="101574" y="46324"/>
                </a:lnTo>
                <a:lnTo>
                  <a:pt x="93827" y="58688"/>
                </a:lnTo>
                <a:lnTo>
                  <a:pt x="89539" y="64526"/>
                </a:lnTo>
                <a:lnTo>
                  <a:pt x="85093" y="70004"/>
                </a:lnTo>
                <a:lnTo>
                  <a:pt x="80541" y="75245"/>
                </a:lnTo>
                <a:lnTo>
                  <a:pt x="75919" y="81119"/>
                </a:lnTo>
                <a:lnTo>
                  <a:pt x="71250" y="87417"/>
                </a:lnTo>
                <a:lnTo>
                  <a:pt x="61829" y="100765"/>
                </a:lnTo>
                <a:lnTo>
                  <a:pt x="52350" y="114634"/>
                </a:lnTo>
                <a:lnTo>
                  <a:pt x="47600" y="120873"/>
                </a:lnTo>
                <a:lnTo>
                  <a:pt x="42846" y="126620"/>
                </a:lnTo>
                <a:lnTo>
                  <a:pt x="38089" y="132038"/>
                </a:lnTo>
                <a:lnTo>
                  <a:pt x="34124" y="137238"/>
                </a:lnTo>
                <a:lnTo>
                  <a:pt x="30687" y="142292"/>
                </a:lnTo>
                <a:lnTo>
                  <a:pt x="27601" y="147249"/>
                </a:lnTo>
                <a:lnTo>
                  <a:pt x="24751" y="152141"/>
                </a:lnTo>
                <a:lnTo>
                  <a:pt x="19467" y="161810"/>
                </a:lnTo>
                <a:lnTo>
                  <a:pt x="8591" y="182905"/>
                </a:lnTo>
                <a:lnTo>
                  <a:pt x="5670" y="186595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1"/>
          <p:cNvSpPr/>
          <p:nvPr/>
        </p:nvSpPr>
        <p:spPr>
          <a:xfrm>
            <a:off x="1678781" y="2250310"/>
            <a:ext cx="135732" cy="113967"/>
          </a:xfrm>
          <a:custGeom>
            <a:avLst/>
            <a:gdLst/>
            <a:ahLst/>
            <a:cxnLst/>
            <a:rect l="0" t="0" r="0" b="0"/>
            <a:pathLst>
              <a:path w="135732" h="113967">
                <a:moveTo>
                  <a:pt x="0" y="49977"/>
                </a:moveTo>
                <a:lnTo>
                  <a:pt x="0" y="46185"/>
                </a:lnTo>
                <a:lnTo>
                  <a:pt x="794" y="44274"/>
                </a:lnTo>
                <a:lnTo>
                  <a:pt x="2116" y="42206"/>
                </a:lnTo>
                <a:lnTo>
                  <a:pt x="6151" y="36977"/>
                </a:lnTo>
                <a:lnTo>
                  <a:pt x="8819" y="34145"/>
                </a:lnTo>
                <a:lnTo>
                  <a:pt x="10642" y="32278"/>
                </a:lnTo>
                <a:lnTo>
                  <a:pt x="13444" y="30241"/>
                </a:lnTo>
                <a:lnTo>
                  <a:pt x="16900" y="28088"/>
                </a:lnTo>
                <a:lnTo>
                  <a:pt x="20792" y="25859"/>
                </a:lnTo>
                <a:lnTo>
                  <a:pt x="24180" y="23580"/>
                </a:lnTo>
                <a:lnTo>
                  <a:pt x="27232" y="21266"/>
                </a:lnTo>
                <a:lnTo>
                  <a:pt x="30061" y="18930"/>
                </a:lnTo>
                <a:lnTo>
                  <a:pt x="33534" y="16579"/>
                </a:lnTo>
                <a:lnTo>
                  <a:pt x="37438" y="14218"/>
                </a:lnTo>
                <a:lnTo>
                  <a:pt x="41627" y="11850"/>
                </a:lnTo>
                <a:lnTo>
                  <a:pt x="46007" y="10272"/>
                </a:lnTo>
                <a:lnTo>
                  <a:pt x="50515" y="9219"/>
                </a:lnTo>
                <a:lnTo>
                  <a:pt x="55108" y="8518"/>
                </a:lnTo>
                <a:lnTo>
                  <a:pt x="58964" y="7256"/>
                </a:lnTo>
                <a:lnTo>
                  <a:pt x="62328" y="5622"/>
                </a:lnTo>
                <a:lnTo>
                  <a:pt x="65364" y="3738"/>
                </a:lnTo>
                <a:lnTo>
                  <a:pt x="68182" y="2482"/>
                </a:lnTo>
                <a:lnTo>
                  <a:pt x="70855" y="1645"/>
                </a:lnTo>
                <a:lnTo>
                  <a:pt x="73430" y="1087"/>
                </a:lnTo>
                <a:lnTo>
                  <a:pt x="76735" y="715"/>
                </a:lnTo>
                <a:lnTo>
                  <a:pt x="80525" y="467"/>
                </a:lnTo>
                <a:lnTo>
                  <a:pt x="88176" y="191"/>
                </a:lnTo>
                <a:lnTo>
                  <a:pt x="96946" y="36"/>
                </a:lnTo>
                <a:lnTo>
                  <a:pt x="102089" y="0"/>
                </a:lnTo>
                <a:lnTo>
                  <a:pt x="104572" y="784"/>
                </a:lnTo>
                <a:lnTo>
                  <a:pt x="107021" y="2100"/>
                </a:lnTo>
                <a:lnTo>
                  <a:pt x="109447" y="3772"/>
                </a:lnTo>
                <a:lnTo>
                  <a:pt x="111065" y="5680"/>
                </a:lnTo>
                <a:lnTo>
                  <a:pt x="112143" y="7745"/>
                </a:lnTo>
                <a:lnTo>
                  <a:pt x="112862" y="9916"/>
                </a:lnTo>
                <a:lnTo>
                  <a:pt x="113341" y="12158"/>
                </a:lnTo>
                <a:lnTo>
                  <a:pt x="113661" y="14445"/>
                </a:lnTo>
                <a:lnTo>
                  <a:pt x="113874" y="16764"/>
                </a:lnTo>
                <a:lnTo>
                  <a:pt x="113222" y="19104"/>
                </a:lnTo>
                <a:lnTo>
                  <a:pt x="111994" y="21457"/>
                </a:lnTo>
                <a:lnTo>
                  <a:pt x="110381" y="23820"/>
                </a:lnTo>
                <a:lnTo>
                  <a:pt x="108513" y="26189"/>
                </a:lnTo>
                <a:lnTo>
                  <a:pt x="106473" y="28562"/>
                </a:lnTo>
                <a:lnTo>
                  <a:pt x="104319" y="30938"/>
                </a:lnTo>
                <a:lnTo>
                  <a:pt x="97693" y="37811"/>
                </a:lnTo>
                <a:lnTo>
                  <a:pt x="70331" y="65359"/>
                </a:lnTo>
                <a:lnTo>
                  <a:pt x="66731" y="68169"/>
                </a:lnTo>
                <a:lnTo>
                  <a:pt x="62744" y="70836"/>
                </a:lnTo>
                <a:lnTo>
                  <a:pt x="58498" y="73408"/>
                </a:lnTo>
                <a:lnTo>
                  <a:pt x="54873" y="75917"/>
                </a:lnTo>
                <a:lnTo>
                  <a:pt x="51663" y="78383"/>
                </a:lnTo>
                <a:lnTo>
                  <a:pt x="48730" y="80820"/>
                </a:lnTo>
                <a:lnTo>
                  <a:pt x="46774" y="83239"/>
                </a:lnTo>
                <a:lnTo>
                  <a:pt x="45470" y="85646"/>
                </a:lnTo>
                <a:lnTo>
                  <a:pt x="44601" y="88043"/>
                </a:lnTo>
                <a:lnTo>
                  <a:pt x="44021" y="90436"/>
                </a:lnTo>
                <a:lnTo>
                  <a:pt x="43635" y="92825"/>
                </a:lnTo>
                <a:lnTo>
                  <a:pt x="43377" y="95211"/>
                </a:lnTo>
                <a:lnTo>
                  <a:pt x="43206" y="97595"/>
                </a:lnTo>
                <a:lnTo>
                  <a:pt x="43091" y="99979"/>
                </a:lnTo>
                <a:lnTo>
                  <a:pt x="42876" y="106709"/>
                </a:lnTo>
                <a:lnTo>
                  <a:pt x="44985" y="109058"/>
                </a:lnTo>
                <a:lnTo>
                  <a:pt x="46659" y="110795"/>
                </a:lnTo>
                <a:lnTo>
                  <a:pt x="48568" y="111954"/>
                </a:lnTo>
                <a:lnTo>
                  <a:pt x="52807" y="113241"/>
                </a:lnTo>
                <a:lnTo>
                  <a:pt x="55048" y="113584"/>
                </a:lnTo>
                <a:lnTo>
                  <a:pt x="57336" y="113813"/>
                </a:lnTo>
                <a:lnTo>
                  <a:pt x="59655" y="113966"/>
                </a:lnTo>
                <a:lnTo>
                  <a:pt x="61995" y="113274"/>
                </a:lnTo>
                <a:lnTo>
                  <a:pt x="64349" y="112019"/>
                </a:lnTo>
                <a:lnTo>
                  <a:pt x="66712" y="110388"/>
                </a:lnTo>
                <a:lnTo>
                  <a:pt x="70668" y="109301"/>
                </a:lnTo>
                <a:lnTo>
                  <a:pt x="75687" y="108576"/>
                </a:lnTo>
                <a:lnTo>
                  <a:pt x="81414" y="108093"/>
                </a:lnTo>
                <a:lnTo>
                  <a:pt x="86820" y="107771"/>
                </a:lnTo>
                <a:lnTo>
                  <a:pt x="97059" y="107413"/>
                </a:lnTo>
                <a:lnTo>
                  <a:pt x="116568" y="107184"/>
                </a:lnTo>
                <a:lnTo>
                  <a:pt x="135731" y="1071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"/>
          <p:cNvSpPr/>
          <p:nvPr/>
        </p:nvSpPr>
        <p:spPr>
          <a:xfrm>
            <a:off x="2035976" y="2314575"/>
            <a:ext cx="14281" cy="214313"/>
          </a:xfrm>
          <a:custGeom>
            <a:avLst/>
            <a:gdLst/>
            <a:ahLst/>
            <a:cxnLst/>
            <a:rect l="0" t="0" r="0" b="0"/>
            <a:pathLst>
              <a:path w="14281" h="214313">
                <a:moveTo>
                  <a:pt x="7136" y="0"/>
                </a:moveTo>
                <a:lnTo>
                  <a:pt x="7136" y="9943"/>
                </a:lnTo>
                <a:lnTo>
                  <a:pt x="7930" y="12184"/>
                </a:lnTo>
                <a:lnTo>
                  <a:pt x="9253" y="14473"/>
                </a:lnTo>
                <a:lnTo>
                  <a:pt x="10928" y="16792"/>
                </a:lnTo>
                <a:lnTo>
                  <a:pt x="12046" y="19926"/>
                </a:lnTo>
                <a:lnTo>
                  <a:pt x="12790" y="23603"/>
                </a:lnTo>
                <a:lnTo>
                  <a:pt x="13287" y="27641"/>
                </a:lnTo>
                <a:lnTo>
                  <a:pt x="13618" y="31921"/>
                </a:lnTo>
                <a:lnTo>
                  <a:pt x="13838" y="36362"/>
                </a:lnTo>
                <a:lnTo>
                  <a:pt x="13986" y="40910"/>
                </a:lnTo>
                <a:lnTo>
                  <a:pt x="13290" y="46323"/>
                </a:lnTo>
                <a:lnTo>
                  <a:pt x="12032" y="52313"/>
                </a:lnTo>
                <a:lnTo>
                  <a:pt x="10400" y="58688"/>
                </a:lnTo>
                <a:lnTo>
                  <a:pt x="9312" y="64525"/>
                </a:lnTo>
                <a:lnTo>
                  <a:pt x="8587" y="70004"/>
                </a:lnTo>
                <a:lnTo>
                  <a:pt x="8103" y="75244"/>
                </a:lnTo>
                <a:lnTo>
                  <a:pt x="7781" y="81119"/>
                </a:lnTo>
                <a:lnTo>
                  <a:pt x="7422" y="93996"/>
                </a:lnTo>
                <a:lnTo>
                  <a:pt x="6533" y="100764"/>
                </a:lnTo>
                <a:lnTo>
                  <a:pt x="5147" y="107657"/>
                </a:lnTo>
                <a:lnTo>
                  <a:pt x="3428" y="114634"/>
                </a:lnTo>
                <a:lnTo>
                  <a:pt x="2283" y="120872"/>
                </a:lnTo>
                <a:lnTo>
                  <a:pt x="1520" y="126619"/>
                </a:lnTo>
                <a:lnTo>
                  <a:pt x="1010" y="132037"/>
                </a:lnTo>
                <a:lnTo>
                  <a:pt x="671" y="137237"/>
                </a:lnTo>
                <a:lnTo>
                  <a:pt x="445" y="142291"/>
                </a:lnTo>
                <a:lnTo>
                  <a:pt x="193" y="152140"/>
                </a:lnTo>
                <a:lnTo>
                  <a:pt x="0" y="186697"/>
                </a:lnTo>
                <a:lnTo>
                  <a:pt x="791" y="189552"/>
                </a:lnTo>
                <a:lnTo>
                  <a:pt x="2112" y="192249"/>
                </a:lnTo>
                <a:lnTo>
                  <a:pt x="3787" y="194841"/>
                </a:lnTo>
                <a:lnTo>
                  <a:pt x="4903" y="197363"/>
                </a:lnTo>
                <a:lnTo>
                  <a:pt x="5648" y="199837"/>
                </a:lnTo>
                <a:lnTo>
                  <a:pt x="6144" y="202281"/>
                </a:lnTo>
                <a:lnTo>
                  <a:pt x="7268" y="204704"/>
                </a:lnTo>
                <a:lnTo>
                  <a:pt x="8812" y="207113"/>
                </a:lnTo>
                <a:lnTo>
                  <a:pt x="1428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3"/>
          <p:cNvSpPr/>
          <p:nvPr/>
        </p:nvSpPr>
        <p:spPr>
          <a:xfrm>
            <a:off x="1910409" y="2421757"/>
            <a:ext cx="254148" cy="28550"/>
          </a:xfrm>
          <a:custGeom>
            <a:avLst/>
            <a:gdLst/>
            <a:ahLst/>
            <a:cxnLst/>
            <a:rect l="0" t="0" r="0" b="0"/>
            <a:pathLst>
              <a:path w="254148" h="28550">
                <a:moveTo>
                  <a:pt x="4116" y="28549"/>
                </a:moveTo>
                <a:lnTo>
                  <a:pt x="0" y="28549"/>
                </a:lnTo>
                <a:lnTo>
                  <a:pt x="1757" y="28549"/>
                </a:lnTo>
                <a:lnTo>
                  <a:pt x="2543" y="27755"/>
                </a:lnTo>
                <a:lnTo>
                  <a:pt x="3067" y="26432"/>
                </a:lnTo>
                <a:lnTo>
                  <a:pt x="3417" y="24757"/>
                </a:lnTo>
                <a:lnTo>
                  <a:pt x="4443" y="23639"/>
                </a:lnTo>
                <a:lnTo>
                  <a:pt x="5922" y="22894"/>
                </a:lnTo>
                <a:lnTo>
                  <a:pt x="7701" y="22398"/>
                </a:lnTo>
                <a:lnTo>
                  <a:pt x="9681" y="21273"/>
                </a:lnTo>
                <a:lnTo>
                  <a:pt x="11794" y="19730"/>
                </a:lnTo>
                <a:lnTo>
                  <a:pt x="13997" y="17907"/>
                </a:lnTo>
                <a:lnTo>
                  <a:pt x="17053" y="15898"/>
                </a:lnTo>
                <a:lnTo>
                  <a:pt x="20678" y="13765"/>
                </a:lnTo>
                <a:lnTo>
                  <a:pt x="24682" y="11549"/>
                </a:lnTo>
                <a:lnTo>
                  <a:pt x="28939" y="10072"/>
                </a:lnTo>
                <a:lnTo>
                  <a:pt x="33364" y="9087"/>
                </a:lnTo>
                <a:lnTo>
                  <a:pt x="37902" y="8431"/>
                </a:lnTo>
                <a:lnTo>
                  <a:pt x="43309" y="7993"/>
                </a:lnTo>
                <a:lnTo>
                  <a:pt x="49294" y="7701"/>
                </a:lnTo>
                <a:lnTo>
                  <a:pt x="55666" y="7507"/>
                </a:lnTo>
                <a:lnTo>
                  <a:pt x="62295" y="6583"/>
                </a:lnTo>
                <a:lnTo>
                  <a:pt x="69096" y="5174"/>
                </a:lnTo>
                <a:lnTo>
                  <a:pt x="76011" y="3441"/>
                </a:lnTo>
                <a:lnTo>
                  <a:pt x="83002" y="2285"/>
                </a:lnTo>
                <a:lnTo>
                  <a:pt x="90044" y="1515"/>
                </a:lnTo>
                <a:lnTo>
                  <a:pt x="97120" y="1001"/>
                </a:lnTo>
                <a:lnTo>
                  <a:pt x="103425" y="659"/>
                </a:lnTo>
                <a:lnTo>
                  <a:pt x="114663" y="278"/>
                </a:lnTo>
                <a:lnTo>
                  <a:pt x="147437" y="14"/>
                </a:lnTo>
                <a:lnTo>
                  <a:pt x="154432" y="0"/>
                </a:lnTo>
                <a:lnTo>
                  <a:pt x="160683" y="785"/>
                </a:lnTo>
                <a:lnTo>
                  <a:pt x="166437" y="2102"/>
                </a:lnTo>
                <a:lnTo>
                  <a:pt x="171861" y="3774"/>
                </a:lnTo>
                <a:lnTo>
                  <a:pt x="177859" y="4889"/>
                </a:lnTo>
                <a:lnTo>
                  <a:pt x="184238" y="5632"/>
                </a:lnTo>
                <a:lnTo>
                  <a:pt x="190872" y="6127"/>
                </a:lnTo>
                <a:lnTo>
                  <a:pt x="196882" y="6457"/>
                </a:lnTo>
                <a:lnTo>
                  <a:pt x="207794" y="6824"/>
                </a:lnTo>
                <a:lnTo>
                  <a:pt x="222862" y="7030"/>
                </a:lnTo>
                <a:lnTo>
                  <a:pt x="228528" y="7853"/>
                </a:lnTo>
                <a:lnTo>
                  <a:pt x="234686" y="9196"/>
                </a:lnTo>
                <a:lnTo>
                  <a:pt x="254147" y="142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4"/>
          <p:cNvSpPr/>
          <p:nvPr/>
        </p:nvSpPr>
        <p:spPr>
          <a:xfrm>
            <a:off x="2293144" y="2307431"/>
            <a:ext cx="21432" cy="235745"/>
          </a:xfrm>
          <a:custGeom>
            <a:avLst/>
            <a:gdLst/>
            <a:ahLst/>
            <a:cxnLst/>
            <a:rect l="0" t="0" r="0" b="0"/>
            <a:pathLst>
              <a:path w="21432" h="235745">
                <a:moveTo>
                  <a:pt x="7143" y="0"/>
                </a:moveTo>
                <a:lnTo>
                  <a:pt x="3351" y="0"/>
                </a:lnTo>
                <a:lnTo>
                  <a:pt x="2233" y="794"/>
                </a:lnTo>
                <a:lnTo>
                  <a:pt x="1489" y="2116"/>
                </a:lnTo>
                <a:lnTo>
                  <a:pt x="86" y="6849"/>
                </a:lnTo>
                <a:lnTo>
                  <a:pt x="16" y="12789"/>
                </a:lnTo>
                <a:lnTo>
                  <a:pt x="7" y="17061"/>
                </a:lnTo>
                <a:lnTo>
                  <a:pt x="798" y="20105"/>
                </a:lnTo>
                <a:lnTo>
                  <a:pt x="2119" y="23722"/>
                </a:lnTo>
                <a:lnTo>
                  <a:pt x="3794" y="27721"/>
                </a:lnTo>
                <a:lnTo>
                  <a:pt x="4117" y="31974"/>
                </a:lnTo>
                <a:lnTo>
                  <a:pt x="3538" y="36397"/>
                </a:lnTo>
                <a:lnTo>
                  <a:pt x="2358" y="40933"/>
                </a:lnTo>
                <a:lnTo>
                  <a:pt x="1572" y="46339"/>
                </a:lnTo>
                <a:lnTo>
                  <a:pt x="1048" y="52324"/>
                </a:lnTo>
                <a:lnTo>
                  <a:pt x="698" y="58695"/>
                </a:lnTo>
                <a:lnTo>
                  <a:pt x="310" y="70007"/>
                </a:lnTo>
                <a:lnTo>
                  <a:pt x="91" y="87418"/>
                </a:lnTo>
                <a:lnTo>
                  <a:pt x="0" y="165395"/>
                </a:lnTo>
                <a:lnTo>
                  <a:pt x="793" y="171382"/>
                </a:lnTo>
                <a:lnTo>
                  <a:pt x="2116" y="176961"/>
                </a:lnTo>
                <a:lnTo>
                  <a:pt x="3792" y="182268"/>
                </a:lnTo>
                <a:lnTo>
                  <a:pt x="4909" y="186599"/>
                </a:lnTo>
                <a:lnTo>
                  <a:pt x="5654" y="190281"/>
                </a:lnTo>
                <a:lnTo>
                  <a:pt x="6150" y="193529"/>
                </a:lnTo>
                <a:lnTo>
                  <a:pt x="6481" y="197282"/>
                </a:lnTo>
                <a:lnTo>
                  <a:pt x="6702" y="201371"/>
                </a:lnTo>
                <a:lnTo>
                  <a:pt x="7012" y="212595"/>
                </a:lnTo>
                <a:lnTo>
                  <a:pt x="7056" y="215548"/>
                </a:lnTo>
                <a:lnTo>
                  <a:pt x="7879" y="218311"/>
                </a:lnTo>
                <a:lnTo>
                  <a:pt x="9221" y="220947"/>
                </a:lnTo>
                <a:lnTo>
                  <a:pt x="10910" y="223498"/>
                </a:lnTo>
                <a:lnTo>
                  <a:pt x="12035" y="225992"/>
                </a:lnTo>
                <a:lnTo>
                  <a:pt x="12786" y="228449"/>
                </a:lnTo>
                <a:lnTo>
                  <a:pt x="13990" y="234303"/>
                </a:lnTo>
                <a:lnTo>
                  <a:pt x="14883" y="234783"/>
                </a:lnTo>
                <a:lnTo>
                  <a:pt x="16272" y="235103"/>
                </a:lnTo>
                <a:lnTo>
                  <a:pt x="21431" y="2357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"/>
          <p:cNvSpPr/>
          <p:nvPr/>
        </p:nvSpPr>
        <p:spPr>
          <a:xfrm>
            <a:off x="2372045" y="2350293"/>
            <a:ext cx="206423" cy="191771"/>
          </a:xfrm>
          <a:custGeom>
            <a:avLst/>
            <a:gdLst/>
            <a:ahLst/>
            <a:cxnLst/>
            <a:rect l="0" t="0" r="0" b="0"/>
            <a:pathLst>
              <a:path w="206423" h="191771">
                <a:moveTo>
                  <a:pt x="35398" y="14288"/>
                </a:moveTo>
                <a:lnTo>
                  <a:pt x="35398" y="8137"/>
                </a:lnTo>
                <a:lnTo>
                  <a:pt x="34605" y="7806"/>
                </a:lnTo>
                <a:lnTo>
                  <a:pt x="31606" y="7438"/>
                </a:lnTo>
                <a:lnTo>
                  <a:pt x="30489" y="6546"/>
                </a:lnTo>
                <a:lnTo>
                  <a:pt x="29744" y="5158"/>
                </a:lnTo>
                <a:lnTo>
                  <a:pt x="28549" y="1019"/>
                </a:lnTo>
                <a:lnTo>
                  <a:pt x="27657" y="1473"/>
                </a:lnTo>
                <a:lnTo>
                  <a:pt x="21413" y="6876"/>
                </a:lnTo>
                <a:lnTo>
                  <a:pt x="21170" y="12794"/>
                </a:lnTo>
                <a:lnTo>
                  <a:pt x="21113" y="30991"/>
                </a:lnTo>
                <a:lnTo>
                  <a:pt x="20319" y="34155"/>
                </a:lnTo>
                <a:lnTo>
                  <a:pt x="18995" y="37851"/>
                </a:lnTo>
                <a:lnTo>
                  <a:pt x="17319" y="41903"/>
                </a:lnTo>
                <a:lnTo>
                  <a:pt x="16202" y="45398"/>
                </a:lnTo>
                <a:lnTo>
                  <a:pt x="15457" y="48522"/>
                </a:lnTo>
                <a:lnTo>
                  <a:pt x="14960" y="51398"/>
                </a:lnTo>
                <a:lnTo>
                  <a:pt x="14629" y="54903"/>
                </a:lnTo>
                <a:lnTo>
                  <a:pt x="14408" y="58827"/>
                </a:lnTo>
                <a:lnTo>
                  <a:pt x="14261" y="63031"/>
                </a:lnTo>
                <a:lnTo>
                  <a:pt x="13369" y="67421"/>
                </a:lnTo>
                <a:lnTo>
                  <a:pt x="11981" y="71935"/>
                </a:lnTo>
                <a:lnTo>
                  <a:pt x="10262" y="76532"/>
                </a:lnTo>
                <a:lnTo>
                  <a:pt x="9116" y="81184"/>
                </a:lnTo>
                <a:lnTo>
                  <a:pt x="8351" y="85872"/>
                </a:lnTo>
                <a:lnTo>
                  <a:pt x="7842" y="90586"/>
                </a:lnTo>
                <a:lnTo>
                  <a:pt x="6709" y="94522"/>
                </a:lnTo>
                <a:lnTo>
                  <a:pt x="5159" y="97940"/>
                </a:lnTo>
                <a:lnTo>
                  <a:pt x="3333" y="101012"/>
                </a:lnTo>
                <a:lnTo>
                  <a:pt x="2115" y="104648"/>
                </a:lnTo>
                <a:lnTo>
                  <a:pt x="1303" y="108659"/>
                </a:lnTo>
                <a:lnTo>
                  <a:pt x="762" y="112921"/>
                </a:lnTo>
                <a:lnTo>
                  <a:pt x="401" y="116556"/>
                </a:lnTo>
                <a:lnTo>
                  <a:pt x="161" y="119773"/>
                </a:lnTo>
                <a:lnTo>
                  <a:pt x="0" y="122711"/>
                </a:lnTo>
                <a:lnTo>
                  <a:pt x="687" y="126257"/>
                </a:lnTo>
                <a:lnTo>
                  <a:pt x="1939" y="130209"/>
                </a:lnTo>
                <a:lnTo>
                  <a:pt x="3567" y="134431"/>
                </a:lnTo>
                <a:lnTo>
                  <a:pt x="4652" y="138039"/>
                </a:lnTo>
                <a:lnTo>
                  <a:pt x="5376" y="141239"/>
                </a:lnTo>
                <a:lnTo>
                  <a:pt x="6180" y="146911"/>
                </a:lnTo>
                <a:lnTo>
                  <a:pt x="6537" y="152077"/>
                </a:lnTo>
                <a:lnTo>
                  <a:pt x="7427" y="155360"/>
                </a:lnTo>
                <a:lnTo>
                  <a:pt x="8813" y="159136"/>
                </a:lnTo>
                <a:lnTo>
                  <a:pt x="12949" y="169018"/>
                </a:lnTo>
                <a:lnTo>
                  <a:pt x="17458" y="174522"/>
                </a:lnTo>
                <a:lnTo>
                  <a:pt x="18675" y="176673"/>
                </a:lnTo>
                <a:lnTo>
                  <a:pt x="20028" y="181180"/>
                </a:lnTo>
                <a:lnTo>
                  <a:pt x="21977" y="182699"/>
                </a:lnTo>
                <a:lnTo>
                  <a:pt x="24863" y="183712"/>
                </a:lnTo>
                <a:lnTo>
                  <a:pt x="28375" y="184387"/>
                </a:lnTo>
                <a:lnTo>
                  <a:pt x="34393" y="187254"/>
                </a:lnTo>
                <a:lnTo>
                  <a:pt x="37110" y="189130"/>
                </a:lnTo>
                <a:lnTo>
                  <a:pt x="40508" y="190380"/>
                </a:lnTo>
                <a:lnTo>
                  <a:pt x="44361" y="191214"/>
                </a:lnTo>
                <a:lnTo>
                  <a:pt x="48517" y="191770"/>
                </a:lnTo>
                <a:lnTo>
                  <a:pt x="52875" y="191347"/>
                </a:lnTo>
                <a:lnTo>
                  <a:pt x="57368" y="190271"/>
                </a:lnTo>
                <a:lnTo>
                  <a:pt x="61951" y="188760"/>
                </a:lnTo>
                <a:lnTo>
                  <a:pt x="66594" y="187752"/>
                </a:lnTo>
                <a:lnTo>
                  <a:pt x="71277" y="187081"/>
                </a:lnTo>
                <a:lnTo>
                  <a:pt x="75986" y="186633"/>
                </a:lnTo>
                <a:lnTo>
                  <a:pt x="80713" y="185541"/>
                </a:lnTo>
                <a:lnTo>
                  <a:pt x="85452" y="184019"/>
                </a:lnTo>
                <a:lnTo>
                  <a:pt x="90199" y="182211"/>
                </a:lnTo>
                <a:lnTo>
                  <a:pt x="94950" y="180211"/>
                </a:lnTo>
                <a:lnTo>
                  <a:pt x="99706" y="178085"/>
                </a:lnTo>
                <a:lnTo>
                  <a:pt x="109223" y="173605"/>
                </a:lnTo>
                <a:lnTo>
                  <a:pt x="147317" y="154773"/>
                </a:lnTo>
                <a:lnTo>
                  <a:pt x="151286" y="151601"/>
                </a:lnTo>
                <a:lnTo>
                  <a:pt x="154725" y="147898"/>
                </a:lnTo>
                <a:lnTo>
                  <a:pt x="157812" y="143843"/>
                </a:lnTo>
                <a:lnTo>
                  <a:pt x="160664" y="140345"/>
                </a:lnTo>
                <a:lnTo>
                  <a:pt x="163359" y="137220"/>
                </a:lnTo>
                <a:lnTo>
                  <a:pt x="165949" y="134343"/>
                </a:lnTo>
                <a:lnTo>
                  <a:pt x="173060" y="126912"/>
                </a:lnTo>
                <a:lnTo>
                  <a:pt x="194637" y="105095"/>
                </a:lnTo>
                <a:lnTo>
                  <a:pt x="197120" y="101813"/>
                </a:lnTo>
                <a:lnTo>
                  <a:pt x="199569" y="98038"/>
                </a:lnTo>
                <a:lnTo>
                  <a:pt x="201996" y="93934"/>
                </a:lnTo>
                <a:lnTo>
                  <a:pt x="203613" y="90404"/>
                </a:lnTo>
                <a:lnTo>
                  <a:pt x="204691" y="87257"/>
                </a:lnTo>
                <a:lnTo>
                  <a:pt x="205890" y="81644"/>
                </a:lnTo>
                <a:lnTo>
                  <a:pt x="206422" y="76503"/>
                </a:lnTo>
                <a:lnTo>
                  <a:pt x="205770" y="73227"/>
                </a:lnTo>
                <a:lnTo>
                  <a:pt x="204542" y="69456"/>
                </a:lnTo>
                <a:lnTo>
                  <a:pt x="202930" y="65354"/>
                </a:lnTo>
                <a:lnTo>
                  <a:pt x="201855" y="61826"/>
                </a:lnTo>
                <a:lnTo>
                  <a:pt x="201138" y="58680"/>
                </a:lnTo>
                <a:lnTo>
                  <a:pt x="200660" y="55789"/>
                </a:lnTo>
                <a:lnTo>
                  <a:pt x="198013" y="50460"/>
                </a:lnTo>
                <a:lnTo>
                  <a:pt x="194190" y="45445"/>
                </a:lnTo>
                <a:lnTo>
                  <a:pt x="189845" y="40571"/>
                </a:lnTo>
                <a:lnTo>
                  <a:pt x="186782" y="38160"/>
                </a:lnTo>
                <a:lnTo>
                  <a:pt x="183152" y="35759"/>
                </a:lnTo>
                <a:lnTo>
                  <a:pt x="179145" y="33364"/>
                </a:lnTo>
                <a:lnTo>
                  <a:pt x="175679" y="31768"/>
                </a:lnTo>
                <a:lnTo>
                  <a:pt x="169712" y="29994"/>
                </a:lnTo>
                <a:lnTo>
                  <a:pt x="166216" y="28728"/>
                </a:lnTo>
                <a:lnTo>
                  <a:pt x="162297" y="27089"/>
                </a:lnTo>
                <a:lnTo>
                  <a:pt x="158098" y="25203"/>
                </a:lnTo>
                <a:lnTo>
                  <a:pt x="154504" y="23152"/>
                </a:lnTo>
                <a:lnTo>
                  <a:pt x="148394" y="18757"/>
                </a:lnTo>
                <a:lnTo>
                  <a:pt x="144860" y="16473"/>
                </a:lnTo>
                <a:lnTo>
                  <a:pt x="140917" y="14157"/>
                </a:lnTo>
                <a:lnTo>
                  <a:pt x="136700" y="11820"/>
                </a:lnTo>
                <a:lnTo>
                  <a:pt x="127782" y="7105"/>
                </a:lnTo>
                <a:lnTo>
                  <a:pt x="123181" y="4737"/>
                </a:lnTo>
                <a:lnTo>
                  <a:pt x="118526" y="3158"/>
                </a:lnTo>
                <a:lnTo>
                  <a:pt x="113836" y="2106"/>
                </a:lnTo>
                <a:lnTo>
                  <a:pt x="109121" y="1404"/>
                </a:lnTo>
                <a:lnTo>
                  <a:pt x="105184" y="936"/>
                </a:lnTo>
                <a:lnTo>
                  <a:pt x="101766" y="624"/>
                </a:lnTo>
                <a:lnTo>
                  <a:pt x="98694" y="416"/>
                </a:lnTo>
                <a:lnTo>
                  <a:pt x="95058" y="278"/>
                </a:lnTo>
                <a:lnTo>
                  <a:pt x="82356" y="82"/>
                </a:lnTo>
                <a:lnTo>
                  <a:pt x="3539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6"/>
          <p:cNvSpPr/>
          <p:nvPr/>
        </p:nvSpPr>
        <p:spPr>
          <a:xfrm>
            <a:off x="757237" y="2864643"/>
            <a:ext cx="171451" cy="242889"/>
          </a:xfrm>
          <a:custGeom>
            <a:avLst/>
            <a:gdLst/>
            <a:ahLst/>
            <a:cxnLst/>
            <a:rect l="0" t="0" r="0" b="0"/>
            <a:pathLst>
              <a:path w="171451" h="24288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7275" y="13445"/>
                </a:lnTo>
                <a:lnTo>
                  <a:pt x="10642" y="20792"/>
                </a:lnTo>
                <a:lnTo>
                  <a:pt x="14784" y="27233"/>
                </a:lnTo>
                <a:lnTo>
                  <a:pt x="19271" y="33535"/>
                </a:lnTo>
                <a:lnTo>
                  <a:pt x="21578" y="37438"/>
                </a:lnTo>
                <a:lnTo>
                  <a:pt x="23911" y="41628"/>
                </a:lnTo>
                <a:lnTo>
                  <a:pt x="27053" y="46008"/>
                </a:lnTo>
                <a:lnTo>
                  <a:pt x="30735" y="50516"/>
                </a:lnTo>
                <a:lnTo>
                  <a:pt x="38266" y="58964"/>
                </a:lnTo>
                <a:lnTo>
                  <a:pt x="44259" y="65365"/>
                </a:lnTo>
                <a:lnTo>
                  <a:pt x="46969" y="69770"/>
                </a:lnTo>
                <a:lnTo>
                  <a:pt x="49569" y="75089"/>
                </a:lnTo>
                <a:lnTo>
                  <a:pt x="52096" y="81016"/>
                </a:lnTo>
                <a:lnTo>
                  <a:pt x="55368" y="86554"/>
                </a:lnTo>
                <a:lnTo>
                  <a:pt x="59137" y="91834"/>
                </a:lnTo>
                <a:lnTo>
                  <a:pt x="63237" y="96942"/>
                </a:lnTo>
                <a:lnTo>
                  <a:pt x="66764" y="101934"/>
                </a:lnTo>
                <a:lnTo>
                  <a:pt x="69910" y="106850"/>
                </a:lnTo>
                <a:lnTo>
                  <a:pt x="72800" y="111715"/>
                </a:lnTo>
                <a:lnTo>
                  <a:pt x="75521" y="116545"/>
                </a:lnTo>
                <a:lnTo>
                  <a:pt x="80661" y="126146"/>
                </a:lnTo>
                <a:lnTo>
                  <a:pt x="83936" y="130929"/>
                </a:lnTo>
                <a:lnTo>
                  <a:pt x="87708" y="135705"/>
                </a:lnTo>
                <a:lnTo>
                  <a:pt x="91809" y="140476"/>
                </a:lnTo>
                <a:lnTo>
                  <a:pt x="95337" y="145244"/>
                </a:lnTo>
                <a:lnTo>
                  <a:pt x="98483" y="150011"/>
                </a:lnTo>
                <a:lnTo>
                  <a:pt x="101374" y="154776"/>
                </a:lnTo>
                <a:lnTo>
                  <a:pt x="104889" y="159541"/>
                </a:lnTo>
                <a:lnTo>
                  <a:pt x="108820" y="164304"/>
                </a:lnTo>
                <a:lnTo>
                  <a:pt x="116627" y="173037"/>
                </a:lnTo>
                <a:lnTo>
                  <a:pt x="122743" y="179564"/>
                </a:lnTo>
                <a:lnTo>
                  <a:pt x="125485" y="183209"/>
                </a:lnTo>
                <a:lnTo>
                  <a:pt x="128106" y="187227"/>
                </a:lnTo>
                <a:lnTo>
                  <a:pt x="130648" y="191493"/>
                </a:lnTo>
                <a:lnTo>
                  <a:pt x="135589" y="198350"/>
                </a:lnTo>
                <a:lnTo>
                  <a:pt x="140430" y="204837"/>
                </a:lnTo>
                <a:lnTo>
                  <a:pt x="142833" y="208789"/>
                </a:lnTo>
                <a:lnTo>
                  <a:pt x="145228" y="213012"/>
                </a:lnTo>
                <a:lnTo>
                  <a:pt x="150006" y="219820"/>
                </a:lnTo>
                <a:lnTo>
                  <a:pt x="154776" y="225492"/>
                </a:lnTo>
                <a:lnTo>
                  <a:pt x="159541" y="230658"/>
                </a:lnTo>
                <a:lnTo>
                  <a:pt x="171450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7"/>
          <p:cNvSpPr/>
          <p:nvPr/>
        </p:nvSpPr>
        <p:spPr>
          <a:xfrm>
            <a:off x="707231" y="2843212"/>
            <a:ext cx="214313" cy="242889"/>
          </a:xfrm>
          <a:custGeom>
            <a:avLst/>
            <a:gdLst/>
            <a:ahLst/>
            <a:cxnLst/>
            <a:rect l="0" t="0" r="0" b="0"/>
            <a:pathLst>
              <a:path w="214313" h="242889">
                <a:moveTo>
                  <a:pt x="214312" y="0"/>
                </a:moveTo>
                <a:lnTo>
                  <a:pt x="207463" y="0"/>
                </a:lnTo>
                <a:lnTo>
                  <a:pt x="201523" y="5703"/>
                </a:lnTo>
                <a:lnTo>
                  <a:pt x="190384" y="16793"/>
                </a:lnTo>
                <a:lnTo>
                  <a:pt x="185686" y="23603"/>
                </a:lnTo>
                <a:lnTo>
                  <a:pt x="183322" y="27642"/>
                </a:lnTo>
                <a:lnTo>
                  <a:pt x="179364" y="32715"/>
                </a:lnTo>
                <a:lnTo>
                  <a:pt x="174345" y="38479"/>
                </a:lnTo>
                <a:lnTo>
                  <a:pt x="168617" y="44703"/>
                </a:lnTo>
                <a:lnTo>
                  <a:pt x="163211" y="52027"/>
                </a:lnTo>
                <a:lnTo>
                  <a:pt x="158020" y="60084"/>
                </a:lnTo>
                <a:lnTo>
                  <a:pt x="152972" y="68631"/>
                </a:lnTo>
                <a:lnTo>
                  <a:pt x="147225" y="76710"/>
                </a:lnTo>
                <a:lnTo>
                  <a:pt x="141012" y="84478"/>
                </a:lnTo>
                <a:lnTo>
                  <a:pt x="134489" y="92037"/>
                </a:lnTo>
                <a:lnTo>
                  <a:pt x="127759" y="99458"/>
                </a:lnTo>
                <a:lnTo>
                  <a:pt x="113932" y="114054"/>
                </a:lnTo>
                <a:lnTo>
                  <a:pt x="106911" y="122073"/>
                </a:lnTo>
                <a:lnTo>
                  <a:pt x="99849" y="130595"/>
                </a:lnTo>
                <a:lnTo>
                  <a:pt x="92759" y="139451"/>
                </a:lnTo>
                <a:lnTo>
                  <a:pt x="86446" y="147736"/>
                </a:lnTo>
                <a:lnTo>
                  <a:pt x="75197" y="163292"/>
                </a:lnTo>
                <a:lnTo>
                  <a:pt x="69975" y="169980"/>
                </a:lnTo>
                <a:lnTo>
                  <a:pt x="64906" y="176026"/>
                </a:lnTo>
                <a:lnTo>
                  <a:pt x="59940" y="181645"/>
                </a:lnTo>
                <a:lnTo>
                  <a:pt x="55835" y="186978"/>
                </a:lnTo>
                <a:lnTo>
                  <a:pt x="52304" y="192121"/>
                </a:lnTo>
                <a:lnTo>
                  <a:pt x="49157" y="197137"/>
                </a:lnTo>
                <a:lnTo>
                  <a:pt x="45471" y="202068"/>
                </a:lnTo>
                <a:lnTo>
                  <a:pt x="41427" y="206943"/>
                </a:lnTo>
                <a:lnTo>
                  <a:pt x="33493" y="215800"/>
                </a:lnTo>
                <a:lnTo>
                  <a:pt x="27321" y="222382"/>
                </a:lnTo>
                <a:lnTo>
                  <a:pt x="19384" y="230550"/>
                </a:lnTo>
                <a:lnTo>
                  <a:pt x="16891" y="232281"/>
                </a:lnTo>
                <a:lnTo>
                  <a:pt x="12005" y="234205"/>
                </a:lnTo>
                <a:lnTo>
                  <a:pt x="10384" y="235512"/>
                </a:lnTo>
                <a:lnTo>
                  <a:pt x="9304" y="237177"/>
                </a:lnTo>
                <a:lnTo>
                  <a:pt x="8584" y="239080"/>
                </a:lnTo>
                <a:lnTo>
                  <a:pt x="7310" y="240349"/>
                </a:lnTo>
                <a:lnTo>
                  <a:pt x="5667" y="241196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8"/>
          <p:cNvSpPr/>
          <p:nvPr/>
        </p:nvSpPr>
        <p:spPr>
          <a:xfrm>
            <a:off x="1000125" y="2900363"/>
            <a:ext cx="242888" cy="14288"/>
          </a:xfrm>
          <a:custGeom>
            <a:avLst/>
            <a:gdLst/>
            <a:ahLst/>
            <a:cxnLst/>
            <a:rect l="0" t="0" r="0" b="0"/>
            <a:pathLst>
              <a:path w="242888" h="14288">
                <a:moveTo>
                  <a:pt x="0" y="14287"/>
                </a:moveTo>
                <a:lnTo>
                  <a:pt x="14434" y="14287"/>
                </a:lnTo>
                <a:lnTo>
                  <a:pt x="18354" y="13493"/>
                </a:lnTo>
                <a:lnTo>
                  <a:pt x="22554" y="12170"/>
                </a:lnTo>
                <a:lnTo>
                  <a:pt x="26942" y="10494"/>
                </a:lnTo>
                <a:lnTo>
                  <a:pt x="30661" y="9377"/>
                </a:lnTo>
                <a:lnTo>
                  <a:pt x="33934" y="8632"/>
                </a:lnTo>
                <a:lnTo>
                  <a:pt x="36910" y="8136"/>
                </a:lnTo>
                <a:lnTo>
                  <a:pt x="41276" y="7011"/>
                </a:lnTo>
                <a:lnTo>
                  <a:pt x="46567" y="5467"/>
                </a:lnTo>
                <a:lnTo>
                  <a:pt x="52476" y="3645"/>
                </a:lnTo>
                <a:lnTo>
                  <a:pt x="57209" y="2429"/>
                </a:lnTo>
                <a:lnTo>
                  <a:pt x="61158" y="1619"/>
                </a:lnTo>
                <a:lnTo>
                  <a:pt x="64584" y="1079"/>
                </a:lnTo>
                <a:lnTo>
                  <a:pt x="69250" y="719"/>
                </a:lnTo>
                <a:lnTo>
                  <a:pt x="74741" y="479"/>
                </a:lnTo>
                <a:lnTo>
                  <a:pt x="91731" y="141"/>
                </a:lnTo>
                <a:lnTo>
                  <a:pt x="165417" y="0"/>
                </a:lnTo>
                <a:lnTo>
                  <a:pt x="171396" y="793"/>
                </a:lnTo>
                <a:lnTo>
                  <a:pt x="176970" y="2116"/>
                </a:lnTo>
                <a:lnTo>
                  <a:pt x="182274" y="3792"/>
                </a:lnTo>
                <a:lnTo>
                  <a:pt x="187397" y="4909"/>
                </a:lnTo>
                <a:lnTo>
                  <a:pt x="192400" y="5653"/>
                </a:lnTo>
                <a:lnTo>
                  <a:pt x="197323" y="6150"/>
                </a:lnTo>
                <a:lnTo>
                  <a:pt x="202192" y="6481"/>
                </a:lnTo>
                <a:lnTo>
                  <a:pt x="207026" y="6701"/>
                </a:lnTo>
                <a:lnTo>
                  <a:pt x="216630" y="6947"/>
                </a:lnTo>
                <a:lnTo>
                  <a:pt x="226190" y="7056"/>
                </a:lnTo>
                <a:lnTo>
                  <a:pt x="230168" y="7878"/>
                </a:lnTo>
                <a:lnTo>
                  <a:pt x="233614" y="9221"/>
                </a:lnTo>
                <a:lnTo>
                  <a:pt x="242887" y="142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9"/>
          <p:cNvSpPr/>
          <p:nvPr/>
        </p:nvSpPr>
        <p:spPr>
          <a:xfrm>
            <a:off x="1071562" y="2978943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14288"/>
                </a:moveTo>
                <a:lnTo>
                  <a:pt x="48745" y="14288"/>
                </a:lnTo>
                <a:lnTo>
                  <a:pt x="53134" y="13494"/>
                </a:lnTo>
                <a:lnTo>
                  <a:pt x="57648" y="12171"/>
                </a:lnTo>
                <a:lnTo>
                  <a:pt x="62244" y="10496"/>
                </a:lnTo>
                <a:lnTo>
                  <a:pt x="66896" y="9378"/>
                </a:lnTo>
                <a:lnTo>
                  <a:pt x="71585" y="8634"/>
                </a:lnTo>
                <a:lnTo>
                  <a:pt x="76298" y="8137"/>
                </a:lnTo>
                <a:lnTo>
                  <a:pt x="81028" y="7806"/>
                </a:lnTo>
                <a:lnTo>
                  <a:pt x="85769" y="7585"/>
                </a:lnTo>
                <a:lnTo>
                  <a:pt x="95269" y="7340"/>
                </a:lnTo>
                <a:lnTo>
                  <a:pt x="158280" y="7146"/>
                </a:lnTo>
                <a:lnTo>
                  <a:pt x="165051" y="6352"/>
                </a:lnTo>
                <a:lnTo>
                  <a:pt x="171946" y="5028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0"/>
          <p:cNvSpPr/>
          <p:nvPr/>
        </p:nvSpPr>
        <p:spPr>
          <a:xfrm>
            <a:off x="1364630" y="2850385"/>
            <a:ext cx="171277" cy="364263"/>
          </a:xfrm>
          <a:custGeom>
            <a:avLst/>
            <a:gdLst/>
            <a:ahLst/>
            <a:cxnLst/>
            <a:rect l="0" t="0" r="0" b="0"/>
            <a:pathLst>
              <a:path w="171277" h="364263">
                <a:moveTo>
                  <a:pt x="14113" y="14258"/>
                </a:moveTo>
                <a:lnTo>
                  <a:pt x="0" y="14258"/>
                </a:lnTo>
                <a:lnTo>
                  <a:pt x="5992" y="14258"/>
                </a:lnTo>
                <a:lnTo>
                  <a:pt x="6318" y="15052"/>
                </a:lnTo>
                <a:lnTo>
                  <a:pt x="6884" y="24201"/>
                </a:lnTo>
                <a:lnTo>
                  <a:pt x="6967" y="49018"/>
                </a:lnTo>
                <a:lnTo>
                  <a:pt x="9085" y="57753"/>
                </a:lnTo>
                <a:lnTo>
                  <a:pt x="11879" y="66133"/>
                </a:lnTo>
                <a:lnTo>
                  <a:pt x="13451" y="76107"/>
                </a:lnTo>
                <a:lnTo>
                  <a:pt x="13819" y="84344"/>
                </a:lnTo>
                <a:lnTo>
                  <a:pt x="16099" y="93297"/>
                </a:lnTo>
                <a:lnTo>
                  <a:pt x="18965" y="102568"/>
                </a:lnTo>
                <a:lnTo>
                  <a:pt x="20238" y="111980"/>
                </a:lnTo>
                <a:lnTo>
                  <a:pt x="22921" y="119338"/>
                </a:lnTo>
                <a:lnTo>
                  <a:pt x="25965" y="125254"/>
                </a:lnTo>
                <a:lnTo>
                  <a:pt x="28473" y="133048"/>
                </a:lnTo>
                <a:lnTo>
                  <a:pt x="33096" y="140383"/>
                </a:lnTo>
                <a:lnTo>
                  <a:pt x="35613" y="147584"/>
                </a:lnTo>
                <a:lnTo>
                  <a:pt x="39015" y="152360"/>
                </a:lnTo>
                <a:lnTo>
                  <a:pt x="41033" y="153951"/>
                </a:lnTo>
                <a:lnTo>
                  <a:pt x="43172" y="155012"/>
                </a:lnTo>
                <a:lnTo>
                  <a:pt x="47666" y="156191"/>
                </a:lnTo>
                <a:lnTo>
                  <a:pt x="52309" y="156714"/>
                </a:lnTo>
                <a:lnTo>
                  <a:pt x="57018" y="156947"/>
                </a:lnTo>
                <a:lnTo>
                  <a:pt x="62551" y="157050"/>
                </a:lnTo>
                <a:lnTo>
                  <a:pt x="79798" y="157122"/>
                </a:lnTo>
                <a:lnTo>
                  <a:pt x="82509" y="156332"/>
                </a:lnTo>
                <a:lnTo>
                  <a:pt x="87639" y="153338"/>
                </a:lnTo>
                <a:lnTo>
                  <a:pt x="92564" y="149361"/>
                </a:lnTo>
                <a:lnTo>
                  <a:pt x="94989" y="147189"/>
                </a:lnTo>
                <a:lnTo>
                  <a:pt x="99800" y="140543"/>
                </a:lnTo>
                <a:lnTo>
                  <a:pt x="102194" y="136548"/>
                </a:lnTo>
                <a:lnTo>
                  <a:pt x="105377" y="133091"/>
                </a:lnTo>
                <a:lnTo>
                  <a:pt x="109087" y="129992"/>
                </a:lnTo>
                <a:lnTo>
                  <a:pt x="113148" y="127133"/>
                </a:lnTo>
                <a:lnTo>
                  <a:pt x="116649" y="123640"/>
                </a:lnTo>
                <a:lnTo>
                  <a:pt x="119777" y="119723"/>
                </a:lnTo>
                <a:lnTo>
                  <a:pt x="122655" y="115524"/>
                </a:lnTo>
                <a:lnTo>
                  <a:pt x="127971" y="106626"/>
                </a:lnTo>
                <a:lnTo>
                  <a:pt x="130500" y="102030"/>
                </a:lnTo>
                <a:lnTo>
                  <a:pt x="133309" y="92691"/>
                </a:lnTo>
                <a:lnTo>
                  <a:pt x="135352" y="83249"/>
                </a:lnTo>
                <a:lnTo>
                  <a:pt x="138905" y="73760"/>
                </a:lnTo>
                <a:lnTo>
                  <a:pt x="143131" y="64251"/>
                </a:lnTo>
                <a:lnTo>
                  <a:pt x="146860" y="54734"/>
                </a:lnTo>
                <a:lnTo>
                  <a:pt x="148518" y="45212"/>
                </a:lnTo>
                <a:lnTo>
                  <a:pt x="149255" y="35688"/>
                </a:lnTo>
                <a:lnTo>
                  <a:pt x="149583" y="26958"/>
                </a:lnTo>
                <a:lnTo>
                  <a:pt x="149728" y="20432"/>
                </a:lnTo>
                <a:lnTo>
                  <a:pt x="148973" y="17580"/>
                </a:lnTo>
                <a:lnTo>
                  <a:pt x="143684" y="8649"/>
                </a:lnTo>
                <a:lnTo>
                  <a:pt x="143138" y="5680"/>
                </a:lnTo>
                <a:lnTo>
                  <a:pt x="142703" y="0"/>
                </a:lnTo>
                <a:lnTo>
                  <a:pt x="142701" y="3772"/>
                </a:lnTo>
                <a:lnTo>
                  <a:pt x="143495" y="5680"/>
                </a:lnTo>
                <a:lnTo>
                  <a:pt x="147610" y="12158"/>
                </a:lnTo>
                <a:lnTo>
                  <a:pt x="149976" y="19898"/>
                </a:lnTo>
                <a:lnTo>
                  <a:pt x="153343" y="27613"/>
                </a:lnTo>
                <a:lnTo>
                  <a:pt x="155368" y="36333"/>
                </a:lnTo>
                <a:lnTo>
                  <a:pt x="156268" y="45501"/>
                </a:lnTo>
                <a:lnTo>
                  <a:pt x="156668" y="54867"/>
                </a:lnTo>
                <a:lnTo>
                  <a:pt x="156893" y="69065"/>
                </a:lnTo>
                <a:lnTo>
                  <a:pt x="157719" y="74608"/>
                </a:lnTo>
                <a:lnTo>
                  <a:pt x="159063" y="80685"/>
                </a:lnTo>
                <a:lnTo>
                  <a:pt x="160753" y="87118"/>
                </a:lnTo>
                <a:lnTo>
                  <a:pt x="162630" y="98499"/>
                </a:lnTo>
                <a:lnTo>
                  <a:pt x="164258" y="109642"/>
                </a:lnTo>
                <a:lnTo>
                  <a:pt x="165804" y="115948"/>
                </a:lnTo>
                <a:lnTo>
                  <a:pt x="167628" y="122532"/>
                </a:lnTo>
                <a:lnTo>
                  <a:pt x="168844" y="128510"/>
                </a:lnTo>
                <a:lnTo>
                  <a:pt x="170195" y="139385"/>
                </a:lnTo>
                <a:lnTo>
                  <a:pt x="170555" y="145301"/>
                </a:lnTo>
                <a:lnTo>
                  <a:pt x="170956" y="158224"/>
                </a:lnTo>
                <a:lnTo>
                  <a:pt x="171248" y="200092"/>
                </a:lnTo>
                <a:lnTo>
                  <a:pt x="171276" y="296303"/>
                </a:lnTo>
                <a:lnTo>
                  <a:pt x="169159" y="306564"/>
                </a:lnTo>
                <a:lnTo>
                  <a:pt x="165573" y="316415"/>
                </a:lnTo>
                <a:lnTo>
                  <a:pt x="161333" y="326086"/>
                </a:lnTo>
                <a:lnTo>
                  <a:pt x="156802" y="335675"/>
                </a:lnTo>
                <a:lnTo>
                  <a:pt x="154483" y="340455"/>
                </a:lnTo>
                <a:lnTo>
                  <a:pt x="151349" y="344435"/>
                </a:lnTo>
                <a:lnTo>
                  <a:pt x="147673" y="347883"/>
                </a:lnTo>
                <a:lnTo>
                  <a:pt x="143634" y="350974"/>
                </a:lnTo>
                <a:lnTo>
                  <a:pt x="140148" y="353829"/>
                </a:lnTo>
                <a:lnTo>
                  <a:pt x="137030" y="356527"/>
                </a:lnTo>
                <a:lnTo>
                  <a:pt x="134158" y="359118"/>
                </a:lnTo>
                <a:lnTo>
                  <a:pt x="131449" y="360846"/>
                </a:lnTo>
                <a:lnTo>
                  <a:pt x="126323" y="362766"/>
                </a:lnTo>
                <a:lnTo>
                  <a:pt x="121399" y="363619"/>
                </a:lnTo>
                <a:lnTo>
                  <a:pt x="115562" y="364167"/>
                </a:lnTo>
                <a:lnTo>
                  <a:pt x="110759" y="364262"/>
                </a:lnTo>
                <a:lnTo>
                  <a:pt x="108706" y="363482"/>
                </a:lnTo>
                <a:lnTo>
                  <a:pt x="104309" y="360498"/>
                </a:lnTo>
                <a:lnTo>
                  <a:pt x="99709" y="354409"/>
                </a:lnTo>
                <a:lnTo>
                  <a:pt x="92695" y="3428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"/>
          <p:cNvSpPr/>
          <p:nvPr/>
        </p:nvSpPr>
        <p:spPr>
          <a:xfrm>
            <a:off x="1614487" y="2722091"/>
            <a:ext cx="164307" cy="149688"/>
          </a:xfrm>
          <a:custGeom>
            <a:avLst/>
            <a:gdLst/>
            <a:ahLst/>
            <a:cxnLst/>
            <a:rect l="0" t="0" r="0" b="0"/>
            <a:pathLst>
              <a:path w="164307" h="149688">
                <a:moveTo>
                  <a:pt x="0" y="49684"/>
                </a:moveTo>
                <a:lnTo>
                  <a:pt x="0" y="38835"/>
                </a:lnTo>
                <a:lnTo>
                  <a:pt x="794" y="37688"/>
                </a:lnTo>
                <a:lnTo>
                  <a:pt x="2117" y="36924"/>
                </a:lnTo>
                <a:lnTo>
                  <a:pt x="3792" y="36415"/>
                </a:lnTo>
                <a:lnTo>
                  <a:pt x="4909" y="35281"/>
                </a:lnTo>
                <a:lnTo>
                  <a:pt x="5654" y="33732"/>
                </a:lnTo>
                <a:lnTo>
                  <a:pt x="6151" y="31906"/>
                </a:lnTo>
                <a:lnTo>
                  <a:pt x="7276" y="30688"/>
                </a:lnTo>
                <a:lnTo>
                  <a:pt x="8819" y="29876"/>
                </a:lnTo>
                <a:lnTo>
                  <a:pt x="10642" y="29335"/>
                </a:lnTo>
                <a:lnTo>
                  <a:pt x="14784" y="26617"/>
                </a:lnTo>
                <a:lnTo>
                  <a:pt x="17000" y="24781"/>
                </a:lnTo>
                <a:lnTo>
                  <a:pt x="19271" y="23557"/>
                </a:lnTo>
                <a:lnTo>
                  <a:pt x="23911" y="22197"/>
                </a:lnTo>
                <a:lnTo>
                  <a:pt x="28619" y="19475"/>
                </a:lnTo>
                <a:lnTo>
                  <a:pt x="30985" y="17639"/>
                </a:lnTo>
                <a:lnTo>
                  <a:pt x="35732" y="15598"/>
                </a:lnTo>
                <a:lnTo>
                  <a:pt x="38109" y="15053"/>
                </a:lnTo>
                <a:lnTo>
                  <a:pt x="42866" y="12332"/>
                </a:lnTo>
                <a:lnTo>
                  <a:pt x="45246" y="10495"/>
                </a:lnTo>
                <a:lnTo>
                  <a:pt x="48420" y="9270"/>
                </a:lnTo>
                <a:lnTo>
                  <a:pt x="52124" y="8454"/>
                </a:lnTo>
                <a:lnTo>
                  <a:pt x="56181" y="7909"/>
                </a:lnTo>
                <a:lnTo>
                  <a:pt x="59679" y="6753"/>
                </a:lnTo>
                <a:lnTo>
                  <a:pt x="62805" y="5188"/>
                </a:lnTo>
                <a:lnTo>
                  <a:pt x="65682" y="3351"/>
                </a:lnTo>
                <a:lnTo>
                  <a:pt x="69188" y="2127"/>
                </a:lnTo>
                <a:lnTo>
                  <a:pt x="73113" y="1310"/>
                </a:lnTo>
                <a:lnTo>
                  <a:pt x="77317" y="766"/>
                </a:lnTo>
                <a:lnTo>
                  <a:pt x="80913" y="403"/>
                </a:lnTo>
                <a:lnTo>
                  <a:pt x="84105" y="161"/>
                </a:lnTo>
                <a:lnTo>
                  <a:pt x="87026" y="0"/>
                </a:lnTo>
                <a:lnTo>
                  <a:pt x="89767" y="686"/>
                </a:lnTo>
                <a:lnTo>
                  <a:pt x="92389" y="1937"/>
                </a:lnTo>
                <a:lnTo>
                  <a:pt x="94930" y="3565"/>
                </a:lnTo>
                <a:lnTo>
                  <a:pt x="99870" y="5374"/>
                </a:lnTo>
                <a:lnTo>
                  <a:pt x="104712" y="6178"/>
                </a:lnTo>
                <a:lnTo>
                  <a:pt x="109509" y="6535"/>
                </a:lnTo>
                <a:lnTo>
                  <a:pt x="111106" y="7424"/>
                </a:lnTo>
                <a:lnTo>
                  <a:pt x="112171" y="8811"/>
                </a:lnTo>
                <a:lnTo>
                  <a:pt x="112881" y="10529"/>
                </a:lnTo>
                <a:lnTo>
                  <a:pt x="113354" y="13261"/>
                </a:lnTo>
                <a:lnTo>
                  <a:pt x="113669" y="16671"/>
                </a:lnTo>
                <a:lnTo>
                  <a:pt x="113879" y="20531"/>
                </a:lnTo>
                <a:lnTo>
                  <a:pt x="113226" y="23899"/>
                </a:lnTo>
                <a:lnTo>
                  <a:pt x="111996" y="26937"/>
                </a:lnTo>
                <a:lnTo>
                  <a:pt x="110383" y="29757"/>
                </a:lnTo>
                <a:lnTo>
                  <a:pt x="106474" y="37123"/>
                </a:lnTo>
                <a:lnTo>
                  <a:pt x="97497" y="54787"/>
                </a:lnTo>
                <a:lnTo>
                  <a:pt x="94367" y="59436"/>
                </a:lnTo>
                <a:lnTo>
                  <a:pt x="90692" y="64123"/>
                </a:lnTo>
                <a:lnTo>
                  <a:pt x="86655" y="68835"/>
                </a:lnTo>
                <a:lnTo>
                  <a:pt x="82376" y="73563"/>
                </a:lnTo>
                <a:lnTo>
                  <a:pt x="73389" y="83051"/>
                </a:lnTo>
                <a:lnTo>
                  <a:pt x="45206" y="111599"/>
                </a:lnTo>
                <a:lnTo>
                  <a:pt x="41250" y="116360"/>
                </a:lnTo>
                <a:lnTo>
                  <a:pt x="37819" y="121122"/>
                </a:lnTo>
                <a:lnTo>
                  <a:pt x="34737" y="125884"/>
                </a:lnTo>
                <a:lnTo>
                  <a:pt x="31890" y="129853"/>
                </a:lnTo>
                <a:lnTo>
                  <a:pt x="29197" y="133292"/>
                </a:lnTo>
                <a:lnTo>
                  <a:pt x="26608" y="136379"/>
                </a:lnTo>
                <a:lnTo>
                  <a:pt x="24089" y="138437"/>
                </a:lnTo>
                <a:lnTo>
                  <a:pt x="21616" y="139809"/>
                </a:lnTo>
                <a:lnTo>
                  <a:pt x="19173" y="140723"/>
                </a:lnTo>
                <a:lnTo>
                  <a:pt x="14342" y="143856"/>
                </a:lnTo>
                <a:lnTo>
                  <a:pt x="11943" y="145803"/>
                </a:lnTo>
                <a:lnTo>
                  <a:pt x="11137" y="147101"/>
                </a:lnTo>
                <a:lnTo>
                  <a:pt x="11393" y="147966"/>
                </a:lnTo>
                <a:lnTo>
                  <a:pt x="13716" y="149354"/>
                </a:lnTo>
                <a:lnTo>
                  <a:pt x="18267" y="149544"/>
                </a:lnTo>
                <a:lnTo>
                  <a:pt x="35556" y="149687"/>
                </a:lnTo>
                <a:lnTo>
                  <a:pt x="39579" y="148896"/>
                </a:lnTo>
                <a:lnTo>
                  <a:pt x="43849" y="147575"/>
                </a:lnTo>
                <a:lnTo>
                  <a:pt x="48283" y="145901"/>
                </a:lnTo>
                <a:lnTo>
                  <a:pt x="52826" y="144785"/>
                </a:lnTo>
                <a:lnTo>
                  <a:pt x="57442" y="144041"/>
                </a:lnTo>
                <a:lnTo>
                  <a:pt x="62107" y="143544"/>
                </a:lnTo>
                <a:lnTo>
                  <a:pt x="66805" y="142420"/>
                </a:lnTo>
                <a:lnTo>
                  <a:pt x="71524" y="140877"/>
                </a:lnTo>
                <a:lnTo>
                  <a:pt x="76258" y="139054"/>
                </a:lnTo>
                <a:lnTo>
                  <a:pt x="81795" y="137839"/>
                </a:lnTo>
                <a:lnTo>
                  <a:pt x="87867" y="137029"/>
                </a:lnTo>
                <a:lnTo>
                  <a:pt x="94297" y="136489"/>
                </a:lnTo>
                <a:lnTo>
                  <a:pt x="100965" y="135335"/>
                </a:lnTo>
                <a:lnTo>
                  <a:pt x="107791" y="133772"/>
                </a:lnTo>
                <a:lnTo>
                  <a:pt x="114723" y="131936"/>
                </a:lnTo>
                <a:lnTo>
                  <a:pt x="120932" y="130712"/>
                </a:lnTo>
                <a:lnTo>
                  <a:pt x="126659" y="129897"/>
                </a:lnTo>
                <a:lnTo>
                  <a:pt x="132064" y="129353"/>
                </a:lnTo>
                <a:lnTo>
                  <a:pt x="137255" y="128990"/>
                </a:lnTo>
                <a:lnTo>
                  <a:pt x="142304" y="128748"/>
                </a:lnTo>
                <a:lnTo>
                  <a:pt x="147257" y="128587"/>
                </a:lnTo>
                <a:lnTo>
                  <a:pt x="151352" y="127686"/>
                </a:lnTo>
                <a:lnTo>
                  <a:pt x="154877" y="126291"/>
                </a:lnTo>
                <a:lnTo>
                  <a:pt x="164306" y="1211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2"/>
          <p:cNvSpPr/>
          <p:nvPr/>
        </p:nvSpPr>
        <p:spPr>
          <a:xfrm>
            <a:off x="1900237" y="2928937"/>
            <a:ext cx="242889" cy="28576"/>
          </a:xfrm>
          <a:custGeom>
            <a:avLst/>
            <a:gdLst/>
            <a:ahLst/>
            <a:cxnLst/>
            <a:rect l="0" t="0" r="0" b="0"/>
            <a:pathLst>
              <a:path w="242889" h="28576">
                <a:moveTo>
                  <a:pt x="0" y="28575"/>
                </a:moveTo>
                <a:lnTo>
                  <a:pt x="0" y="21518"/>
                </a:lnTo>
                <a:lnTo>
                  <a:pt x="3792" y="17665"/>
                </a:lnTo>
                <a:lnTo>
                  <a:pt x="5703" y="16539"/>
                </a:lnTo>
                <a:lnTo>
                  <a:pt x="7771" y="15789"/>
                </a:lnTo>
                <a:lnTo>
                  <a:pt x="12185" y="14955"/>
                </a:lnTo>
                <a:lnTo>
                  <a:pt x="16793" y="14584"/>
                </a:lnTo>
                <a:lnTo>
                  <a:pt x="23603" y="14419"/>
                </a:lnTo>
                <a:lnTo>
                  <a:pt x="161536" y="14288"/>
                </a:lnTo>
                <a:lnTo>
                  <a:pt x="167222" y="13494"/>
                </a:lnTo>
                <a:lnTo>
                  <a:pt x="173394" y="12171"/>
                </a:lnTo>
                <a:lnTo>
                  <a:pt x="179890" y="10495"/>
                </a:lnTo>
                <a:lnTo>
                  <a:pt x="185808" y="9378"/>
                </a:lnTo>
                <a:lnTo>
                  <a:pt x="191341" y="8633"/>
                </a:lnTo>
                <a:lnTo>
                  <a:pt x="196617" y="8137"/>
                </a:lnTo>
                <a:lnTo>
                  <a:pt x="200928" y="7806"/>
                </a:lnTo>
                <a:lnTo>
                  <a:pt x="207835" y="7438"/>
                </a:lnTo>
                <a:lnTo>
                  <a:pt x="215667" y="7275"/>
                </a:lnTo>
                <a:lnTo>
                  <a:pt x="219978" y="7231"/>
                </a:lnTo>
                <a:lnTo>
                  <a:pt x="223646" y="6408"/>
                </a:lnTo>
                <a:lnTo>
                  <a:pt x="226885" y="5066"/>
                </a:lnTo>
                <a:lnTo>
                  <a:pt x="229838" y="3377"/>
                </a:lnTo>
                <a:lnTo>
                  <a:pt x="232600" y="2251"/>
                </a:lnTo>
                <a:lnTo>
                  <a:pt x="235236" y="1501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3"/>
          <p:cNvSpPr/>
          <p:nvPr/>
        </p:nvSpPr>
        <p:spPr>
          <a:xfrm>
            <a:off x="2014537" y="2836068"/>
            <a:ext cx="50007" cy="200026"/>
          </a:xfrm>
          <a:custGeom>
            <a:avLst/>
            <a:gdLst/>
            <a:ahLst/>
            <a:cxnLst/>
            <a:rect l="0" t="0" r="0" b="0"/>
            <a:pathLst>
              <a:path w="50007" h="200026">
                <a:moveTo>
                  <a:pt x="0" y="0"/>
                </a:moveTo>
                <a:lnTo>
                  <a:pt x="0" y="23911"/>
                </a:lnTo>
                <a:lnTo>
                  <a:pt x="794" y="27053"/>
                </a:lnTo>
                <a:lnTo>
                  <a:pt x="2117" y="30736"/>
                </a:lnTo>
                <a:lnTo>
                  <a:pt x="3792" y="34778"/>
                </a:lnTo>
                <a:lnTo>
                  <a:pt x="4910" y="39060"/>
                </a:lnTo>
                <a:lnTo>
                  <a:pt x="5654" y="43503"/>
                </a:lnTo>
                <a:lnTo>
                  <a:pt x="6151" y="48052"/>
                </a:lnTo>
                <a:lnTo>
                  <a:pt x="8069" y="51878"/>
                </a:lnTo>
                <a:lnTo>
                  <a:pt x="10936" y="55223"/>
                </a:lnTo>
                <a:lnTo>
                  <a:pt x="14434" y="58247"/>
                </a:lnTo>
                <a:lnTo>
                  <a:pt x="16767" y="62644"/>
                </a:lnTo>
                <a:lnTo>
                  <a:pt x="18322" y="67956"/>
                </a:lnTo>
                <a:lnTo>
                  <a:pt x="19358" y="73879"/>
                </a:lnTo>
                <a:lnTo>
                  <a:pt x="20049" y="78622"/>
                </a:lnTo>
                <a:lnTo>
                  <a:pt x="20510" y="82577"/>
                </a:lnTo>
                <a:lnTo>
                  <a:pt x="20817" y="86008"/>
                </a:lnTo>
                <a:lnTo>
                  <a:pt x="21815" y="90676"/>
                </a:lnTo>
                <a:lnTo>
                  <a:pt x="23275" y="96170"/>
                </a:lnTo>
                <a:lnTo>
                  <a:pt x="25042" y="102213"/>
                </a:lnTo>
                <a:lnTo>
                  <a:pt x="26219" y="107830"/>
                </a:lnTo>
                <a:lnTo>
                  <a:pt x="27005" y="113162"/>
                </a:lnTo>
                <a:lnTo>
                  <a:pt x="27528" y="118303"/>
                </a:lnTo>
                <a:lnTo>
                  <a:pt x="28671" y="123319"/>
                </a:lnTo>
                <a:lnTo>
                  <a:pt x="30226" y="128251"/>
                </a:lnTo>
                <a:lnTo>
                  <a:pt x="32057" y="133125"/>
                </a:lnTo>
                <a:lnTo>
                  <a:pt x="33278" y="137963"/>
                </a:lnTo>
                <a:lnTo>
                  <a:pt x="34092" y="142775"/>
                </a:lnTo>
                <a:lnTo>
                  <a:pt x="34634" y="147571"/>
                </a:lnTo>
                <a:lnTo>
                  <a:pt x="34995" y="151562"/>
                </a:lnTo>
                <a:lnTo>
                  <a:pt x="35237" y="155016"/>
                </a:lnTo>
                <a:lnTo>
                  <a:pt x="35397" y="158113"/>
                </a:lnTo>
                <a:lnTo>
                  <a:pt x="36298" y="161765"/>
                </a:lnTo>
                <a:lnTo>
                  <a:pt x="37693" y="165787"/>
                </a:lnTo>
                <a:lnTo>
                  <a:pt x="39416" y="170056"/>
                </a:lnTo>
                <a:lnTo>
                  <a:pt x="40565" y="173696"/>
                </a:lnTo>
                <a:lnTo>
                  <a:pt x="41841" y="179857"/>
                </a:lnTo>
                <a:lnTo>
                  <a:pt x="42409" y="185241"/>
                </a:lnTo>
                <a:lnTo>
                  <a:pt x="42773" y="191372"/>
                </a:lnTo>
                <a:lnTo>
                  <a:pt x="42845" y="197493"/>
                </a:lnTo>
                <a:lnTo>
                  <a:pt x="42855" y="198900"/>
                </a:lnTo>
                <a:lnTo>
                  <a:pt x="43651" y="199275"/>
                </a:lnTo>
                <a:lnTo>
                  <a:pt x="44976" y="199525"/>
                </a:lnTo>
                <a:lnTo>
                  <a:pt x="50006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4"/>
          <p:cNvSpPr/>
          <p:nvPr/>
        </p:nvSpPr>
        <p:spPr>
          <a:xfrm>
            <a:off x="2271799" y="2807493"/>
            <a:ext cx="14202" cy="228601"/>
          </a:xfrm>
          <a:custGeom>
            <a:avLst/>
            <a:gdLst/>
            <a:ahLst/>
            <a:cxnLst/>
            <a:rect l="0" t="0" r="0" b="0"/>
            <a:pathLst>
              <a:path w="14202" h="228601">
                <a:moveTo>
                  <a:pt x="7057" y="0"/>
                </a:moveTo>
                <a:lnTo>
                  <a:pt x="7057" y="3793"/>
                </a:lnTo>
                <a:lnTo>
                  <a:pt x="6263" y="5704"/>
                </a:lnTo>
                <a:lnTo>
                  <a:pt x="4940" y="7771"/>
                </a:lnTo>
                <a:lnTo>
                  <a:pt x="3265" y="9943"/>
                </a:lnTo>
                <a:lnTo>
                  <a:pt x="2147" y="12185"/>
                </a:lnTo>
                <a:lnTo>
                  <a:pt x="1402" y="14474"/>
                </a:lnTo>
                <a:lnTo>
                  <a:pt x="906" y="16793"/>
                </a:lnTo>
                <a:lnTo>
                  <a:pt x="575" y="19927"/>
                </a:lnTo>
                <a:lnTo>
                  <a:pt x="354" y="23603"/>
                </a:lnTo>
                <a:lnTo>
                  <a:pt x="109" y="31922"/>
                </a:lnTo>
                <a:lnTo>
                  <a:pt x="0" y="40911"/>
                </a:lnTo>
                <a:lnTo>
                  <a:pt x="765" y="45530"/>
                </a:lnTo>
                <a:lnTo>
                  <a:pt x="2068" y="50197"/>
                </a:lnTo>
                <a:lnTo>
                  <a:pt x="3731" y="54896"/>
                </a:lnTo>
                <a:lnTo>
                  <a:pt x="4840" y="59616"/>
                </a:lnTo>
                <a:lnTo>
                  <a:pt x="5579" y="64350"/>
                </a:lnTo>
                <a:lnTo>
                  <a:pt x="6071" y="69094"/>
                </a:lnTo>
                <a:lnTo>
                  <a:pt x="6400" y="74638"/>
                </a:lnTo>
                <a:lnTo>
                  <a:pt x="6765" y="87148"/>
                </a:lnTo>
                <a:lnTo>
                  <a:pt x="7018" y="115977"/>
                </a:lnTo>
                <a:lnTo>
                  <a:pt x="7057" y="219947"/>
                </a:lnTo>
                <a:lnTo>
                  <a:pt x="7851" y="221244"/>
                </a:lnTo>
                <a:lnTo>
                  <a:pt x="9173" y="222902"/>
                </a:lnTo>
                <a:lnTo>
                  <a:pt x="14201" y="22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5"/>
          <p:cNvSpPr/>
          <p:nvPr/>
        </p:nvSpPr>
        <p:spPr>
          <a:xfrm>
            <a:off x="2386014" y="2764631"/>
            <a:ext cx="242555" cy="234653"/>
          </a:xfrm>
          <a:custGeom>
            <a:avLst/>
            <a:gdLst/>
            <a:ahLst/>
            <a:cxnLst/>
            <a:rect l="0" t="0" r="0" b="0"/>
            <a:pathLst>
              <a:path w="242555" h="234653">
                <a:moveTo>
                  <a:pt x="28573" y="14287"/>
                </a:moveTo>
                <a:lnTo>
                  <a:pt x="24781" y="14287"/>
                </a:lnTo>
                <a:lnTo>
                  <a:pt x="23663" y="13494"/>
                </a:lnTo>
                <a:lnTo>
                  <a:pt x="22919" y="12171"/>
                </a:lnTo>
                <a:lnTo>
                  <a:pt x="21455" y="7231"/>
                </a:lnTo>
                <a:lnTo>
                  <a:pt x="21430" y="17788"/>
                </a:lnTo>
                <a:lnTo>
                  <a:pt x="19313" y="24045"/>
                </a:lnTo>
                <a:lnTo>
                  <a:pt x="16520" y="31324"/>
                </a:lnTo>
                <a:lnTo>
                  <a:pt x="15278" y="37205"/>
                </a:lnTo>
                <a:lnTo>
                  <a:pt x="12610" y="42465"/>
                </a:lnTo>
                <a:lnTo>
                  <a:pt x="10787" y="44978"/>
                </a:lnTo>
                <a:lnTo>
                  <a:pt x="8762" y="52005"/>
                </a:lnTo>
                <a:lnTo>
                  <a:pt x="8222" y="56101"/>
                </a:lnTo>
                <a:lnTo>
                  <a:pt x="7068" y="60420"/>
                </a:lnTo>
                <a:lnTo>
                  <a:pt x="5505" y="64886"/>
                </a:lnTo>
                <a:lnTo>
                  <a:pt x="3669" y="69451"/>
                </a:lnTo>
                <a:lnTo>
                  <a:pt x="2446" y="74082"/>
                </a:lnTo>
                <a:lnTo>
                  <a:pt x="1630" y="78757"/>
                </a:lnTo>
                <a:lnTo>
                  <a:pt x="1086" y="83461"/>
                </a:lnTo>
                <a:lnTo>
                  <a:pt x="723" y="88184"/>
                </a:lnTo>
                <a:lnTo>
                  <a:pt x="481" y="92921"/>
                </a:lnTo>
                <a:lnTo>
                  <a:pt x="141" y="105055"/>
                </a:lnTo>
                <a:lnTo>
                  <a:pt x="11" y="129030"/>
                </a:lnTo>
                <a:lnTo>
                  <a:pt x="0" y="147725"/>
                </a:lnTo>
                <a:lnTo>
                  <a:pt x="793" y="151664"/>
                </a:lnTo>
                <a:lnTo>
                  <a:pt x="3791" y="158158"/>
                </a:lnTo>
                <a:lnTo>
                  <a:pt x="4908" y="161795"/>
                </a:lnTo>
                <a:lnTo>
                  <a:pt x="5652" y="165807"/>
                </a:lnTo>
                <a:lnTo>
                  <a:pt x="6149" y="170069"/>
                </a:lnTo>
                <a:lnTo>
                  <a:pt x="7274" y="173704"/>
                </a:lnTo>
                <a:lnTo>
                  <a:pt x="10640" y="179860"/>
                </a:lnTo>
                <a:lnTo>
                  <a:pt x="11855" y="183407"/>
                </a:lnTo>
                <a:lnTo>
                  <a:pt x="12665" y="187359"/>
                </a:lnTo>
                <a:lnTo>
                  <a:pt x="13205" y="191581"/>
                </a:lnTo>
                <a:lnTo>
                  <a:pt x="15153" y="195189"/>
                </a:lnTo>
                <a:lnTo>
                  <a:pt x="21550" y="201315"/>
                </a:lnTo>
                <a:lnTo>
                  <a:pt x="27568" y="206684"/>
                </a:lnTo>
                <a:lnTo>
                  <a:pt x="33683" y="211716"/>
                </a:lnTo>
                <a:lnTo>
                  <a:pt x="37536" y="214169"/>
                </a:lnTo>
                <a:lnTo>
                  <a:pt x="41692" y="216598"/>
                </a:lnTo>
                <a:lnTo>
                  <a:pt x="46050" y="218217"/>
                </a:lnTo>
                <a:lnTo>
                  <a:pt x="50543" y="219297"/>
                </a:lnTo>
                <a:lnTo>
                  <a:pt x="55126" y="220017"/>
                </a:lnTo>
                <a:lnTo>
                  <a:pt x="59769" y="221290"/>
                </a:lnTo>
                <a:lnTo>
                  <a:pt x="64452" y="222933"/>
                </a:lnTo>
                <a:lnTo>
                  <a:pt x="69161" y="224822"/>
                </a:lnTo>
                <a:lnTo>
                  <a:pt x="76510" y="226921"/>
                </a:lnTo>
                <a:lnTo>
                  <a:pt x="83216" y="228647"/>
                </a:lnTo>
                <a:lnTo>
                  <a:pt x="87227" y="230219"/>
                </a:lnTo>
                <a:lnTo>
                  <a:pt x="91488" y="232060"/>
                </a:lnTo>
                <a:lnTo>
                  <a:pt x="95916" y="233288"/>
                </a:lnTo>
                <a:lnTo>
                  <a:pt x="100456" y="234107"/>
                </a:lnTo>
                <a:lnTo>
                  <a:pt x="105070" y="234652"/>
                </a:lnTo>
                <a:lnTo>
                  <a:pt x="109734" y="234222"/>
                </a:lnTo>
                <a:lnTo>
                  <a:pt x="114430" y="233142"/>
                </a:lnTo>
                <a:lnTo>
                  <a:pt x="119148" y="231628"/>
                </a:lnTo>
                <a:lnTo>
                  <a:pt x="126508" y="229946"/>
                </a:lnTo>
                <a:lnTo>
                  <a:pt x="134012" y="228404"/>
                </a:lnTo>
                <a:lnTo>
                  <a:pt x="139347" y="226882"/>
                </a:lnTo>
                <a:lnTo>
                  <a:pt x="145285" y="225073"/>
                </a:lnTo>
                <a:lnTo>
                  <a:pt x="150037" y="223074"/>
                </a:lnTo>
                <a:lnTo>
                  <a:pt x="157434" y="218735"/>
                </a:lnTo>
                <a:lnTo>
                  <a:pt x="161312" y="216467"/>
                </a:lnTo>
                <a:lnTo>
                  <a:pt x="165484" y="214162"/>
                </a:lnTo>
                <a:lnTo>
                  <a:pt x="174354" y="209483"/>
                </a:lnTo>
                <a:lnTo>
                  <a:pt x="183587" y="204758"/>
                </a:lnTo>
                <a:lnTo>
                  <a:pt x="190866" y="197895"/>
                </a:lnTo>
                <a:lnTo>
                  <a:pt x="193919" y="193842"/>
                </a:lnTo>
                <a:lnTo>
                  <a:pt x="197541" y="189553"/>
                </a:lnTo>
                <a:lnTo>
                  <a:pt x="201543" y="185106"/>
                </a:lnTo>
                <a:lnTo>
                  <a:pt x="212644" y="173379"/>
                </a:lnTo>
                <a:lnTo>
                  <a:pt x="218333" y="166751"/>
                </a:lnTo>
                <a:lnTo>
                  <a:pt x="220961" y="162761"/>
                </a:lnTo>
                <a:lnTo>
                  <a:pt x="223506" y="158514"/>
                </a:lnTo>
                <a:lnTo>
                  <a:pt x="228452" y="151678"/>
                </a:lnTo>
                <a:lnTo>
                  <a:pt x="230882" y="148743"/>
                </a:lnTo>
                <a:lnTo>
                  <a:pt x="232502" y="145200"/>
                </a:lnTo>
                <a:lnTo>
                  <a:pt x="233582" y="141250"/>
                </a:lnTo>
                <a:lnTo>
                  <a:pt x="234302" y="137029"/>
                </a:lnTo>
                <a:lnTo>
                  <a:pt x="235576" y="132627"/>
                </a:lnTo>
                <a:lnTo>
                  <a:pt x="237219" y="128106"/>
                </a:lnTo>
                <a:lnTo>
                  <a:pt x="239107" y="123504"/>
                </a:lnTo>
                <a:lnTo>
                  <a:pt x="240367" y="118848"/>
                </a:lnTo>
                <a:lnTo>
                  <a:pt x="241206" y="114157"/>
                </a:lnTo>
                <a:lnTo>
                  <a:pt x="241766" y="109442"/>
                </a:lnTo>
                <a:lnTo>
                  <a:pt x="242139" y="105505"/>
                </a:lnTo>
                <a:lnTo>
                  <a:pt x="242554" y="99014"/>
                </a:lnTo>
                <a:lnTo>
                  <a:pt x="241871" y="95378"/>
                </a:lnTo>
                <a:lnTo>
                  <a:pt x="240621" y="91367"/>
                </a:lnTo>
                <a:lnTo>
                  <a:pt x="238995" y="87105"/>
                </a:lnTo>
                <a:lnTo>
                  <a:pt x="237188" y="80253"/>
                </a:lnTo>
                <a:lnTo>
                  <a:pt x="235591" y="73768"/>
                </a:lnTo>
                <a:lnTo>
                  <a:pt x="234053" y="69816"/>
                </a:lnTo>
                <a:lnTo>
                  <a:pt x="232235" y="65594"/>
                </a:lnTo>
                <a:lnTo>
                  <a:pt x="228098" y="58786"/>
                </a:lnTo>
                <a:lnTo>
                  <a:pt x="225883" y="55859"/>
                </a:lnTo>
                <a:lnTo>
                  <a:pt x="223423" y="50491"/>
                </a:lnTo>
                <a:lnTo>
                  <a:pt x="221535" y="44665"/>
                </a:lnTo>
                <a:lnTo>
                  <a:pt x="219921" y="40889"/>
                </a:lnTo>
                <a:lnTo>
                  <a:pt x="218051" y="36785"/>
                </a:lnTo>
                <a:lnTo>
                  <a:pt x="213856" y="30107"/>
                </a:lnTo>
                <a:lnTo>
                  <a:pt x="211626" y="27215"/>
                </a:lnTo>
                <a:lnTo>
                  <a:pt x="208552" y="25287"/>
                </a:lnTo>
                <a:lnTo>
                  <a:pt x="204916" y="24002"/>
                </a:lnTo>
                <a:lnTo>
                  <a:pt x="200904" y="23145"/>
                </a:lnTo>
                <a:lnTo>
                  <a:pt x="194329" y="20076"/>
                </a:lnTo>
                <a:lnTo>
                  <a:pt x="188761" y="16066"/>
                </a:lnTo>
                <a:lnTo>
                  <a:pt x="183641" y="11638"/>
                </a:lnTo>
                <a:lnTo>
                  <a:pt x="180370" y="10140"/>
                </a:lnTo>
                <a:lnTo>
                  <a:pt x="176602" y="9141"/>
                </a:lnTo>
                <a:lnTo>
                  <a:pt x="172503" y="8475"/>
                </a:lnTo>
                <a:lnTo>
                  <a:pt x="165831" y="5619"/>
                </a:lnTo>
                <a:lnTo>
                  <a:pt x="160220" y="2497"/>
                </a:lnTo>
                <a:lnTo>
                  <a:pt x="155081" y="1110"/>
                </a:lnTo>
                <a:lnTo>
                  <a:pt x="148034" y="493"/>
                </a:lnTo>
                <a:lnTo>
                  <a:pt x="140404" y="219"/>
                </a:lnTo>
                <a:lnTo>
                  <a:pt x="130853" y="65"/>
                </a:lnTo>
                <a:lnTo>
                  <a:pt x="76294" y="0"/>
                </a:lnTo>
                <a:lnTo>
                  <a:pt x="73881" y="794"/>
                </a:lnTo>
                <a:lnTo>
                  <a:pt x="66421" y="5654"/>
                </a:lnTo>
                <a:lnTo>
                  <a:pt x="64292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6"/>
          <p:cNvSpPr/>
          <p:nvPr/>
        </p:nvSpPr>
        <p:spPr>
          <a:xfrm>
            <a:off x="1928812" y="3307556"/>
            <a:ext cx="200026" cy="20437"/>
          </a:xfrm>
          <a:custGeom>
            <a:avLst/>
            <a:gdLst/>
            <a:ahLst/>
            <a:cxnLst/>
            <a:rect l="0" t="0" r="0" b="0"/>
            <a:pathLst>
              <a:path w="200026" h="20437">
                <a:moveTo>
                  <a:pt x="0" y="0"/>
                </a:moveTo>
                <a:lnTo>
                  <a:pt x="10642" y="0"/>
                </a:lnTo>
                <a:lnTo>
                  <a:pt x="13445" y="794"/>
                </a:lnTo>
                <a:lnTo>
                  <a:pt x="16901" y="2116"/>
                </a:lnTo>
                <a:lnTo>
                  <a:pt x="20792" y="3792"/>
                </a:lnTo>
                <a:lnTo>
                  <a:pt x="24180" y="4909"/>
                </a:lnTo>
                <a:lnTo>
                  <a:pt x="27232" y="5654"/>
                </a:lnTo>
                <a:lnTo>
                  <a:pt x="30061" y="6151"/>
                </a:lnTo>
                <a:lnTo>
                  <a:pt x="35321" y="6702"/>
                </a:lnTo>
                <a:lnTo>
                  <a:pt x="41098" y="6947"/>
                </a:lnTo>
                <a:lnTo>
                  <a:pt x="57742" y="7105"/>
                </a:lnTo>
                <a:lnTo>
                  <a:pt x="76317" y="7136"/>
                </a:lnTo>
                <a:lnTo>
                  <a:pt x="81041" y="7932"/>
                </a:lnTo>
                <a:lnTo>
                  <a:pt x="85777" y="9257"/>
                </a:lnTo>
                <a:lnTo>
                  <a:pt x="90522" y="10934"/>
                </a:lnTo>
                <a:lnTo>
                  <a:pt x="96067" y="12052"/>
                </a:lnTo>
                <a:lnTo>
                  <a:pt x="102145" y="12797"/>
                </a:lnTo>
                <a:lnTo>
                  <a:pt x="108578" y="13294"/>
                </a:lnTo>
                <a:lnTo>
                  <a:pt x="114454" y="13625"/>
                </a:lnTo>
                <a:lnTo>
                  <a:pt x="125216" y="13993"/>
                </a:lnTo>
                <a:lnTo>
                  <a:pt x="136408" y="14200"/>
                </a:lnTo>
                <a:lnTo>
                  <a:pt x="148544" y="14262"/>
                </a:lnTo>
                <a:lnTo>
                  <a:pt x="153004" y="15064"/>
                </a:lnTo>
                <a:lnTo>
                  <a:pt x="157565" y="16393"/>
                </a:lnTo>
                <a:lnTo>
                  <a:pt x="162194" y="18072"/>
                </a:lnTo>
                <a:lnTo>
                  <a:pt x="166073" y="19192"/>
                </a:lnTo>
                <a:lnTo>
                  <a:pt x="169453" y="19938"/>
                </a:lnTo>
                <a:lnTo>
                  <a:pt x="172500" y="20436"/>
                </a:lnTo>
                <a:lnTo>
                  <a:pt x="175325" y="19974"/>
                </a:lnTo>
                <a:lnTo>
                  <a:pt x="178002" y="18872"/>
                </a:lnTo>
                <a:lnTo>
                  <a:pt x="180580" y="17344"/>
                </a:lnTo>
                <a:lnTo>
                  <a:pt x="183887" y="16325"/>
                </a:lnTo>
                <a:lnTo>
                  <a:pt x="187679" y="15646"/>
                </a:lnTo>
                <a:lnTo>
                  <a:pt x="200025" y="142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7"/>
          <p:cNvSpPr/>
          <p:nvPr/>
        </p:nvSpPr>
        <p:spPr>
          <a:xfrm>
            <a:off x="2214562" y="3214687"/>
            <a:ext cx="35720" cy="192882"/>
          </a:xfrm>
          <a:custGeom>
            <a:avLst/>
            <a:gdLst/>
            <a:ahLst/>
            <a:cxnLst/>
            <a:rect l="0" t="0" r="0" b="0"/>
            <a:pathLst>
              <a:path w="35720" h="192882">
                <a:moveTo>
                  <a:pt x="0" y="0"/>
                </a:moveTo>
                <a:lnTo>
                  <a:pt x="3792" y="3792"/>
                </a:lnTo>
                <a:lnTo>
                  <a:pt x="4910" y="6497"/>
                </a:lnTo>
                <a:lnTo>
                  <a:pt x="5654" y="9888"/>
                </a:lnTo>
                <a:lnTo>
                  <a:pt x="6151" y="13735"/>
                </a:lnTo>
                <a:lnTo>
                  <a:pt x="6482" y="17094"/>
                </a:lnTo>
                <a:lnTo>
                  <a:pt x="6850" y="22943"/>
                </a:lnTo>
                <a:lnTo>
                  <a:pt x="7741" y="26408"/>
                </a:lnTo>
                <a:lnTo>
                  <a:pt x="9130" y="30305"/>
                </a:lnTo>
                <a:lnTo>
                  <a:pt x="10849" y="34491"/>
                </a:lnTo>
                <a:lnTo>
                  <a:pt x="11995" y="38869"/>
                </a:lnTo>
                <a:lnTo>
                  <a:pt x="12759" y="43375"/>
                </a:lnTo>
                <a:lnTo>
                  <a:pt x="13269" y="47967"/>
                </a:lnTo>
                <a:lnTo>
                  <a:pt x="13608" y="52615"/>
                </a:lnTo>
                <a:lnTo>
                  <a:pt x="13835" y="57302"/>
                </a:lnTo>
                <a:lnTo>
                  <a:pt x="13986" y="62014"/>
                </a:lnTo>
                <a:lnTo>
                  <a:pt x="14880" y="66743"/>
                </a:lnTo>
                <a:lnTo>
                  <a:pt x="16270" y="71482"/>
                </a:lnTo>
                <a:lnTo>
                  <a:pt x="17990" y="76230"/>
                </a:lnTo>
                <a:lnTo>
                  <a:pt x="19137" y="80982"/>
                </a:lnTo>
                <a:lnTo>
                  <a:pt x="19902" y="85738"/>
                </a:lnTo>
                <a:lnTo>
                  <a:pt x="20412" y="90496"/>
                </a:lnTo>
                <a:lnTo>
                  <a:pt x="20752" y="95256"/>
                </a:lnTo>
                <a:lnTo>
                  <a:pt x="20978" y="100016"/>
                </a:lnTo>
                <a:lnTo>
                  <a:pt x="21230" y="109539"/>
                </a:lnTo>
                <a:lnTo>
                  <a:pt x="21423" y="147638"/>
                </a:lnTo>
                <a:lnTo>
                  <a:pt x="22220" y="151606"/>
                </a:lnTo>
                <a:lnTo>
                  <a:pt x="23544" y="155046"/>
                </a:lnTo>
                <a:lnTo>
                  <a:pt x="25221" y="158133"/>
                </a:lnTo>
                <a:lnTo>
                  <a:pt x="26339" y="161778"/>
                </a:lnTo>
                <a:lnTo>
                  <a:pt x="27084" y="165796"/>
                </a:lnTo>
                <a:lnTo>
                  <a:pt x="27581" y="170062"/>
                </a:lnTo>
                <a:lnTo>
                  <a:pt x="27913" y="173699"/>
                </a:lnTo>
                <a:lnTo>
                  <a:pt x="28134" y="176919"/>
                </a:lnTo>
                <a:lnTo>
                  <a:pt x="28488" y="183996"/>
                </a:lnTo>
                <a:lnTo>
                  <a:pt x="28549" y="189014"/>
                </a:lnTo>
                <a:lnTo>
                  <a:pt x="29352" y="190303"/>
                </a:lnTo>
                <a:lnTo>
                  <a:pt x="30680" y="191162"/>
                </a:lnTo>
                <a:lnTo>
                  <a:pt x="35719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8"/>
          <p:cNvSpPr/>
          <p:nvPr/>
        </p:nvSpPr>
        <p:spPr>
          <a:xfrm>
            <a:off x="2393244" y="3171825"/>
            <a:ext cx="174518" cy="185396"/>
          </a:xfrm>
          <a:custGeom>
            <a:avLst/>
            <a:gdLst/>
            <a:ahLst/>
            <a:cxnLst/>
            <a:rect l="0" t="0" r="0" b="0"/>
            <a:pathLst>
              <a:path w="174518" h="185396">
                <a:moveTo>
                  <a:pt x="21343" y="0"/>
                </a:moveTo>
                <a:lnTo>
                  <a:pt x="21343" y="6150"/>
                </a:lnTo>
                <a:lnTo>
                  <a:pt x="17551" y="10641"/>
                </a:lnTo>
                <a:lnTo>
                  <a:pt x="16433" y="13444"/>
                </a:lnTo>
                <a:lnTo>
                  <a:pt x="15689" y="16900"/>
                </a:lnTo>
                <a:lnTo>
                  <a:pt x="15192" y="20792"/>
                </a:lnTo>
                <a:lnTo>
                  <a:pt x="14067" y="24973"/>
                </a:lnTo>
                <a:lnTo>
                  <a:pt x="12524" y="29349"/>
                </a:lnTo>
                <a:lnTo>
                  <a:pt x="10701" y="33853"/>
                </a:lnTo>
                <a:lnTo>
                  <a:pt x="9486" y="37650"/>
                </a:lnTo>
                <a:lnTo>
                  <a:pt x="8676" y="40975"/>
                </a:lnTo>
                <a:lnTo>
                  <a:pt x="8136" y="43985"/>
                </a:lnTo>
                <a:lnTo>
                  <a:pt x="7776" y="47580"/>
                </a:lnTo>
                <a:lnTo>
                  <a:pt x="7536" y="51563"/>
                </a:lnTo>
                <a:lnTo>
                  <a:pt x="7376" y="55807"/>
                </a:lnTo>
                <a:lnTo>
                  <a:pt x="7150" y="73156"/>
                </a:lnTo>
                <a:lnTo>
                  <a:pt x="6325" y="78933"/>
                </a:lnTo>
                <a:lnTo>
                  <a:pt x="4981" y="84372"/>
                </a:lnTo>
                <a:lnTo>
                  <a:pt x="3291" y="89585"/>
                </a:lnTo>
                <a:lnTo>
                  <a:pt x="2165" y="94648"/>
                </a:lnTo>
                <a:lnTo>
                  <a:pt x="1414" y="99611"/>
                </a:lnTo>
                <a:lnTo>
                  <a:pt x="913" y="104507"/>
                </a:lnTo>
                <a:lnTo>
                  <a:pt x="579" y="109359"/>
                </a:lnTo>
                <a:lnTo>
                  <a:pt x="357" y="114181"/>
                </a:lnTo>
                <a:lnTo>
                  <a:pt x="110" y="123772"/>
                </a:lnTo>
                <a:lnTo>
                  <a:pt x="0" y="133326"/>
                </a:lnTo>
                <a:lnTo>
                  <a:pt x="764" y="138096"/>
                </a:lnTo>
                <a:lnTo>
                  <a:pt x="2068" y="142864"/>
                </a:lnTo>
                <a:lnTo>
                  <a:pt x="3730" y="147630"/>
                </a:lnTo>
                <a:lnTo>
                  <a:pt x="5632" y="152395"/>
                </a:lnTo>
                <a:lnTo>
                  <a:pt x="7694" y="157159"/>
                </a:lnTo>
                <a:lnTo>
                  <a:pt x="9863" y="161923"/>
                </a:lnTo>
                <a:lnTo>
                  <a:pt x="12102" y="165892"/>
                </a:lnTo>
                <a:lnTo>
                  <a:pt x="14388" y="169332"/>
                </a:lnTo>
                <a:lnTo>
                  <a:pt x="16707" y="172419"/>
                </a:lnTo>
                <a:lnTo>
                  <a:pt x="19840" y="174477"/>
                </a:lnTo>
                <a:lnTo>
                  <a:pt x="23516" y="175849"/>
                </a:lnTo>
                <a:lnTo>
                  <a:pt x="27554" y="176764"/>
                </a:lnTo>
                <a:lnTo>
                  <a:pt x="31040" y="178167"/>
                </a:lnTo>
                <a:lnTo>
                  <a:pt x="34158" y="179897"/>
                </a:lnTo>
                <a:lnTo>
                  <a:pt x="37030" y="181844"/>
                </a:lnTo>
                <a:lnTo>
                  <a:pt x="42338" y="184006"/>
                </a:lnTo>
                <a:lnTo>
                  <a:pt x="44864" y="184583"/>
                </a:lnTo>
                <a:lnTo>
                  <a:pt x="48137" y="184968"/>
                </a:lnTo>
                <a:lnTo>
                  <a:pt x="51905" y="185224"/>
                </a:lnTo>
                <a:lnTo>
                  <a:pt x="56005" y="185395"/>
                </a:lnTo>
                <a:lnTo>
                  <a:pt x="60326" y="184715"/>
                </a:lnTo>
                <a:lnTo>
                  <a:pt x="64794" y="183469"/>
                </a:lnTo>
                <a:lnTo>
                  <a:pt x="69361" y="181843"/>
                </a:lnTo>
                <a:lnTo>
                  <a:pt x="73198" y="180760"/>
                </a:lnTo>
                <a:lnTo>
                  <a:pt x="76551" y="180038"/>
                </a:lnTo>
                <a:lnTo>
                  <a:pt x="79580" y="179556"/>
                </a:lnTo>
                <a:lnTo>
                  <a:pt x="83186" y="178441"/>
                </a:lnTo>
                <a:lnTo>
                  <a:pt x="87178" y="176905"/>
                </a:lnTo>
                <a:lnTo>
                  <a:pt x="91427" y="175086"/>
                </a:lnTo>
                <a:lnTo>
                  <a:pt x="95847" y="172286"/>
                </a:lnTo>
                <a:lnTo>
                  <a:pt x="100381" y="168833"/>
                </a:lnTo>
                <a:lnTo>
                  <a:pt x="104991" y="164942"/>
                </a:lnTo>
                <a:lnTo>
                  <a:pt x="109652" y="161555"/>
                </a:lnTo>
                <a:lnTo>
                  <a:pt x="114347" y="158503"/>
                </a:lnTo>
                <a:lnTo>
                  <a:pt x="119064" y="155675"/>
                </a:lnTo>
                <a:lnTo>
                  <a:pt x="123003" y="152202"/>
                </a:lnTo>
                <a:lnTo>
                  <a:pt x="126423" y="148299"/>
                </a:lnTo>
                <a:lnTo>
                  <a:pt x="129496" y="144110"/>
                </a:lnTo>
                <a:lnTo>
                  <a:pt x="133133" y="140523"/>
                </a:lnTo>
                <a:lnTo>
                  <a:pt x="137144" y="137338"/>
                </a:lnTo>
                <a:lnTo>
                  <a:pt x="141407" y="134421"/>
                </a:lnTo>
                <a:lnTo>
                  <a:pt x="145042" y="130889"/>
                </a:lnTo>
                <a:lnTo>
                  <a:pt x="148259" y="126947"/>
                </a:lnTo>
                <a:lnTo>
                  <a:pt x="151197" y="122731"/>
                </a:lnTo>
                <a:lnTo>
                  <a:pt x="153950" y="118333"/>
                </a:lnTo>
                <a:lnTo>
                  <a:pt x="156579" y="113813"/>
                </a:lnTo>
                <a:lnTo>
                  <a:pt x="161617" y="104559"/>
                </a:lnTo>
                <a:lnTo>
                  <a:pt x="166501" y="95154"/>
                </a:lnTo>
                <a:lnTo>
                  <a:pt x="168915" y="91217"/>
                </a:lnTo>
                <a:lnTo>
                  <a:pt x="171318" y="87799"/>
                </a:lnTo>
                <a:lnTo>
                  <a:pt x="173714" y="84726"/>
                </a:lnTo>
                <a:lnTo>
                  <a:pt x="174517" y="81090"/>
                </a:lnTo>
                <a:lnTo>
                  <a:pt x="174259" y="77079"/>
                </a:lnTo>
                <a:lnTo>
                  <a:pt x="173294" y="72817"/>
                </a:lnTo>
                <a:lnTo>
                  <a:pt x="172649" y="69182"/>
                </a:lnTo>
                <a:lnTo>
                  <a:pt x="172220" y="65965"/>
                </a:lnTo>
                <a:lnTo>
                  <a:pt x="171743" y="60274"/>
                </a:lnTo>
                <a:lnTo>
                  <a:pt x="171531" y="55098"/>
                </a:lnTo>
                <a:lnTo>
                  <a:pt x="170681" y="52607"/>
                </a:lnTo>
                <a:lnTo>
                  <a:pt x="167620" y="47723"/>
                </a:lnTo>
                <a:lnTo>
                  <a:pt x="163613" y="42906"/>
                </a:lnTo>
                <a:lnTo>
                  <a:pt x="159187" y="38119"/>
                </a:lnTo>
                <a:lnTo>
                  <a:pt x="154573" y="33346"/>
                </a:lnTo>
                <a:lnTo>
                  <a:pt x="151438" y="30962"/>
                </a:lnTo>
                <a:lnTo>
                  <a:pt x="147761" y="28578"/>
                </a:lnTo>
                <a:lnTo>
                  <a:pt x="143721" y="26196"/>
                </a:lnTo>
                <a:lnTo>
                  <a:pt x="139441" y="24608"/>
                </a:lnTo>
                <a:lnTo>
                  <a:pt x="135000" y="23549"/>
                </a:lnTo>
                <a:lnTo>
                  <a:pt x="130452" y="22843"/>
                </a:lnTo>
                <a:lnTo>
                  <a:pt x="125832" y="22372"/>
                </a:lnTo>
                <a:lnTo>
                  <a:pt x="121165" y="22058"/>
                </a:lnTo>
                <a:lnTo>
                  <a:pt x="116466" y="21849"/>
                </a:lnTo>
                <a:lnTo>
                  <a:pt x="107012" y="21617"/>
                </a:lnTo>
                <a:lnTo>
                  <a:pt x="84214" y="21467"/>
                </a:lnTo>
                <a:lnTo>
                  <a:pt x="78339" y="22249"/>
                </a:lnTo>
                <a:lnTo>
                  <a:pt x="72834" y="23564"/>
                </a:lnTo>
                <a:lnTo>
                  <a:pt x="48800" y="31377"/>
                </a:lnTo>
                <a:lnTo>
                  <a:pt x="43616" y="32824"/>
                </a:lnTo>
                <a:lnTo>
                  <a:pt x="39367" y="33789"/>
                </a:lnTo>
                <a:lnTo>
                  <a:pt x="35740" y="34432"/>
                </a:lnTo>
                <a:lnTo>
                  <a:pt x="31735" y="35655"/>
                </a:lnTo>
                <a:lnTo>
                  <a:pt x="27477" y="37263"/>
                </a:lnTo>
                <a:lnTo>
                  <a:pt x="14199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9"/>
          <p:cNvSpPr/>
          <p:nvPr/>
        </p:nvSpPr>
        <p:spPr>
          <a:xfrm>
            <a:off x="521496" y="3378994"/>
            <a:ext cx="242886" cy="14288"/>
          </a:xfrm>
          <a:custGeom>
            <a:avLst/>
            <a:gdLst/>
            <a:ahLst/>
            <a:cxnLst/>
            <a:rect l="0" t="0" r="0" b="0"/>
            <a:pathLst>
              <a:path w="242886" h="14288">
                <a:moveTo>
                  <a:pt x="7141" y="14287"/>
                </a:moveTo>
                <a:lnTo>
                  <a:pt x="7141" y="10495"/>
                </a:lnTo>
                <a:lnTo>
                  <a:pt x="6347" y="9377"/>
                </a:lnTo>
                <a:lnTo>
                  <a:pt x="5024" y="8632"/>
                </a:lnTo>
                <a:lnTo>
                  <a:pt x="55" y="7160"/>
                </a:lnTo>
                <a:lnTo>
                  <a:pt x="2" y="7145"/>
                </a:lnTo>
                <a:lnTo>
                  <a:pt x="1" y="7144"/>
                </a:lnTo>
                <a:lnTo>
                  <a:pt x="0" y="7144"/>
                </a:lnTo>
                <a:lnTo>
                  <a:pt x="3790" y="10935"/>
                </a:lnTo>
                <a:lnTo>
                  <a:pt x="5701" y="12053"/>
                </a:lnTo>
                <a:lnTo>
                  <a:pt x="7768" y="12797"/>
                </a:lnTo>
                <a:lnTo>
                  <a:pt x="9941" y="13294"/>
                </a:lnTo>
                <a:lnTo>
                  <a:pt x="12182" y="13625"/>
                </a:lnTo>
                <a:lnTo>
                  <a:pt x="16790" y="13993"/>
                </a:lnTo>
                <a:lnTo>
                  <a:pt x="23847" y="14200"/>
                </a:lnTo>
                <a:lnTo>
                  <a:pt x="41893" y="14279"/>
                </a:lnTo>
                <a:lnTo>
                  <a:pt x="45390" y="13488"/>
                </a:lnTo>
                <a:lnTo>
                  <a:pt x="48515" y="12167"/>
                </a:lnTo>
                <a:lnTo>
                  <a:pt x="51393" y="10492"/>
                </a:lnTo>
                <a:lnTo>
                  <a:pt x="54898" y="9376"/>
                </a:lnTo>
                <a:lnTo>
                  <a:pt x="58823" y="8632"/>
                </a:lnTo>
                <a:lnTo>
                  <a:pt x="63027" y="8135"/>
                </a:lnTo>
                <a:lnTo>
                  <a:pt x="67417" y="7805"/>
                </a:lnTo>
                <a:lnTo>
                  <a:pt x="71931" y="7584"/>
                </a:lnTo>
                <a:lnTo>
                  <a:pt x="76528" y="7437"/>
                </a:lnTo>
                <a:lnTo>
                  <a:pt x="81974" y="6545"/>
                </a:lnTo>
                <a:lnTo>
                  <a:pt x="87986" y="5157"/>
                </a:lnTo>
                <a:lnTo>
                  <a:pt x="94375" y="3438"/>
                </a:lnTo>
                <a:lnTo>
                  <a:pt x="100222" y="2292"/>
                </a:lnTo>
                <a:lnTo>
                  <a:pt x="105708" y="1527"/>
                </a:lnTo>
                <a:lnTo>
                  <a:pt x="110952" y="1018"/>
                </a:lnTo>
                <a:lnTo>
                  <a:pt x="116036" y="679"/>
                </a:lnTo>
                <a:lnTo>
                  <a:pt x="121013" y="452"/>
                </a:lnTo>
                <a:lnTo>
                  <a:pt x="130776" y="200"/>
                </a:lnTo>
                <a:lnTo>
                  <a:pt x="193848" y="0"/>
                </a:lnTo>
                <a:lnTo>
                  <a:pt x="196700" y="794"/>
                </a:lnTo>
                <a:lnTo>
                  <a:pt x="199395" y="2116"/>
                </a:lnTo>
                <a:lnTo>
                  <a:pt x="201985" y="3792"/>
                </a:lnTo>
                <a:lnTo>
                  <a:pt x="205300" y="4909"/>
                </a:lnTo>
                <a:lnTo>
                  <a:pt x="209097" y="5654"/>
                </a:lnTo>
                <a:lnTo>
                  <a:pt x="213216" y="6150"/>
                </a:lnTo>
                <a:lnTo>
                  <a:pt x="216755" y="6481"/>
                </a:lnTo>
                <a:lnTo>
                  <a:pt x="222805" y="6849"/>
                </a:lnTo>
                <a:lnTo>
                  <a:pt x="228140" y="7012"/>
                </a:lnTo>
                <a:lnTo>
                  <a:pt x="242885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0"/>
          <p:cNvSpPr/>
          <p:nvPr/>
        </p:nvSpPr>
        <p:spPr>
          <a:xfrm>
            <a:off x="842962" y="3257550"/>
            <a:ext cx="14289" cy="207169"/>
          </a:xfrm>
          <a:custGeom>
            <a:avLst/>
            <a:gdLst/>
            <a:ahLst/>
            <a:cxnLst/>
            <a:rect l="0" t="0" r="0" b="0"/>
            <a:pathLst>
              <a:path w="14289" h="207169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2" y="10848"/>
                </a:lnTo>
                <a:lnTo>
                  <a:pt x="4909" y="13582"/>
                </a:lnTo>
                <a:lnTo>
                  <a:pt x="5654" y="16992"/>
                </a:lnTo>
                <a:lnTo>
                  <a:pt x="6151" y="20853"/>
                </a:lnTo>
                <a:lnTo>
                  <a:pt x="6482" y="24221"/>
                </a:lnTo>
                <a:lnTo>
                  <a:pt x="6850" y="30079"/>
                </a:lnTo>
                <a:lnTo>
                  <a:pt x="7013" y="37445"/>
                </a:lnTo>
                <a:lnTo>
                  <a:pt x="7143" y="101432"/>
                </a:lnTo>
                <a:lnTo>
                  <a:pt x="6350" y="107309"/>
                </a:lnTo>
                <a:lnTo>
                  <a:pt x="5027" y="112814"/>
                </a:lnTo>
                <a:lnTo>
                  <a:pt x="3351" y="118071"/>
                </a:lnTo>
                <a:lnTo>
                  <a:pt x="2234" y="123164"/>
                </a:lnTo>
                <a:lnTo>
                  <a:pt x="1489" y="128147"/>
                </a:lnTo>
                <a:lnTo>
                  <a:pt x="993" y="133056"/>
                </a:lnTo>
                <a:lnTo>
                  <a:pt x="662" y="137917"/>
                </a:lnTo>
                <a:lnTo>
                  <a:pt x="441" y="142744"/>
                </a:lnTo>
                <a:lnTo>
                  <a:pt x="196" y="152341"/>
                </a:lnTo>
                <a:lnTo>
                  <a:pt x="87" y="161899"/>
                </a:lnTo>
                <a:lnTo>
                  <a:pt x="852" y="166670"/>
                </a:lnTo>
                <a:lnTo>
                  <a:pt x="2155" y="171438"/>
                </a:lnTo>
                <a:lnTo>
                  <a:pt x="3818" y="176204"/>
                </a:lnTo>
                <a:lnTo>
                  <a:pt x="4927" y="180176"/>
                </a:lnTo>
                <a:lnTo>
                  <a:pt x="5666" y="183617"/>
                </a:lnTo>
                <a:lnTo>
                  <a:pt x="6158" y="186705"/>
                </a:lnTo>
                <a:lnTo>
                  <a:pt x="6487" y="189557"/>
                </a:lnTo>
                <a:lnTo>
                  <a:pt x="6852" y="194843"/>
                </a:lnTo>
                <a:lnTo>
                  <a:pt x="7743" y="196570"/>
                </a:lnTo>
                <a:lnTo>
                  <a:pt x="9131" y="197722"/>
                </a:lnTo>
                <a:lnTo>
                  <a:pt x="10850" y="198489"/>
                </a:lnTo>
                <a:lnTo>
                  <a:pt x="11996" y="199795"/>
                </a:lnTo>
                <a:lnTo>
                  <a:pt x="12760" y="201459"/>
                </a:lnTo>
                <a:lnTo>
                  <a:pt x="14288" y="20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1"/>
          <p:cNvSpPr/>
          <p:nvPr/>
        </p:nvSpPr>
        <p:spPr>
          <a:xfrm>
            <a:off x="936945" y="3257873"/>
            <a:ext cx="183507" cy="199578"/>
          </a:xfrm>
          <a:custGeom>
            <a:avLst/>
            <a:gdLst/>
            <a:ahLst/>
            <a:cxnLst/>
            <a:rect l="0" t="0" r="0" b="0"/>
            <a:pathLst>
              <a:path w="183507" h="199578">
                <a:moveTo>
                  <a:pt x="34605" y="21108"/>
                </a:moveTo>
                <a:lnTo>
                  <a:pt x="34605" y="13990"/>
                </a:lnTo>
                <a:lnTo>
                  <a:pt x="34605" y="17764"/>
                </a:lnTo>
                <a:lnTo>
                  <a:pt x="33811" y="19672"/>
                </a:lnTo>
                <a:lnTo>
                  <a:pt x="30812" y="23910"/>
                </a:lnTo>
                <a:lnTo>
                  <a:pt x="29695" y="26150"/>
                </a:lnTo>
                <a:lnTo>
                  <a:pt x="28454" y="30757"/>
                </a:lnTo>
                <a:lnTo>
                  <a:pt x="27902" y="35451"/>
                </a:lnTo>
                <a:lnTo>
                  <a:pt x="27755" y="37813"/>
                </a:lnTo>
                <a:lnTo>
                  <a:pt x="26863" y="40976"/>
                </a:lnTo>
                <a:lnTo>
                  <a:pt x="25475" y="44672"/>
                </a:lnTo>
                <a:lnTo>
                  <a:pt x="23756" y="48724"/>
                </a:lnTo>
                <a:lnTo>
                  <a:pt x="19729" y="57459"/>
                </a:lnTo>
                <a:lnTo>
                  <a:pt x="10676" y="76001"/>
                </a:lnTo>
                <a:lnTo>
                  <a:pt x="9127" y="79929"/>
                </a:lnTo>
                <a:lnTo>
                  <a:pt x="8094" y="83340"/>
                </a:lnTo>
                <a:lnTo>
                  <a:pt x="7406" y="86409"/>
                </a:lnTo>
                <a:lnTo>
                  <a:pt x="6154" y="90042"/>
                </a:lnTo>
                <a:lnTo>
                  <a:pt x="4525" y="94051"/>
                </a:lnTo>
                <a:lnTo>
                  <a:pt x="2645" y="98312"/>
                </a:lnTo>
                <a:lnTo>
                  <a:pt x="1392" y="102740"/>
                </a:lnTo>
                <a:lnTo>
                  <a:pt x="557" y="107279"/>
                </a:lnTo>
                <a:lnTo>
                  <a:pt x="0" y="111893"/>
                </a:lnTo>
                <a:lnTo>
                  <a:pt x="422" y="116556"/>
                </a:lnTo>
                <a:lnTo>
                  <a:pt x="1498" y="121252"/>
                </a:lnTo>
                <a:lnTo>
                  <a:pt x="3008" y="125971"/>
                </a:lnTo>
                <a:lnTo>
                  <a:pt x="4015" y="129910"/>
                </a:lnTo>
                <a:lnTo>
                  <a:pt x="4687" y="133330"/>
                </a:lnTo>
                <a:lnTo>
                  <a:pt x="5134" y="136404"/>
                </a:lnTo>
                <a:lnTo>
                  <a:pt x="6226" y="140041"/>
                </a:lnTo>
                <a:lnTo>
                  <a:pt x="7748" y="144053"/>
                </a:lnTo>
                <a:lnTo>
                  <a:pt x="9557" y="148315"/>
                </a:lnTo>
                <a:lnTo>
                  <a:pt x="10762" y="151950"/>
                </a:lnTo>
                <a:lnTo>
                  <a:pt x="12102" y="158106"/>
                </a:lnTo>
                <a:lnTo>
                  <a:pt x="14814" y="163487"/>
                </a:lnTo>
                <a:lnTo>
                  <a:pt x="18665" y="168525"/>
                </a:lnTo>
                <a:lnTo>
                  <a:pt x="23022" y="173410"/>
                </a:lnTo>
                <a:lnTo>
                  <a:pt x="27605" y="178227"/>
                </a:lnTo>
                <a:lnTo>
                  <a:pt x="37014" y="187787"/>
                </a:lnTo>
                <a:lnTo>
                  <a:pt x="40180" y="190171"/>
                </a:lnTo>
                <a:lnTo>
                  <a:pt x="43878" y="192554"/>
                </a:lnTo>
                <a:lnTo>
                  <a:pt x="47930" y="194936"/>
                </a:lnTo>
                <a:lnTo>
                  <a:pt x="51426" y="196525"/>
                </a:lnTo>
                <a:lnTo>
                  <a:pt x="54550" y="197584"/>
                </a:lnTo>
                <a:lnTo>
                  <a:pt x="57427" y="198290"/>
                </a:lnTo>
                <a:lnTo>
                  <a:pt x="60932" y="198760"/>
                </a:lnTo>
                <a:lnTo>
                  <a:pt x="64856" y="199074"/>
                </a:lnTo>
                <a:lnTo>
                  <a:pt x="69060" y="199283"/>
                </a:lnTo>
                <a:lnTo>
                  <a:pt x="77964" y="199516"/>
                </a:lnTo>
                <a:lnTo>
                  <a:pt x="82561" y="199577"/>
                </a:lnTo>
                <a:lnTo>
                  <a:pt x="86419" y="198825"/>
                </a:lnTo>
                <a:lnTo>
                  <a:pt x="89785" y="197530"/>
                </a:lnTo>
                <a:lnTo>
                  <a:pt x="92823" y="195872"/>
                </a:lnTo>
                <a:lnTo>
                  <a:pt x="104683" y="189747"/>
                </a:lnTo>
                <a:lnTo>
                  <a:pt x="108311" y="187510"/>
                </a:lnTo>
                <a:lnTo>
                  <a:pt x="111523" y="185223"/>
                </a:lnTo>
                <a:lnTo>
                  <a:pt x="117209" y="180567"/>
                </a:lnTo>
                <a:lnTo>
                  <a:pt x="122382" y="175851"/>
                </a:lnTo>
                <a:lnTo>
                  <a:pt x="125667" y="173483"/>
                </a:lnTo>
                <a:lnTo>
                  <a:pt x="129444" y="171110"/>
                </a:lnTo>
                <a:lnTo>
                  <a:pt x="133550" y="168734"/>
                </a:lnTo>
                <a:lnTo>
                  <a:pt x="137080" y="165563"/>
                </a:lnTo>
                <a:lnTo>
                  <a:pt x="140228" y="161861"/>
                </a:lnTo>
                <a:lnTo>
                  <a:pt x="143120" y="157806"/>
                </a:lnTo>
                <a:lnTo>
                  <a:pt x="145842" y="154309"/>
                </a:lnTo>
                <a:lnTo>
                  <a:pt x="150983" y="148306"/>
                </a:lnTo>
                <a:lnTo>
                  <a:pt x="153465" y="144801"/>
                </a:lnTo>
                <a:lnTo>
                  <a:pt x="155914" y="140876"/>
                </a:lnTo>
                <a:lnTo>
                  <a:pt x="158340" y="136672"/>
                </a:lnTo>
                <a:lnTo>
                  <a:pt x="163152" y="127768"/>
                </a:lnTo>
                <a:lnTo>
                  <a:pt x="172709" y="109116"/>
                </a:lnTo>
                <a:lnTo>
                  <a:pt x="174299" y="104386"/>
                </a:lnTo>
                <a:lnTo>
                  <a:pt x="175359" y="99646"/>
                </a:lnTo>
                <a:lnTo>
                  <a:pt x="176066" y="94897"/>
                </a:lnTo>
                <a:lnTo>
                  <a:pt x="177331" y="90938"/>
                </a:lnTo>
                <a:lnTo>
                  <a:pt x="178968" y="87505"/>
                </a:lnTo>
                <a:lnTo>
                  <a:pt x="180853" y="84423"/>
                </a:lnTo>
                <a:lnTo>
                  <a:pt x="182110" y="80780"/>
                </a:lnTo>
                <a:lnTo>
                  <a:pt x="182948" y="76764"/>
                </a:lnTo>
                <a:lnTo>
                  <a:pt x="183506" y="72500"/>
                </a:lnTo>
                <a:lnTo>
                  <a:pt x="183085" y="68863"/>
                </a:lnTo>
                <a:lnTo>
                  <a:pt x="182010" y="65645"/>
                </a:lnTo>
                <a:lnTo>
                  <a:pt x="180500" y="62705"/>
                </a:lnTo>
                <a:lnTo>
                  <a:pt x="179493" y="59158"/>
                </a:lnTo>
                <a:lnTo>
                  <a:pt x="178822" y="55206"/>
                </a:lnTo>
                <a:lnTo>
                  <a:pt x="178374" y="50984"/>
                </a:lnTo>
                <a:lnTo>
                  <a:pt x="177282" y="47375"/>
                </a:lnTo>
                <a:lnTo>
                  <a:pt x="173952" y="41249"/>
                </a:lnTo>
                <a:lnTo>
                  <a:pt x="169826" y="35880"/>
                </a:lnTo>
                <a:lnTo>
                  <a:pt x="165347" y="30848"/>
                </a:lnTo>
                <a:lnTo>
                  <a:pt x="160710" y="25966"/>
                </a:lnTo>
                <a:lnTo>
                  <a:pt x="153637" y="18755"/>
                </a:lnTo>
                <a:lnTo>
                  <a:pt x="150472" y="17158"/>
                </a:lnTo>
                <a:lnTo>
                  <a:pt x="146775" y="16093"/>
                </a:lnTo>
                <a:lnTo>
                  <a:pt x="142722" y="15384"/>
                </a:lnTo>
                <a:lnTo>
                  <a:pt x="139227" y="14117"/>
                </a:lnTo>
                <a:lnTo>
                  <a:pt x="136103" y="12478"/>
                </a:lnTo>
                <a:lnTo>
                  <a:pt x="133226" y="10593"/>
                </a:lnTo>
                <a:lnTo>
                  <a:pt x="129721" y="9335"/>
                </a:lnTo>
                <a:lnTo>
                  <a:pt x="125797" y="8497"/>
                </a:lnTo>
                <a:lnTo>
                  <a:pt x="121593" y="7938"/>
                </a:lnTo>
                <a:lnTo>
                  <a:pt x="117203" y="6772"/>
                </a:lnTo>
                <a:lnTo>
                  <a:pt x="112689" y="5201"/>
                </a:lnTo>
                <a:lnTo>
                  <a:pt x="108092" y="3359"/>
                </a:lnTo>
                <a:lnTo>
                  <a:pt x="104234" y="2132"/>
                </a:lnTo>
                <a:lnTo>
                  <a:pt x="100868" y="1313"/>
                </a:lnTo>
                <a:lnTo>
                  <a:pt x="97830" y="768"/>
                </a:lnTo>
                <a:lnTo>
                  <a:pt x="94217" y="404"/>
                </a:lnTo>
                <a:lnTo>
                  <a:pt x="90221" y="162"/>
                </a:lnTo>
                <a:lnTo>
                  <a:pt x="85970" y="0"/>
                </a:lnTo>
                <a:lnTo>
                  <a:pt x="81548" y="686"/>
                </a:lnTo>
                <a:lnTo>
                  <a:pt x="77013" y="1937"/>
                </a:lnTo>
                <a:lnTo>
                  <a:pt x="65912" y="5856"/>
                </a:lnTo>
                <a:lnTo>
                  <a:pt x="60197" y="10327"/>
                </a:lnTo>
                <a:lnTo>
                  <a:pt x="55769" y="14464"/>
                </a:lnTo>
                <a:lnTo>
                  <a:pt x="48892" y="211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2"/>
          <p:cNvSpPr/>
          <p:nvPr/>
        </p:nvSpPr>
        <p:spPr>
          <a:xfrm>
            <a:off x="714400" y="3779043"/>
            <a:ext cx="178569" cy="192883"/>
          </a:xfrm>
          <a:custGeom>
            <a:avLst/>
            <a:gdLst/>
            <a:ahLst/>
            <a:cxnLst/>
            <a:rect l="0" t="0" r="0" b="0"/>
            <a:pathLst>
              <a:path w="178569" h="192883">
                <a:moveTo>
                  <a:pt x="7118" y="0"/>
                </a:moveTo>
                <a:lnTo>
                  <a:pt x="0" y="0"/>
                </a:lnTo>
                <a:lnTo>
                  <a:pt x="3775" y="0"/>
                </a:lnTo>
                <a:lnTo>
                  <a:pt x="4889" y="794"/>
                </a:lnTo>
                <a:lnTo>
                  <a:pt x="5632" y="2117"/>
                </a:lnTo>
                <a:lnTo>
                  <a:pt x="6128" y="3793"/>
                </a:lnTo>
                <a:lnTo>
                  <a:pt x="8795" y="7771"/>
                </a:lnTo>
                <a:lnTo>
                  <a:pt x="10617" y="9943"/>
                </a:lnTo>
                <a:lnTo>
                  <a:pt x="11832" y="12185"/>
                </a:lnTo>
                <a:lnTo>
                  <a:pt x="13182" y="16793"/>
                </a:lnTo>
                <a:lnTo>
                  <a:pt x="15899" y="21487"/>
                </a:lnTo>
                <a:lnTo>
                  <a:pt x="19752" y="26218"/>
                </a:lnTo>
                <a:lnTo>
                  <a:pt x="24110" y="30967"/>
                </a:lnTo>
                <a:lnTo>
                  <a:pt x="31027" y="38104"/>
                </a:lnTo>
                <a:lnTo>
                  <a:pt x="41895" y="49037"/>
                </a:lnTo>
                <a:lnTo>
                  <a:pt x="45384" y="53329"/>
                </a:lnTo>
                <a:lnTo>
                  <a:pt x="48504" y="57778"/>
                </a:lnTo>
                <a:lnTo>
                  <a:pt x="51377" y="62331"/>
                </a:lnTo>
                <a:lnTo>
                  <a:pt x="54881" y="66954"/>
                </a:lnTo>
                <a:lnTo>
                  <a:pt x="58804" y="71624"/>
                </a:lnTo>
                <a:lnTo>
                  <a:pt x="63006" y="76324"/>
                </a:lnTo>
                <a:lnTo>
                  <a:pt x="65808" y="81045"/>
                </a:lnTo>
                <a:lnTo>
                  <a:pt x="67676" y="85781"/>
                </a:lnTo>
                <a:lnTo>
                  <a:pt x="68921" y="90525"/>
                </a:lnTo>
                <a:lnTo>
                  <a:pt x="71339" y="95275"/>
                </a:lnTo>
                <a:lnTo>
                  <a:pt x="74538" y="100029"/>
                </a:lnTo>
                <a:lnTo>
                  <a:pt x="78259" y="104786"/>
                </a:lnTo>
                <a:lnTo>
                  <a:pt x="82326" y="108751"/>
                </a:lnTo>
                <a:lnTo>
                  <a:pt x="86626" y="112189"/>
                </a:lnTo>
                <a:lnTo>
                  <a:pt x="91080" y="115273"/>
                </a:lnTo>
                <a:lnTo>
                  <a:pt x="94842" y="118918"/>
                </a:lnTo>
                <a:lnTo>
                  <a:pt x="98145" y="122935"/>
                </a:lnTo>
                <a:lnTo>
                  <a:pt x="101140" y="127200"/>
                </a:lnTo>
                <a:lnTo>
                  <a:pt x="104725" y="131632"/>
                </a:lnTo>
                <a:lnTo>
                  <a:pt x="108702" y="136173"/>
                </a:lnTo>
                <a:lnTo>
                  <a:pt x="116560" y="144659"/>
                </a:lnTo>
                <a:lnTo>
                  <a:pt x="122699" y="151077"/>
                </a:lnTo>
                <a:lnTo>
                  <a:pt x="125447" y="154693"/>
                </a:lnTo>
                <a:lnTo>
                  <a:pt x="128073" y="158691"/>
                </a:lnTo>
                <a:lnTo>
                  <a:pt x="130617" y="162944"/>
                </a:lnTo>
                <a:lnTo>
                  <a:pt x="133107" y="166573"/>
                </a:lnTo>
                <a:lnTo>
                  <a:pt x="135561" y="169786"/>
                </a:lnTo>
                <a:lnTo>
                  <a:pt x="140404" y="175473"/>
                </a:lnTo>
                <a:lnTo>
                  <a:pt x="145202" y="180647"/>
                </a:lnTo>
                <a:lnTo>
                  <a:pt x="147593" y="182344"/>
                </a:lnTo>
                <a:lnTo>
                  <a:pt x="152366" y="184230"/>
                </a:lnTo>
                <a:lnTo>
                  <a:pt x="157133" y="187184"/>
                </a:lnTo>
                <a:lnTo>
                  <a:pt x="159516" y="189083"/>
                </a:lnTo>
                <a:lnTo>
                  <a:pt x="161898" y="190349"/>
                </a:lnTo>
                <a:lnTo>
                  <a:pt x="166661" y="191756"/>
                </a:lnTo>
                <a:lnTo>
                  <a:pt x="171424" y="192382"/>
                </a:lnTo>
                <a:lnTo>
                  <a:pt x="178568" y="1928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3"/>
          <p:cNvSpPr/>
          <p:nvPr/>
        </p:nvSpPr>
        <p:spPr>
          <a:xfrm>
            <a:off x="736830" y="3757614"/>
            <a:ext cx="163283" cy="242887"/>
          </a:xfrm>
          <a:custGeom>
            <a:avLst/>
            <a:gdLst/>
            <a:ahLst/>
            <a:cxnLst/>
            <a:rect l="0" t="0" r="0" b="0"/>
            <a:pathLst>
              <a:path w="163283" h="242887">
                <a:moveTo>
                  <a:pt x="163282" y="7142"/>
                </a:moveTo>
                <a:lnTo>
                  <a:pt x="163282" y="3350"/>
                </a:lnTo>
                <a:lnTo>
                  <a:pt x="162488" y="2232"/>
                </a:lnTo>
                <a:lnTo>
                  <a:pt x="161165" y="1487"/>
                </a:lnTo>
                <a:lnTo>
                  <a:pt x="156164" y="6"/>
                </a:lnTo>
                <a:lnTo>
                  <a:pt x="152354" y="0"/>
                </a:lnTo>
                <a:lnTo>
                  <a:pt x="150440" y="793"/>
                </a:lnTo>
                <a:lnTo>
                  <a:pt x="146197" y="3791"/>
                </a:lnTo>
                <a:lnTo>
                  <a:pt x="144749" y="6496"/>
                </a:lnTo>
                <a:lnTo>
                  <a:pt x="143139" y="13734"/>
                </a:lnTo>
                <a:lnTo>
                  <a:pt x="141122" y="17886"/>
                </a:lnTo>
                <a:lnTo>
                  <a:pt x="138190" y="22242"/>
                </a:lnTo>
                <a:lnTo>
                  <a:pt x="134648" y="26734"/>
                </a:lnTo>
                <a:lnTo>
                  <a:pt x="131492" y="31315"/>
                </a:lnTo>
                <a:lnTo>
                  <a:pt x="128595" y="35958"/>
                </a:lnTo>
                <a:lnTo>
                  <a:pt x="125870" y="40640"/>
                </a:lnTo>
                <a:lnTo>
                  <a:pt x="123259" y="46143"/>
                </a:lnTo>
                <a:lnTo>
                  <a:pt x="120725" y="52192"/>
                </a:lnTo>
                <a:lnTo>
                  <a:pt x="118242" y="58607"/>
                </a:lnTo>
                <a:lnTo>
                  <a:pt x="114999" y="65265"/>
                </a:lnTo>
                <a:lnTo>
                  <a:pt x="111250" y="72084"/>
                </a:lnTo>
                <a:lnTo>
                  <a:pt x="107163" y="79011"/>
                </a:lnTo>
                <a:lnTo>
                  <a:pt x="98388" y="93059"/>
                </a:lnTo>
                <a:lnTo>
                  <a:pt x="70361" y="135746"/>
                </a:lnTo>
                <a:lnTo>
                  <a:pt x="65616" y="142884"/>
                </a:lnTo>
                <a:lnTo>
                  <a:pt x="61659" y="149231"/>
                </a:lnTo>
                <a:lnTo>
                  <a:pt x="58227" y="155049"/>
                </a:lnTo>
                <a:lnTo>
                  <a:pt x="55145" y="160515"/>
                </a:lnTo>
                <a:lnTo>
                  <a:pt x="51503" y="165747"/>
                </a:lnTo>
                <a:lnTo>
                  <a:pt x="47488" y="170822"/>
                </a:lnTo>
                <a:lnTo>
                  <a:pt x="43223" y="175793"/>
                </a:lnTo>
                <a:lnTo>
                  <a:pt x="39587" y="180695"/>
                </a:lnTo>
                <a:lnTo>
                  <a:pt x="36368" y="185550"/>
                </a:lnTo>
                <a:lnTo>
                  <a:pt x="33429" y="190374"/>
                </a:lnTo>
                <a:lnTo>
                  <a:pt x="29882" y="195178"/>
                </a:lnTo>
                <a:lnTo>
                  <a:pt x="25930" y="199968"/>
                </a:lnTo>
                <a:lnTo>
                  <a:pt x="21708" y="204749"/>
                </a:lnTo>
                <a:lnTo>
                  <a:pt x="17016" y="212177"/>
                </a:lnTo>
                <a:lnTo>
                  <a:pt x="14138" y="218125"/>
                </a:lnTo>
                <a:lnTo>
                  <a:pt x="10212" y="223414"/>
                </a:lnTo>
                <a:lnTo>
                  <a:pt x="7939" y="228411"/>
                </a:lnTo>
                <a:lnTo>
                  <a:pt x="6479" y="234294"/>
                </a:lnTo>
                <a:lnTo>
                  <a:pt x="2434" y="239105"/>
                </a:lnTo>
                <a:lnTo>
                  <a:pt x="0" y="241765"/>
                </a:lnTo>
                <a:lnTo>
                  <a:pt x="453" y="242139"/>
                </a:lnTo>
                <a:lnTo>
                  <a:pt x="1548" y="242387"/>
                </a:lnTo>
                <a:lnTo>
                  <a:pt x="6120" y="24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4"/>
          <p:cNvSpPr/>
          <p:nvPr/>
        </p:nvSpPr>
        <p:spPr>
          <a:xfrm>
            <a:off x="992981" y="3821906"/>
            <a:ext cx="214313" cy="21432"/>
          </a:xfrm>
          <a:custGeom>
            <a:avLst/>
            <a:gdLst/>
            <a:ahLst/>
            <a:cxnLst/>
            <a:rect l="0" t="0" r="0" b="0"/>
            <a:pathLst>
              <a:path w="214313" h="21432">
                <a:moveTo>
                  <a:pt x="0" y="21431"/>
                </a:moveTo>
                <a:lnTo>
                  <a:pt x="9943" y="21431"/>
                </a:lnTo>
                <a:lnTo>
                  <a:pt x="11391" y="20637"/>
                </a:lnTo>
                <a:lnTo>
                  <a:pt x="12356" y="19314"/>
                </a:lnTo>
                <a:lnTo>
                  <a:pt x="13000" y="17639"/>
                </a:lnTo>
                <a:lnTo>
                  <a:pt x="14223" y="16521"/>
                </a:lnTo>
                <a:lnTo>
                  <a:pt x="15832" y="15777"/>
                </a:lnTo>
                <a:lnTo>
                  <a:pt x="17698" y="15280"/>
                </a:lnTo>
                <a:lnTo>
                  <a:pt x="20530" y="14155"/>
                </a:lnTo>
                <a:lnTo>
                  <a:pt x="24005" y="12612"/>
                </a:lnTo>
                <a:lnTo>
                  <a:pt x="27910" y="10789"/>
                </a:lnTo>
                <a:lnTo>
                  <a:pt x="31306" y="9574"/>
                </a:lnTo>
                <a:lnTo>
                  <a:pt x="34365" y="8764"/>
                </a:lnTo>
                <a:lnTo>
                  <a:pt x="37197" y="8224"/>
                </a:lnTo>
                <a:lnTo>
                  <a:pt x="41467" y="7864"/>
                </a:lnTo>
                <a:lnTo>
                  <a:pt x="46694" y="7624"/>
                </a:lnTo>
                <a:lnTo>
                  <a:pt x="52561" y="7464"/>
                </a:lnTo>
                <a:lnTo>
                  <a:pt x="57266" y="6563"/>
                </a:lnTo>
                <a:lnTo>
                  <a:pt x="61196" y="5169"/>
                </a:lnTo>
                <a:lnTo>
                  <a:pt x="64609" y="3446"/>
                </a:lnTo>
                <a:lnTo>
                  <a:pt x="68473" y="2297"/>
                </a:lnTo>
                <a:lnTo>
                  <a:pt x="72636" y="1531"/>
                </a:lnTo>
                <a:lnTo>
                  <a:pt x="76999" y="1021"/>
                </a:lnTo>
                <a:lnTo>
                  <a:pt x="81495" y="680"/>
                </a:lnTo>
                <a:lnTo>
                  <a:pt x="86080" y="454"/>
                </a:lnTo>
                <a:lnTo>
                  <a:pt x="95408" y="202"/>
                </a:lnTo>
                <a:lnTo>
                  <a:pt x="147639" y="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5"/>
          <p:cNvSpPr/>
          <p:nvPr/>
        </p:nvSpPr>
        <p:spPr>
          <a:xfrm>
            <a:off x="1271674" y="3679118"/>
            <a:ext cx="28489" cy="264233"/>
          </a:xfrm>
          <a:custGeom>
            <a:avLst/>
            <a:gdLst/>
            <a:ahLst/>
            <a:cxnLst/>
            <a:rect l="0" t="0" r="0" b="0"/>
            <a:pathLst>
              <a:path w="28489" h="264233">
                <a:moveTo>
                  <a:pt x="28488" y="7057"/>
                </a:moveTo>
                <a:lnTo>
                  <a:pt x="24696" y="7057"/>
                </a:lnTo>
                <a:lnTo>
                  <a:pt x="23579" y="6263"/>
                </a:lnTo>
                <a:lnTo>
                  <a:pt x="22834" y="4940"/>
                </a:lnTo>
                <a:lnTo>
                  <a:pt x="21638" y="906"/>
                </a:lnTo>
                <a:lnTo>
                  <a:pt x="20747" y="575"/>
                </a:lnTo>
                <a:lnTo>
                  <a:pt x="19358" y="354"/>
                </a:lnTo>
                <a:lnTo>
                  <a:pt x="15219" y="0"/>
                </a:lnTo>
                <a:lnTo>
                  <a:pt x="14880" y="765"/>
                </a:lnTo>
                <a:lnTo>
                  <a:pt x="14335" y="7695"/>
                </a:lnTo>
                <a:lnTo>
                  <a:pt x="14240" y="14389"/>
                </a:lnTo>
                <a:lnTo>
                  <a:pt x="14201" y="61950"/>
                </a:lnTo>
                <a:lnTo>
                  <a:pt x="13407" y="66671"/>
                </a:lnTo>
                <a:lnTo>
                  <a:pt x="12084" y="71406"/>
                </a:lnTo>
                <a:lnTo>
                  <a:pt x="10408" y="76150"/>
                </a:lnTo>
                <a:lnTo>
                  <a:pt x="9291" y="81693"/>
                </a:lnTo>
                <a:lnTo>
                  <a:pt x="8546" y="87771"/>
                </a:lnTo>
                <a:lnTo>
                  <a:pt x="8050" y="94204"/>
                </a:lnTo>
                <a:lnTo>
                  <a:pt x="7719" y="100080"/>
                </a:lnTo>
                <a:lnTo>
                  <a:pt x="7351" y="110842"/>
                </a:lnTo>
                <a:lnTo>
                  <a:pt x="7096" y="143285"/>
                </a:lnTo>
                <a:lnTo>
                  <a:pt x="7083" y="150263"/>
                </a:lnTo>
                <a:lnTo>
                  <a:pt x="6280" y="156502"/>
                </a:lnTo>
                <a:lnTo>
                  <a:pt x="4952" y="162249"/>
                </a:lnTo>
                <a:lnTo>
                  <a:pt x="3272" y="167669"/>
                </a:lnTo>
                <a:lnTo>
                  <a:pt x="2152" y="172869"/>
                </a:lnTo>
                <a:lnTo>
                  <a:pt x="1406" y="177923"/>
                </a:lnTo>
                <a:lnTo>
                  <a:pt x="908" y="182880"/>
                </a:lnTo>
                <a:lnTo>
                  <a:pt x="577" y="187772"/>
                </a:lnTo>
                <a:lnTo>
                  <a:pt x="355" y="192621"/>
                </a:lnTo>
                <a:lnTo>
                  <a:pt x="110" y="202242"/>
                </a:lnTo>
                <a:lnTo>
                  <a:pt x="0" y="211810"/>
                </a:lnTo>
                <a:lnTo>
                  <a:pt x="765" y="215790"/>
                </a:lnTo>
                <a:lnTo>
                  <a:pt x="2069" y="219237"/>
                </a:lnTo>
                <a:lnTo>
                  <a:pt x="3731" y="222329"/>
                </a:lnTo>
                <a:lnTo>
                  <a:pt x="4840" y="225184"/>
                </a:lnTo>
                <a:lnTo>
                  <a:pt x="5579" y="227881"/>
                </a:lnTo>
                <a:lnTo>
                  <a:pt x="6400" y="232995"/>
                </a:lnTo>
                <a:lnTo>
                  <a:pt x="6862" y="240336"/>
                </a:lnTo>
                <a:lnTo>
                  <a:pt x="6999" y="247538"/>
                </a:lnTo>
                <a:lnTo>
                  <a:pt x="7057" y="2642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6"/>
          <p:cNvSpPr/>
          <p:nvPr/>
        </p:nvSpPr>
        <p:spPr>
          <a:xfrm>
            <a:off x="1493043" y="3771900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20792" y="14287"/>
                </a:lnTo>
                <a:lnTo>
                  <a:pt x="24974" y="13493"/>
                </a:lnTo>
                <a:lnTo>
                  <a:pt x="29350" y="12170"/>
                </a:lnTo>
                <a:lnTo>
                  <a:pt x="33854" y="10495"/>
                </a:lnTo>
                <a:lnTo>
                  <a:pt x="38444" y="9377"/>
                </a:lnTo>
                <a:lnTo>
                  <a:pt x="43092" y="8633"/>
                </a:lnTo>
                <a:lnTo>
                  <a:pt x="47778" y="8136"/>
                </a:lnTo>
                <a:lnTo>
                  <a:pt x="52490" y="7805"/>
                </a:lnTo>
                <a:lnTo>
                  <a:pt x="57218" y="7584"/>
                </a:lnTo>
                <a:lnTo>
                  <a:pt x="66705" y="7339"/>
                </a:lnTo>
                <a:lnTo>
                  <a:pt x="76214" y="7230"/>
                </a:lnTo>
                <a:lnTo>
                  <a:pt x="80972" y="6408"/>
                </a:lnTo>
                <a:lnTo>
                  <a:pt x="85731" y="5065"/>
                </a:lnTo>
                <a:lnTo>
                  <a:pt x="90492" y="3377"/>
                </a:lnTo>
                <a:lnTo>
                  <a:pt x="95253" y="2251"/>
                </a:lnTo>
                <a:lnTo>
                  <a:pt x="100015" y="1501"/>
                </a:lnTo>
                <a:lnTo>
                  <a:pt x="104776" y="1000"/>
                </a:lnTo>
                <a:lnTo>
                  <a:pt x="109539" y="667"/>
                </a:lnTo>
                <a:lnTo>
                  <a:pt x="114301" y="444"/>
                </a:lnTo>
                <a:lnTo>
                  <a:pt x="124619" y="19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7"/>
          <p:cNvSpPr/>
          <p:nvPr/>
        </p:nvSpPr>
        <p:spPr>
          <a:xfrm>
            <a:off x="1500221" y="3821934"/>
            <a:ext cx="199992" cy="28548"/>
          </a:xfrm>
          <a:custGeom>
            <a:avLst/>
            <a:gdLst/>
            <a:ahLst/>
            <a:cxnLst/>
            <a:rect l="0" t="0" r="0" b="0"/>
            <a:pathLst>
              <a:path w="199992" h="28548">
                <a:moveTo>
                  <a:pt x="14254" y="28547"/>
                </a:moveTo>
                <a:lnTo>
                  <a:pt x="0" y="28547"/>
                </a:lnTo>
                <a:lnTo>
                  <a:pt x="3768" y="24755"/>
                </a:lnTo>
                <a:lnTo>
                  <a:pt x="5676" y="23637"/>
                </a:lnTo>
                <a:lnTo>
                  <a:pt x="7741" y="22892"/>
                </a:lnTo>
                <a:lnTo>
                  <a:pt x="12153" y="22065"/>
                </a:lnTo>
                <a:lnTo>
                  <a:pt x="16760" y="21697"/>
                </a:lnTo>
                <a:lnTo>
                  <a:pt x="19893" y="20806"/>
                </a:lnTo>
                <a:lnTo>
                  <a:pt x="23569" y="19417"/>
                </a:lnTo>
                <a:lnTo>
                  <a:pt x="27608" y="17698"/>
                </a:lnTo>
                <a:lnTo>
                  <a:pt x="31888" y="16552"/>
                </a:lnTo>
                <a:lnTo>
                  <a:pt x="36328" y="15787"/>
                </a:lnTo>
                <a:lnTo>
                  <a:pt x="40876" y="15278"/>
                </a:lnTo>
                <a:lnTo>
                  <a:pt x="45496" y="14145"/>
                </a:lnTo>
                <a:lnTo>
                  <a:pt x="50163" y="12595"/>
                </a:lnTo>
                <a:lnTo>
                  <a:pt x="54862" y="10769"/>
                </a:lnTo>
                <a:lnTo>
                  <a:pt x="59582" y="9551"/>
                </a:lnTo>
                <a:lnTo>
                  <a:pt x="64316" y="8739"/>
                </a:lnTo>
                <a:lnTo>
                  <a:pt x="69060" y="8198"/>
                </a:lnTo>
                <a:lnTo>
                  <a:pt x="73810" y="7043"/>
                </a:lnTo>
                <a:lnTo>
                  <a:pt x="78564" y="5480"/>
                </a:lnTo>
                <a:lnTo>
                  <a:pt x="83321" y="3644"/>
                </a:lnTo>
                <a:lnTo>
                  <a:pt x="88874" y="2420"/>
                </a:lnTo>
                <a:lnTo>
                  <a:pt x="94956" y="1604"/>
                </a:lnTo>
                <a:lnTo>
                  <a:pt x="101393" y="1060"/>
                </a:lnTo>
                <a:lnTo>
                  <a:pt x="107271" y="697"/>
                </a:lnTo>
                <a:lnTo>
                  <a:pt x="118037" y="294"/>
                </a:lnTo>
                <a:lnTo>
                  <a:pt x="133022" y="67"/>
                </a:lnTo>
                <a:lnTo>
                  <a:pt x="151309" y="0"/>
                </a:lnTo>
                <a:lnTo>
                  <a:pt x="157217" y="784"/>
                </a:lnTo>
                <a:lnTo>
                  <a:pt x="162744" y="2101"/>
                </a:lnTo>
                <a:lnTo>
                  <a:pt x="168016" y="3773"/>
                </a:lnTo>
                <a:lnTo>
                  <a:pt x="173118" y="4887"/>
                </a:lnTo>
                <a:lnTo>
                  <a:pt x="178107" y="5630"/>
                </a:lnTo>
                <a:lnTo>
                  <a:pt x="183020" y="6125"/>
                </a:lnTo>
                <a:lnTo>
                  <a:pt x="187090" y="6455"/>
                </a:lnTo>
                <a:lnTo>
                  <a:pt x="190596" y="6676"/>
                </a:lnTo>
                <a:lnTo>
                  <a:pt x="199991" y="71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8"/>
          <p:cNvSpPr/>
          <p:nvPr/>
        </p:nvSpPr>
        <p:spPr>
          <a:xfrm>
            <a:off x="1850318" y="3707606"/>
            <a:ext cx="182618" cy="342860"/>
          </a:xfrm>
          <a:custGeom>
            <a:avLst/>
            <a:gdLst/>
            <a:ahLst/>
            <a:cxnLst/>
            <a:rect l="0" t="0" r="0" b="0"/>
            <a:pathLst>
              <a:path w="182618" h="342860">
                <a:moveTo>
                  <a:pt x="7057" y="0"/>
                </a:moveTo>
                <a:lnTo>
                  <a:pt x="7057" y="16792"/>
                </a:lnTo>
                <a:lnTo>
                  <a:pt x="4940" y="23603"/>
                </a:lnTo>
                <a:lnTo>
                  <a:pt x="2147" y="31921"/>
                </a:lnTo>
                <a:lnTo>
                  <a:pt x="906" y="40910"/>
                </a:lnTo>
                <a:lnTo>
                  <a:pt x="354" y="50197"/>
                </a:lnTo>
                <a:lnTo>
                  <a:pt x="109" y="60409"/>
                </a:lnTo>
                <a:lnTo>
                  <a:pt x="0" y="72886"/>
                </a:lnTo>
                <a:lnTo>
                  <a:pt x="765" y="78753"/>
                </a:lnTo>
                <a:lnTo>
                  <a:pt x="2068" y="84252"/>
                </a:lnTo>
                <a:lnTo>
                  <a:pt x="4840" y="93802"/>
                </a:lnTo>
                <a:lnTo>
                  <a:pt x="7193" y="104434"/>
                </a:lnTo>
                <a:lnTo>
                  <a:pt x="10557" y="112825"/>
                </a:lnTo>
                <a:lnTo>
                  <a:pt x="14698" y="119730"/>
                </a:lnTo>
                <a:lnTo>
                  <a:pt x="16913" y="122683"/>
                </a:lnTo>
                <a:lnTo>
                  <a:pt x="19184" y="124651"/>
                </a:lnTo>
                <a:lnTo>
                  <a:pt x="21491" y="125963"/>
                </a:lnTo>
                <a:lnTo>
                  <a:pt x="23824" y="126838"/>
                </a:lnTo>
                <a:lnTo>
                  <a:pt x="25378" y="128215"/>
                </a:lnTo>
                <a:lnTo>
                  <a:pt x="26415" y="129926"/>
                </a:lnTo>
                <a:lnTo>
                  <a:pt x="27106" y="131861"/>
                </a:lnTo>
                <a:lnTo>
                  <a:pt x="28360" y="133151"/>
                </a:lnTo>
                <a:lnTo>
                  <a:pt x="29990" y="134011"/>
                </a:lnTo>
                <a:lnTo>
                  <a:pt x="31871" y="134584"/>
                </a:lnTo>
                <a:lnTo>
                  <a:pt x="34712" y="134967"/>
                </a:lnTo>
                <a:lnTo>
                  <a:pt x="38193" y="135221"/>
                </a:lnTo>
                <a:lnTo>
                  <a:pt x="45501" y="135505"/>
                </a:lnTo>
                <a:lnTo>
                  <a:pt x="51395" y="135630"/>
                </a:lnTo>
                <a:lnTo>
                  <a:pt x="54078" y="134870"/>
                </a:lnTo>
                <a:lnTo>
                  <a:pt x="59176" y="131909"/>
                </a:lnTo>
                <a:lnTo>
                  <a:pt x="62440" y="130008"/>
                </a:lnTo>
                <a:lnTo>
                  <a:pt x="66204" y="127947"/>
                </a:lnTo>
                <a:lnTo>
                  <a:pt x="70301" y="125779"/>
                </a:lnTo>
                <a:lnTo>
                  <a:pt x="73825" y="123540"/>
                </a:lnTo>
                <a:lnTo>
                  <a:pt x="76969" y="121254"/>
                </a:lnTo>
                <a:lnTo>
                  <a:pt x="79859" y="118936"/>
                </a:lnTo>
                <a:lnTo>
                  <a:pt x="83373" y="115803"/>
                </a:lnTo>
                <a:lnTo>
                  <a:pt x="91510" y="108089"/>
                </a:lnTo>
                <a:lnTo>
                  <a:pt x="105017" y="94821"/>
                </a:lnTo>
                <a:lnTo>
                  <a:pt x="108876" y="90201"/>
                </a:lnTo>
                <a:lnTo>
                  <a:pt x="112242" y="85534"/>
                </a:lnTo>
                <a:lnTo>
                  <a:pt x="115280" y="80835"/>
                </a:lnTo>
                <a:lnTo>
                  <a:pt x="120773" y="71381"/>
                </a:lnTo>
                <a:lnTo>
                  <a:pt x="123348" y="66637"/>
                </a:lnTo>
                <a:lnTo>
                  <a:pt x="126653" y="61887"/>
                </a:lnTo>
                <a:lnTo>
                  <a:pt x="130444" y="57133"/>
                </a:lnTo>
                <a:lnTo>
                  <a:pt x="134559" y="52376"/>
                </a:lnTo>
                <a:lnTo>
                  <a:pt x="138095" y="47617"/>
                </a:lnTo>
                <a:lnTo>
                  <a:pt x="141247" y="42858"/>
                </a:lnTo>
                <a:lnTo>
                  <a:pt x="146072" y="34129"/>
                </a:lnTo>
                <a:lnTo>
                  <a:pt x="149582" y="24753"/>
                </a:lnTo>
                <a:lnTo>
                  <a:pt x="154502" y="16947"/>
                </a:lnTo>
                <a:lnTo>
                  <a:pt x="155932" y="12030"/>
                </a:lnTo>
                <a:lnTo>
                  <a:pt x="156975" y="1422"/>
                </a:lnTo>
                <a:lnTo>
                  <a:pt x="157067" y="125"/>
                </a:lnTo>
                <a:lnTo>
                  <a:pt x="153280" y="37"/>
                </a:lnTo>
                <a:lnTo>
                  <a:pt x="152164" y="818"/>
                </a:lnTo>
                <a:lnTo>
                  <a:pt x="151420" y="2133"/>
                </a:lnTo>
                <a:lnTo>
                  <a:pt x="150593" y="5710"/>
                </a:lnTo>
                <a:lnTo>
                  <a:pt x="150226" y="9946"/>
                </a:lnTo>
                <a:lnTo>
                  <a:pt x="152179" y="16591"/>
                </a:lnTo>
                <a:lnTo>
                  <a:pt x="154899" y="24836"/>
                </a:lnTo>
                <a:lnTo>
                  <a:pt x="156108" y="33793"/>
                </a:lnTo>
                <a:lnTo>
                  <a:pt x="156646" y="43065"/>
                </a:lnTo>
                <a:lnTo>
                  <a:pt x="156884" y="52477"/>
                </a:lnTo>
                <a:lnTo>
                  <a:pt x="156990" y="61953"/>
                </a:lnTo>
                <a:lnTo>
                  <a:pt x="159154" y="71455"/>
                </a:lnTo>
                <a:lnTo>
                  <a:pt x="161968" y="81764"/>
                </a:lnTo>
                <a:lnTo>
                  <a:pt x="162719" y="87847"/>
                </a:lnTo>
                <a:lnTo>
                  <a:pt x="163218" y="94284"/>
                </a:lnTo>
                <a:lnTo>
                  <a:pt x="164346" y="100162"/>
                </a:lnTo>
                <a:lnTo>
                  <a:pt x="165891" y="105668"/>
                </a:lnTo>
                <a:lnTo>
                  <a:pt x="167715" y="110927"/>
                </a:lnTo>
                <a:lnTo>
                  <a:pt x="168931" y="116814"/>
                </a:lnTo>
                <a:lnTo>
                  <a:pt x="169741" y="123119"/>
                </a:lnTo>
                <a:lnTo>
                  <a:pt x="170282" y="129704"/>
                </a:lnTo>
                <a:lnTo>
                  <a:pt x="171436" y="135682"/>
                </a:lnTo>
                <a:lnTo>
                  <a:pt x="172999" y="141255"/>
                </a:lnTo>
                <a:lnTo>
                  <a:pt x="174835" y="146557"/>
                </a:lnTo>
                <a:lnTo>
                  <a:pt x="176059" y="152473"/>
                </a:lnTo>
                <a:lnTo>
                  <a:pt x="176875" y="158799"/>
                </a:lnTo>
                <a:lnTo>
                  <a:pt x="177419" y="165397"/>
                </a:lnTo>
                <a:lnTo>
                  <a:pt x="177781" y="172177"/>
                </a:lnTo>
                <a:lnTo>
                  <a:pt x="178184" y="186060"/>
                </a:lnTo>
                <a:lnTo>
                  <a:pt x="178478" y="228628"/>
                </a:lnTo>
                <a:lnTo>
                  <a:pt x="179281" y="235763"/>
                </a:lnTo>
                <a:lnTo>
                  <a:pt x="180610" y="242900"/>
                </a:lnTo>
                <a:lnTo>
                  <a:pt x="182291" y="250040"/>
                </a:lnTo>
                <a:lnTo>
                  <a:pt x="182617" y="256387"/>
                </a:lnTo>
                <a:lnTo>
                  <a:pt x="182040" y="262205"/>
                </a:lnTo>
                <a:lnTo>
                  <a:pt x="180863" y="267673"/>
                </a:lnTo>
                <a:lnTo>
                  <a:pt x="179284" y="273698"/>
                </a:lnTo>
                <a:lnTo>
                  <a:pt x="177437" y="280097"/>
                </a:lnTo>
                <a:lnTo>
                  <a:pt x="175412" y="286743"/>
                </a:lnTo>
                <a:lnTo>
                  <a:pt x="173269" y="292762"/>
                </a:lnTo>
                <a:lnTo>
                  <a:pt x="171046" y="298363"/>
                </a:lnTo>
                <a:lnTo>
                  <a:pt x="167253" y="308818"/>
                </a:lnTo>
                <a:lnTo>
                  <a:pt x="165568" y="318756"/>
                </a:lnTo>
                <a:lnTo>
                  <a:pt x="162702" y="326348"/>
                </a:lnTo>
                <a:lnTo>
                  <a:pt x="158782" y="332369"/>
                </a:lnTo>
                <a:lnTo>
                  <a:pt x="154394" y="337690"/>
                </a:lnTo>
                <a:lnTo>
                  <a:pt x="152113" y="339426"/>
                </a:lnTo>
                <a:lnTo>
                  <a:pt x="147461" y="341356"/>
                </a:lnTo>
                <a:lnTo>
                  <a:pt x="142748" y="342214"/>
                </a:lnTo>
                <a:lnTo>
                  <a:pt x="138008" y="342595"/>
                </a:lnTo>
                <a:lnTo>
                  <a:pt x="133255" y="342764"/>
                </a:lnTo>
                <a:lnTo>
                  <a:pt x="126117" y="342859"/>
                </a:lnTo>
                <a:lnTo>
                  <a:pt x="122942" y="342079"/>
                </a:lnTo>
                <a:lnTo>
                  <a:pt x="119239" y="340765"/>
                </a:lnTo>
                <a:lnTo>
                  <a:pt x="115182" y="339095"/>
                </a:lnTo>
                <a:lnTo>
                  <a:pt x="111684" y="337189"/>
                </a:lnTo>
                <a:lnTo>
                  <a:pt x="108558" y="335124"/>
                </a:lnTo>
                <a:lnTo>
                  <a:pt x="105681" y="332953"/>
                </a:lnTo>
                <a:lnTo>
                  <a:pt x="102175" y="330713"/>
                </a:lnTo>
                <a:lnTo>
                  <a:pt x="98250" y="328425"/>
                </a:lnTo>
                <a:lnTo>
                  <a:pt x="94046" y="326107"/>
                </a:lnTo>
                <a:lnTo>
                  <a:pt x="90449" y="324560"/>
                </a:lnTo>
                <a:lnTo>
                  <a:pt x="87258" y="323530"/>
                </a:lnTo>
                <a:lnTo>
                  <a:pt x="84337" y="322842"/>
                </a:lnTo>
                <a:lnTo>
                  <a:pt x="82389" y="320797"/>
                </a:lnTo>
                <a:lnTo>
                  <a:pt x="81091" y="317846"/>
                </a:lnTo>
                <a:lnTo>
                  <a:pt x="79263" y="308224"/>
                </a:lnTo>
                <a:lnTo>
                  <a:pt x="78494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9"/>
          <p:cNvSpPr/>
          <p:nvPr/>
        </p:nvSpPr>
        <p:spPr>
          <a:xfrm>
            <a:off x="2107406" y="3579021"/>
            <a:ext cx="185738" cy="107128"/>
          </a:xfrm>
          <a:custGeom>
            <a:avLst/>
            <a:gdLst/>
            <a:ahLst/>
            <a:cxnLst/>
            <a:rect l="0" t="0" r="0" b="0"/>
            <a:pathLst>
              <a:path w="185738" h="107128">
                <a:moveTo>
                  <a:pt x="0" y="28572"/>
                </a:moveTo>
                <a:lnTo>
                  <a:pt x="0" y="21516"/>
                </a:lnTo>
                <a:lnTo>
                  <a:pt x="6151" y="15285"/>
                </a:lnTo>
                <a:lnTo>
                  <a:pt x="10642" y="10789"/>
                </a:lnTo>
                <a:lnTo>
                  <a:pt x="12651" y="9573"/>
                </a:lnTo>
                <a:lnTo>
                  <a:pt x="16999" y="8222"/>
                </a:lnTo>
                <a:lnTo>
                  <a:pt x="21578" y="7622"/>
                </a:lnTo>
                <a:lnTo>
                  <a:pt x="23910" y="7461"/>
                </a:lnTo>
                <a:lnTo>
                  <a:pt x="26259" y="6561"/>
                </a:lnTo>
                <a:lnTo>
                  <a:pt x="30985" y="3444"/>
                </a:lnTo>
                <a:lnTo>
                  <a:pt x="35731" y="1529"/>
                </a:lnTo>
                <a:lnTo>
                  <a:pt x="41281" y="678"/>
                </a:lnTo>
                <a:lnTo>
                  <a:pt x="44983" y="451"/>
                </a:lnTo>
                <a:lnTo>
                  <a:pt x="52536" y="199"/>
                </a:lnTo>
                <a:lnTo>
                  <a:pt x="63852" y="38"/>
                </a:lnTo>
                <a:lnTo>
                  <a:pt x="77144" y="0"/>
                </a:lnTo>
                <a:lnTo>
                  <a:pt x="80059" y="2115"/>
                </a:lnTo>
                <a:lnTo>
                  <a:pt x="81947" y="3790"/>
                </a:lnTo>
                <a:lnTo>
                  <a:pt x="84000" y="4907"/>
                </a:lnTo>
                <a:lnTo>
                  <a:pt x="88398" y="6148"/>
                </a:lnTo>
                <a:lnTo>
                  <a:pt x="89888" y="7273"/>
                </a:lnTo>
                <a:lnTo>
                  <a:pt x="90882" y="8816"/>
                </a:lnTo>
                <a:lnTo>
                  <a:pt x="91544" y="10639"/>
                </a:lnTo>
                <a:lnTo>
                  <a:pt x="91986" y="12648"/>
                </a:lnTo>
                <a:lnTo>
                  <a:pt x="92280" y="14781"/>
                </a:lnTo>
                <a:lnTo>
                  <a:pt x="92476" y="16997"/>
                </a:lnTo>
                <a:lnTo>
                  <a:pt x="91813" y="19268"/>
                </a:lnTo>
                <a:lnTo>
                  <a:pt x="90577" y="21576"/>
                </a:lnTo>
                <a:lnTo>
                  <a:pt x="88960" y="23908"/>
                </a:lnTo>
                <a:lnTo>
                  <a:pt x="87088" y="26256"/>
                </a:lnTo>
                <a:lnTo>
                  <a:pt x="85046" y="28616"/>
                </a:lnTo>
                <a:lnTo>
                  <a:pt x="82891" y="30983"/>
                </a:lnTo>
                <a:lnTo>
                  <a:pt x="78380" y="35729"/>
                </a:lnTo>
                <a:lnTo>
                  <a:pt x="76066" y="38106"/>
                </a:lnTo>
                <a:lnTo>
                  <a:pt x="74523" y="41278"/>
                </a:lnTo>
                <a:lnTo>
                  <a:pt x="73494" y="44981"/>
                </a:lnTo>
                <a:lnTo>
                  <a:pt x="72808" y="49036"/>
                </a:lnTo>
                <a:lnTo>
                  <a:pt x="71558" y="52533"/>
                </a:lnTo>
                <a:lnTo>
                  <a:pt x="69930" y="55659"/>
                </a:lnTo>
                <a:lnTo>
                  <a:pt x="68051" y="58536"/>
                </a:lnTo>
                <a:lnTo>
                  <a:pt x="65211" y="62042"/>
                </a:lnTo>
                <a:lnTo>
                  <a:pt x="61730" y="65966"/>
                </a:lnTo>
                <a:lnTo>
                  <a:pt x="54423" y="73767"/>
                </a:lnTo>
                <a:lnTo>
                  <a:pt x="43265" y="85242"/>
                </a:lnTo>
                <a:lnTo>
                  <a:pt x="40749" y="87784"/>
                </a:lnTo>
                <a:lnTo>
                  <a:pt x="38278" y="89478"/>
                </a:lnTo>
                <a:lnTo>
                  <a:pt x="33417" y="91360"/>
                </a:lnTo>
                <a:lnTo>
                  <a:pt x="31803" y="92656"/>
                </a:lnTo>
                <a:lnTo>
                  <a:pt x="30727" y="94314"/>
                </a:lnTo>
                <a:lnTo>
                  <a:pt x="30010" y="96212"/>
                </a:lnTo>
                <a:lnTo>
                  <a:pt x="28737" y="97478"/>
                </a:lnTo>
                <a:lnTo>
                  <a:pt x="27096" y="98322"/>
                </a:lnTo>
                <a:lnTo>
                  <a:pt x="25208" y="98884"/>
                </a:lnTo>
                <a:lnTo>
                  <a:pt x="24742" y="99260"/>
                </a:lnTo>
                <a:lnTo>
                  <a:pt x="25226" y="99510"/>
                </a:lnTo>
                <a:lnTo>
                  <a:pt x="26342" y="99676"/>
                </a:lnTo>
                <a:lnTo>
                  <a:pt x="27086" y="100581"/>
                </a:lnTo>
                <a:lnTo>
                  <a:pt x="27583" y="101978"/>
                </a:lnTo>
                <a:lnTo>
                  <a:pt x="27913" y="103703"/>
                </a:lnTo>
                <a:lnTo>
                  <a:pt x="28927" y="104854"/>
                </a:lnTo>
                <a:lnTo>
                  <a:pt x="30398" y="105620"/>
                </a:lnTo>
                <a:lnTo>
                  <a:pt x="34667" y="106851"/>
                </a:lnTo>
                <a:lnTo>
                  <a:pt x="39199" y="107064"/>
                </a:lnTo>
                <a:lnTo>
                  <a:pt x="45569" y="107127"/>
                </a:lnTo>
                <a:lnTo>
                  <a:pt x="48636" y="106342"/>
                </a:lnTo>
                <a:lnTo>
                  <a:pt x="52267" y="105025"/>
                </a:lnTo>
                <a:lnTo>
                  <a:pt x="56276" y="103353"/>
                </a:lnTo>
                <a:lnTo>
                  <a:pt x="59742" y="102239"/>
                </a:lnTo>
                <a:lnTo>
                  <a:pt x="62847" y="101496"/>
                </a:lnTo>
                <a:lnTo>
                  <a:pt x="65710" y="101000"/>
                </a:lnTo>
                <a:lnTo>
                  <a:pt x="69207" y="99876"/>
                </a:lnTo>
                <a:lnTo>
                  <a:pt x="73125" y="98333"/>
                </a:lnTo>
                <a:lnTo>
                  <a:pt x="77325" y="96511"/>
                </a:lnTo>
                <a:lnTo>
                  <a:pt x="86225" y="92370"/>
                </a:lnTo>
                <a:lnTo>
                  <a:pt x="128600" y="71422"/>
                </a:lnTo>
                <a:lnTo>
                  <a:pt x="147640" y="61907"/>
                </a:lnTo>
                <a:lnTo>
                  <a:pt x="151608" y="60321"/>
                </a:lnTo>
                <a:lnTo>
                  <a:pt x="155047" y="59263"/>
                </a:lnTo>
                <a:lnTo>
                  <a:pt x="158133" y="58557"/>
                </a:lnTo>
                <a:lnTo>
                  <a:pt x="161778" y="58088"/>
                </a:lnTo>
                <a:lnTo>
                  <a:pt x="165796" y="57774"/>
                </a:lnTo>
                <a:lnTo>
                  <a:pt x="173699" y="57426"/>
                </a:lnTo>
                <a:lnTo>
                  <a:pt x="185737" y="571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0"/>
          <p:cNvSpPr/>
          <p:nvPr/>
        </p:nvSpPr>
        <p:spPr>
          <a:xfrm>
            <a:off x="478631" y="3586162"/>
            <a:ext cx="564357" cy="514348"/>
          </a:xfrm>
          <a:custGeom>
            <a:avLst/>
            <a:gdLst/>
            <a:ahLst/>
            <a:cxnLst/>
            <a:rect l="0" t="0" r="0" b="0"/>
            <a:pathLst>
              <a:path w="564357" h="514348">
                <a:moveTo>
                  <a:pt x="0" y="407194"/>
                </a:moveTo>
                <a:lnTo>
                  <a:pt x="0" y="413345"/>
                </a:lnTo>
                <a:lnTo>
                  <a:pt x="6151" y="420401"/>
                </a:lnTo>
                <a:lnTo>
                  <a:pt x="10642" y="424954"/>
                </a:lnTo>
                <a:lnTo>
                  <a:pt x="16999" y="435122"/>
                </a:lnTo>
                <a:lnTo>
                  <a:pt x="19461" y="441567"/>
                </a:lnTo>
                <a:lnTo>
                  <a:pt x="21349" y="447871"/>
                </a:lnTo>
                <a:lnTo>
                  <a:pt x="26875" y="459551"/>
                </a:lnTo>
                <a:lnTo>
                  <a:pt x="35853" y="473128"/>
                </a:lnTo>
                <a:lnTo>
                  <a:pt x="42902" y="484144"/>
                </a:lnTo>
                <a:lnTo>
                  <a:pt x="53980" y="497467"/>
                </a:lnTo>
                <a:lnTo>
                  <a:pt x="55741" y="502348"/>
                </a:lnTo>
                <a:lnTo>
                  <a:pt x="57004" y="503968"/>
                </a:lnTo>
                <a:lnTo>
                  <a:pt x="58640" y="505047"/>
                </a:lnTo>
                <a:lnTo>
                  <a:pt x="60525" y="505767"/>
                </a:lnTo>
                <a:lnTo>
                  <a:pt x="70113" y="513231"/>
                </a:lnTo>
                <a:lnTo>
                  <a:pt x="72966" y="513852"/>
                </a:lnTo>
                <a:lnTo>
                  <a:pt x="78552" y="514347"/>
                </a:lnTo>
                <a:lnTo>
                  <a:pt x="78581" y="476765"/>
                </a:lnTo>
                <a:lnTo>
                  <a:pt x="76464" y="465631"/>
                </a:lnTo>
                <a:lnTo>
                  <a:pt x="73671" y="454597"/>
                </a:lnTo>
                <a:lnTo>
                  <a:pt x="72430" y="441756"/>
                </a:lnTo>
                <a:lnTo>
                  <a:pt x="71879" y="428111"/>
                </a:lnTo>
                <a:lnTo>
                  <a:pt x="71568" y="407041"/>
                </a:lnTo>
                <a:lnTo>
                  <a:pt x="71445" y="357179"/>
                </a:lnTo>
                <a:lnTo>
                  <a:pt x="69324" y="342896"/>
                </a:lnTo>
                <a:lnTo>
                  <a:pt x="66529" y="327817"/>
                </a:lnTo>
                <a:lnTo>
                  <a:pt x="65784" y="319351"/>
                </a:lnTo>
                <a:lnTo>
                  <a:pt x="65287" y="310532"/>
                </a:lnTo>
                <a:lnTo>
                  <a:pt x="64735" y="294383"/>
                </a:lnTo>
                <a:lnTo>
                  <a:pt x="64381" y="264613"/>
                </a:lnTo>
                <a:lnTo>
                  <a:pt x="64319" y="246767"/>
                </a:lnTo>
                <a:lnTo>
                  <a:pt x="62188" y="234293"/>
                </a:lnTo>
                <a:lnTo>
                  <a:pt x="59389" y="220811"/>
                </a:lnTo>
                <a:lnTo>
                  <a:pt x="58145" y="206882"/>
                </a:lnTo>
                <a:lnTo>
                  <a:pt x="57592" y="194871"/>
                </a:lnTo>
                <a:lnTo>
                  <a:pt x="56553" y="184241"/>
                </a:lnTo>
                <a:lnTo>
                  <a:pt x="52299" y="169331"/>
                </a:lnTo>
                <a:lnTo>
                  <a:pt x="50685" y="155653"/>
                </a:lnTo>
                <a:lnTo>
                  <a:pt x="50308" y="149083"/>
                </a:lnTo>
                <a:lnTo>
                  <a:pt x="46303" y="137130"/>
                </a:lnTo>
                <a:lnTo>
                  <a:pt x="42275" y="130268"/>
                </a:lnTo>
                <a:lnTo>
                  <a:pt x="40089" y="127326"/>
                </a:lnTo>
                <a:lnTo>
                  <a:pt x="37661" y="121942"/>
                </a:lnTo>
                <a:lnTo>
                  <a:pt x="36102" y="115810"/>
                </a:lnTo>
                <a:lnTo>
                  <a:pt x="35832" y="110955"/>
                </a:lnTo>
                <a:lnTo>
                  <a:pt x="36588" y="109689"/>
                </a:lnTo>
                <a:lnTo>
                  <a:pt x="37886" y="108845"/>
                </a:lnTo>
                <a:lnTo>
                  <a:pt x="39545" y="108282"/>
                </a:lnTo>
                <a:lnTo>
                  <a:pt x="40650" y="107113"/>
                </a:lnTo>
                <a:lnTo>
                  <a:pt x="41388" y="105540"/>
                </a:lnTo>
                <a:lnTo>
                  <a:pt x="42571" y="101104"/>
                </a:lnTo>
                <a:lnTo>
                  <a:pt x="43462" y="100741"/>
                </a:lnTo>
                <a:lnTo>
                  <a:pt x="46568" y="100336"/>
                </a:lnTo>
                <a:lnTo>
                  <a:pt x="48508" y="99434"/>
                </a:lnTo>
                <a:lnTo>
                  <a:pt x="55855" y="93890"/>
                </a:lnTo>
                <a:lnTo>
                  <a:pt x="60559" y="89379"/>
                </a:lnTo>
                <a:lnTo>
                  <a:pt x="62597" y="88161"/>
                </a:lnTo>
                <a:lnTo>
                  <a:pt x="66979" y="86807"/>
                </a:lnTo>
                <a:lnTo>
                  <a:pt x="77054" y="85145"/>
                </a:lnTo>
                <a:lnTo>
                  <a:pt x="89065" y="80879"/>
                </a:lnTo>
                <a:lnTo>
                  <a:pt x="102678" y="78468"/>
                </a:lnTo>
                <a:lnTo>
                  <a:pt x="116765" y="73873"/>
                </a:lnTo>
                <a:lnTo>
                  <a:pt x="130993" y="72159"/>
                </a:lnTo>
                <a:lnTo>
                  <a:pt x="145263" y="70858"/>
                </a:lnTo>
                <a:lnTo>
                  <a:pt x="161133" y="66592"/>
                </a:lnTo>
                <a:lnTo>
                  <a:pt x="176654" y="65315"/>
                </a:lnTo>
                <a:lnTo>
                  <a:pt x="192019" y="62631"/>
                </a:lnTo>
                <a:lnTo>
                  <a:pt x="206785" y="58793"/>
                </a:lnTo>
                <a:lnTo>
                  <a:pt x="221286" y="54440"/>
                </a:lnTo>
                <a:lnTo>
                  <a:pt x="237785" y="51977"/>
                </a:lnTo>
                <a:lnTo>
                  <a:pt x="254907" y="50089"/>
                </a:lnTo>
                <a:lnTo>
                  <a:pt x="270454" y="46603"/>
                </a:lnTo>
                <a:lnTo>
                  <a:pt x="296387" y="40178"/>
                </a:lnTo>
                <a:lnTo>
                  <a:pt x="305541" y="38692"/>
                </a:lnTo>
                <a:lnTo>
                  <a:pt x="314819" y="37701"/>
                </a:lnTo>
                <a:lnTo>
                  <a:pt x="324179" y="37040"/>
                </a:lnTo>
                <a:lnTo>
                  <a:pt x="333595" y="35806"/>
                </a:lnTo>
                <a:lnTo>
                  <a:pt x="343046" y="34190"/>
                </a:lnTo>
                <a:lnTo>
                  <a:pt x="352522" y="32318"/>
                </a:lnTo>
                <a:lnTo>
                  <a:pt x="369402" y="30238"/>
                </a:lnTo>
                <a:lnTo>
                  <a:pt x="385635" y="28520"/>
                </a:lnTo>
                <a:lnTo>
                  <a:pt x="394408" y="26951"/>
                </a:lnTo>
                <a:lnTo>
                  <a:pt x="411830" y="23885"/>
                </a:lnTo>
                <a:lnTo>
                  <a:pt x="427510" y="22522"/>
                </a:lnTo>
                <a:lnTo>
                  <a:pt x="442417" y="19799"/>
                </a:lnTo>
                <a:lnTo>
                  <a:pt x="456186" y="16737"/>
                </a:lnTo>
                <a:lnTo>
                  <a:pt x="473656" y="14219"/>
                </a:lnTo>
                <a:lnTo>
                  <a:pt x="486739" y="10818"/>
                </a:lnTo>
                <a:lnTo>
                  <a:pt x="500491" y="8777"/>
                </a:lnTo>
                <a:lnTo>
                  <a:pt x="517387" y="7628"/>
                </a:lnTo>
                <a:lnTo>
                  <a:pt x="534000" y="7239"/>
                </a:lnTo>
                <a:lnTo>
                  <a:pt x="543191" y="5069"/>
                </a:lnTo>
                <a:lnTo>
                  <a:pt x="554443" y="1001"/>
                </a:lnTo>
                <a:lnTo>
                  <a:pt x="56435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1"/>
          <p:cNvSpPr/>
          <p:nvPr/>
        </p:nvSpPr>
        <p:spPr>
          <a:xfrm>
            <a:off x="1786940" y="3500437"/>
            <a:ext cx="663367" cy="428616"/>
          </a:xfrm>
          <a:custGeom>
            <a:avLst/>
            <a:gdLst/>
            <a:ahLst/>
            <a:cxnLst/>
            <a:rect l="0" t="0" r="0" b="0"/>
            <a:pathLst>
              <a:path w="663367" h="428616">
                <a:moveTo>
                  <a:pt x="20428" y="357188"/>
                </a:moveTo>
                <a:lnTo>
                  <a:pt x="6230" y="357188"/>
                </a:lnTo>
                <a:lnTo>
                  <a:pt x="9960" y="357188"/>
                </a:lnTo>
                <a:lnTo>
                  <a:pt x="11068" y="357982"/>
                </a:lnTo>
                <a:lnTo>
                  <a:pt x="11807" y="359304"/>
                </a:lnTo>
                <a:lnTo>
                  <a:pt x="12628" y="362891"/>
                </a:lnTo>
                <a:lnTo>
                  <a:pt x="12993" y="367130"/>
                </a:lnTo>
                <a:lnTo>
                  <a:pt x="13884" y="369372"/>
                </a:lnTo>
                <a:lnTo>
                  <a:pt x="22092" y="382241"/>
                </a:lnTo>
                <a:lnTo>
                  <a:pt x="25136" y="388960"/>
                </a:lnTo>
                <a:lnTo>
                  <a:pt x="27644" y="397205"/>
                </a:lnTo>
                <a:lnTo>
                  <a:pt x="32268" y="404675"/>
                </a:lnTo>
                <a:lnTo>
                  <a:pt x="33628" y="409514"/>
                </a:lnTo>
                <a:lnTo>
                  <a:pt x="34784" y="411122"/>
                </a:lnTo>
                <a:lnTo>
                  <a:pt x="36349" y="412193"/>
                </a:lnTo>
                <a:lnTo>
                  <a:pt x="38186" y="412908"/>
                </a:lnTo>
                <a:lnTo>
                  <a:pt x="44563" y="417707"/>
                </a:lnTo>
                <a:lnTo>
                  <a:pt x="56026" y="428509"/>
                </a:lnTo>
                <a:lnTo>
                  <a:pt x="62287" y="428615"/>
                </a:lnTo>
                <a:lnTo>
                  <a:pt x="62622" y="427824"/>
                </a:lnTo>
                <a:lnTo>
                  <a:pt x="63203" y="418681"/>
                </a:lnTo>
                <a:lnTo>
                  <a:pt x="63265" y="411832"/>
                </a:lnTo>
                <a:lnTo>
                  <a:pt x="58376" y="396704"/>
                </a:lnTo>
                <a:lnTo>
                  <a:pt x="57138" y="387715"/>
                </a:lnTo>
                <a:lnTo>
                  <a:pt x="56587" y="376311"/>
                </a:lnTo>
                <a:lnTo>
                  <a:pt x="55549" y="364100"/>
                </a:lnTo>
                <a:lnTo>
                  <a:pt x="52442" y="353381"/>
                </a:lnTo>
                <a:lnTo>
                  <a:pt x="46230" y="334628"/>
                </a:lnTo>
                <a:lnTo>
                  <a:pt x="44773" y="327860"/>
                </a:lnTo>
                <a:lnTo>
                  <a:pt x="43802" y="320967"/>
                </a:lnTo>
                <a:lnTo>
                  <a:pt x="43154" y="313991"/>
                </a:lnTo>
                <a:lnTo>
                  <a:pt x="41929" y="306958"/>
                </a:lnTo>
                <a:lnTo>
                  <a:pt x="40318" y="299889"/>
                </a:lnTo>
                <a:lnTo>
                  <a:pt x="38451" y="292795"/>
                </a:lnTo>
                <a:lnTo>
                  <a:pt x="37206" y="285684"/>
                </a:lnTo>
                <a:lnTo>
                  <a:pt x="36376" y="278562"/>
                </a:lnTo>
                <a:lnTo>
                  <a:pt x="35822" y="271433"/>
                </a:lnTo>
                <a:lnTo>
                  <a:pt x="34660" y="264299"/>
                </a:lnTo>
                <a:lnTo>
                  <a:pt x="33091" y="257162"/>
                </a:lnTo>
                <a:lnTo>
                  <a:pt x="31251" y="250023"/>
                </a:lnTo>
                <a:lnTo>
                  <a:pt x="29231" y="242882"/>
                </a:lnTo>
                <a:lnTo>
                  <a:pt x="24870" y="228597"/>
                </a:lnTo>
                <a:lnTo>
                  <a:pt x="23389" y="221455"/>
                </a:lnTo>
                <a:lnTo>
                  <a:pt x="22402" y="214312"/>
                </a:lnTo>
                <a:lnTo>
                  <a:pt x="21744" y="207168"/>
                </a:lnTo>
                <a:lnTo>
                  <a:pt x="18897" y="194998"/>
                </a:lnTo>
                <a:lnTo>
                  <a:pt x="10601" y="170457"/>
                </a:lnTo>
                <a:lnTo>
                  <a:pt x="8123" y="158838"/>
                </a:lnTo>
                <a:lnTo>
                  <a:pt x="7022" y="148382"/>
                </a:lnTo>
                <a:lnTo>
                  <a:pt x="6532" y="138444"/>
                </a:lnTo>
                <a:lnTo>
                  <a:pt x="6257" y="127715"/>
                </a:lnTo>
                <a:lnTo>
                  <a:pt x="4076" y="119998"/>
                </a:lnTo>
                <a:lnTo>
                  <a:pt x="1254" y="112070"/>
                </a:lnTo>
                <a:lnTo>
                  <a:pt x="0" y="105901"/>
                </a:lnTo>
                <a:lnTo>
                  <a:pt x="1560" y="98396"/>
                </a:lnTo>
                <a:lnTo>
                  <a:pt x="4783" y="87363"/>
                </a:lnTo>
                <a:lnTo>
                  <a:pt x="5236" y="84436"/>
                </a:lnTo>
                <a:lnTo>
                  <a:pt x="7855" y="79066"/>
                </a:lnTo>
                <a:lnTo>
                  <a:pt x="18273" y="66739"/>
                </a:lnTo>
                <a:lnTo>
                  <a:pt x="22910" y="61941"/>
                </a:lnTo>
                <a:lnTo>
                  <a:pt x="25258" y="60344"/>
                </a:lnTo>
                <a:lnTo>
                  <a:pt x="45187" y="51727"/>
                </a:lnTo>
                <a:lnTo>
                  <a:pt x="96639" y="26186"/>
                </a:lnTo>
                <a:lnTo>
                  <a:pt x="108275" y="23545"/>
                </a:lnTo>
                <a:lnTo>
                  <a:pt x="120590" y="21577"/>
                </a:lnTo>
                <a:lnTo>
                  <a:pt x="137242" y="16800"/>
                </a:lnTo>
                <a:lnTo>
                  <a:pt x="157698" y="14238"/>
                </a:lnTo>
                <a:lnTo>
                  <a:pt x="174570" y="10826"/>
                </a:lnTo>
                <a:lnTo>
                  <a:pt x="190536" y="8780"/>
                </a:lnTo>
                <a:lnTo>
                  <a:pt x="206363" y="7871"/>
                </a:lnTo>
                <a:lnTo>
                  <a:pt x="223980" y="7467"/>
                </a:lnTo>
                <a:lnTo>
                  <a:pt x="240277" y="5171"/>
                </a:lnTo>
                <a:lnTo>
                  <a:pt x="256251" y="2298"/>
                </a:lnTo>
                <a:lnTo>
                  <a:pt x="273934" y="1022"/>
                </a:lnTo>
                <a:lnTo>
                  <a:pt x="292377" y="454"/>
                </a:lnTo>
                <a:lnTo>
                  <a:pt x="344489" y="60"/>
                </a:lnTo>
                <a:lnTo>
                  <a:pt x="647975" y="0"/>
                </a:lnTo>
                <a:lnTo>
                  <a:pt x="650724" y="794"/>
                </a:lnTo>
                <a:lnTo>
                  <a:pt x="652557" y="2117"/>
                </a:lnTo>
                <a:lnTo>
                  <a:pt x="653779" y="3792"/>
                </a:lnTo>
                <a:lnTo>
                  <a:pt x="655387" y="4910"/>
                </a:lnTo>
                <a:lnTo>
                  <a:pt x="663366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2"/>
          <p:cNvSpPr/>
          <p:nvPr/>
        </p:nvSpPr>
        <p:spPr>
          <a:xfrm>
            <a:off x="907345" y="4264818"/>
            <a:ext cx="181940" cy="435741"/>
          </a:xfrm>
          <a:custGeom>
            <a:avLst/>
            <a:gdLst/>
            <a:ahLst/>
            <a:cxnLst/>
            <a:rect l="0" t="0" r="0" b="0"/>
            <a:pathLst>
              <a:path w="181940" h="435741">
                <a:moveTo>
                  <a:pt x="14198" y="0"/>
                </a:moveTo>
                <a:lnTo>
                  <a:pt x="7349" y="0"/>
                </a:lnTo>
                <a:lnTo>
                  <a:pt x="3349" y="3793"/>
                </a:lnTo>
                <a:lnTo>
                  <a:pt x="2203" y="5703"/>
                </a:lnTo>
                <a:lnTo>
                  <a:pt x="930" y="9943"/>
                </a:lnTo>
                <a:lnTo>
                  <a:pt x="112" y="19926"/>
                </a:lnTo>
                <a:lnTo>
                  <a:pt x="0" y="27642"/>
                </a:lnTo>
                <a:lnTo>
                  <a:pt x="2067" y="36362"/>
                </a:lnTo>
                <a:lnTo>
                  <a:pt x="4838" y="45530"/>
                </a:lnTo>
                <a:lnTo>
                  <a:pt x="6069" y="54896"/>
                </a:lnTo>
                <a:lnTo>
                  <a:pt x="6617" y="66467"/>
                </a:lnTo>
                <a:lnTo>
                  <a:pt x="6925" y="86369"/>
                </a:lnTo>
                <a:lnTo>
                  <a:pt x="6968" y="93298"/>
                </a:lnTo>
                <a:lnTo>
                  <a:pt x="7791" y="100299"/>
                </a:lnTo>
                <a:lnTo>
                  <a:pt x="9133" y="107348"/>
                </a:lnTo>
                <a:lnTo>
                  <a:pt x="10821" y="114427"/>
                </a:lnTo>
                <a:lnTo>
                  <a:pt x="11947" y="121528"/>
                </a:lnTo>
                <a:lnTo>
                  <a:pt x="12697" y="128644"/>
                </a:lnTo>
                <a:lnTo>
                  <a:pt x="13531" y="142107"/>
                </a:lnTo>
                <a:lnTo>
                  <a:pt x="13902" y="153382"/>
                </a:lnTo>
                <a:lnTo>
                  <a:pt x="14110" y="172447"/>
                </a:lnTo>
                <a:lnTo>
                  <a:pt x="14933" y="177671"/>
                </a:lnTo>
                <a:lnTo>
                  <a:pt x="17965" y="185592"/>
                </a:lnTo>
                <a:lnTo>
                  <a:pt x="20678" y="189609"/>
                </a:lnTo>
                <a:lnTo>
                  <a:pt x="24074" y="193875"/>
                </a:lnTo>
                <a:lnTo>
                  <a:pt x="27926" y="198306"/>
                </a:lnTo>
                <a:lnTo>
                  <a:pt x="34322" y="205347"/>
                </a:lnTo>
                <a:lnTo>
                  <a:pt x="37139" y="208335"/>
                </a:lnTo>
                <a:lnTo>
                  <a:pt x="39811" y="210328"/>
                </a:lnTo>
                <a:lnTo>
                  <a:pt x="44896" y="212542"/>
                </a:lnTo>
                <a:lnTo>
                  <a:pt x="49802" y="215643"/>
                </a:lnTo>
                <a:lnTo>
                  <a:pt x="52222" y="217581"/>
                </a:lnTo>
                <a:lnTo>
                  <a:pt x="55422" y="218873"/>
                </a:lnTo>
                <a:lnTo>
                  <a:pt x="59143" y="219734"/>
                </a:lnTo>
                <a:lnTo>
                  <a:pt x="63212" y="220308"/>
                </a:lnTo>
                <a:lnTo>
                  <a:pt x="66718" y="220691"/>
                </a:lnTo>
                <a:lnTo>
                  <a:pt x="69849" y="220946"/>
                </a:lnTo>
                <a:lnTo>
                  <a:pt x="72730" y="221116"/>
                </a:lnTo>
                <a:lnTo>
                  <a:pt x="75444" y="220436"/>
                </a:lnTo>
                <a:lnTo>
                  <a:pt x="80577" y="217563"/>
                </a:lnTo>
                <a:lnTo>
                  <a:pt x="85504" y="213641"/>
                </a:lnTo>
                <a:lnTo>
                  <a:pt x="90340" y="209251"/>
                </a:lnTo>
                <a:lnTo>
                  <a:pt x="95135" y="204655"/>
                </a:lnTo>
                <a:lnTo>
                  <a:pt x="99912" y="197849"/>
                </a:lnTo>
                <a:lnTo>
                  <a:pt x="104681" y="189533"/>
                </a:lnTo>
                <a:lnTo>
                  <a:pt x="109446" y="180546"/>
                </a:lnTo>
                <a:lnTo>
                  <a:pt x="116591" y="166560"/>
                </a:lnTo>
                <a:lnTo>
                  <a:pt x="121354" y="154990"/>
                </a:lnTo>
                <a:lnTo>
                  <a:pt x="126117" y="142703"/>
                </a:lnTo>
                <a:lnTo>
                  <a:pt x="130880" y="131951"/>
                </a:lnTo>
                <a:lnTo>
                  <a:pt x="135642" y="119763"/>
                </a:lnTo>
                <a:lnTo>
                  <a:pt x="139611" y="107204"/>
                </a:lnTo>
                <a:lnTo>
                  <a:pt x="141375" y="96330"/>
                </a:lnTo>
                <a:lnTo>
                  <a:pt x="142159" y="86205"/>
                </a:lnTo>
                <a:lnTo>
                  <a:pt x="143301" y="76413"/>
                </a:lnTo>
                <a:lnTo>
                  <a:pt x="146454" y="66770"/>
                </a:lnTo>
                <a:lnTo>
                  <a:pt x="148385" y="57192"/>
                </a:lnTo>
                <a:lnTo>
                  <a:pt x="149472" y="44992"/>
                </a:lnTo>
                <a:lnTo>
                  <a:pt x="149869" y="32031"/>
                </a:lnTo>
                <a:lnTo>
                  <a:pt x="149927" y="28710"/>
                </a:lnTo>
                <a:lnTo>
                  <a:pt x="144275" y="28593"/>
                </a:lnTo>
                <a:lnTo>
                  <a:pt x="142873" y="28576"/>
                </a:lnTo>
                <a:lnTo>
                  <a:pt x="147712" y="39189"/>
                </a:lnTo>
                <a:lnTo>
                  <a:pt x="148944" y="44669"/>
                </a:lnTo>
                <a:lnTo>
                  <a:pt x="149638" y="56010"/>
                </a:lnTo>
                <a:lnTo>
                  <a:pt x="151916" y="64846"/>
                </a:lnTo>
                <a:lnTo>
                  <a:pt x="153635" y="69424"/>
                </a:lnTo>
                <a:lnTo>
                  <a:pt x="155545" y="80862"/>
                </a:lnTo>
                <a:lnTo>
                  <a:pt x="157188" y="93089"/>
                </a:lnTo>
                <a:lnTo>
                  <a:pt x="160564" y="103814"/>
                </a:lnTo>
                <a:lnTo>
                  <a:pt x="162593" y="115990"/>
                </a:lnTo>
                <a:lnTo>
                  <a:pt x="164289" y="129339"/>
                </a:lnTo>
                <a:lnTo>
                  <a:pt x="165853" y="136232"/>
                </a:lnTo>
                <a:lnTo>
                  <a:pt x="167689" y="143209"/>
                </a:lnTo>
                <a:lnTo>
                  <a:pt x="168913" y="150242"/>
                </a:lnTo>
                <a:lnTo>
                  <a:pt x="169729" y="157311"/>
                </a:lnTo>
                <a:lnTo>
                  <a:pt x="170273" y="164405"/>
                </a:lnTo>
                <a:lnTo>
                  <a:pt x="170635" y="171516"/>
                </a:lnTo>
                <a:lnTo>
                  <a:pt x="171038" y="185767"/>
                </a:lnTo>
                <a:lnTo>
                  <a:pt x="171940" y="193695"/>
                </a:lnTo>
                <a:lnTo>
                  <a:pt x="173334" y="202155"/>
                </a:lnTo>
                <a:lnTo>
                  <a:pt x="175058" y="210970"/>
                </a:lnTo>
                <a:lnTo>
                  <a:pt x="177000" y="219228"/>
                </a:lnTo>
                <a:lnTo>
                  <a:pt x="179089" y="227115"/>
                </a:lnTo>
                <a:lnTo>
                  <a:pt x="181276" y="234754"/>
                </a:lnTo>
                <a:lnTo>
                  <a:pt x="181939" y="243021"/>
                </a:lnTo>
                <a:lnTo>
                  <a:pt x="181588" y="251708"/>
                </a:lnTo>
                <a:lnTo>
                  <a:pt x="180560" y="260674"/>
                </a:lnTo>
                <a:lnTo>
                  <a:pt x="179875" y="269033"/>
                </a:lnTo>
                <a:lnTo>
                  <a:pt x="179418" y="276987"/>
                </a:lnTo>
                <a:lnTo>
                  <a:pt x="179114" y="284670"/>
                </a:lnTo>
                <a:lnTo>
                  <a:pt x="178117" y="292968"/>
                </a:lnTo>
                <a:lnTo>
                  <a:pt x="176659" y="301674"/>
                </a:lnTo>
                <a:lnTo>
                  <a:pt x="174893" y="310654"/>
                </a:lnTo>
                <a:lnTo>
                  <a:pt x="173715" y="319021"/>
                </a:lnTo>
                <a:lnTo>
                  <a:pt x="172931" y="326981"/>
                </a:lnTo>
                <a:lnTo>
                  <a:pt x="172407" y="334669"/>
                </a:lnTo>
                <a:lnTo>
                  <a:pt x="169709" y="347444"/>
                </a:lnTo>
                <a:lnTo>
                  <a:pt x="161510" y="372373"/>
                </a:lnTo>
                <a:lnTo>
                  <a:pt x="156928" y="384045"/>
                </a:lnTo>
                <a:lnTo>
                  <a:pt x="152246" y="393730"/>
                </a:lnTo>
                <a:lnTo>
                  <a:pt x="145148" y="404440"/>
                </a:lnTo>
                <a:lnTo>
                  <a:pt x="140396" y="412849"/>
                </a:lnTo>
                <a:lnTo>
                  <a:pt x="135638" y="419761"/>
                </a:lnTo>
                <a:lnTo>
                  <a:pt x="133258" y="422716"/>
                </a:lnTo>
                <a:lnTo>
                  <a:pt x="130878" y="424686"/>
                </a:lnTo>
                <a:lnTo>
                  <a:pt x="128497" y="425999"/>
                </a:lnTo>
                <a:lnTo>
                  <a:pt x="126116" y="426875"/>
                </a:lnTo>
                <a:lnTo>
                  <a:pt x="121354" y="429964"/>
                </a:lnTo>
                <a:lnTo>
                  <a:pt x="118973" y="431899"/>
                </a:lnTo>
                <a:lnTo>
                  <a:pt x="116592" y="433189"/>
                </a:lnTo>
                <a:lnTo>
                  <a:pt x="111829" y="434622"/>
                </a:lnTo>
                <a:lnTo>
                  <a:pt x="107067" y="435259"/>
                </a:lnTo>
                <a:lnTo>
                  <a:pt x="102305" y="435543"/>
                </a:lnTo>
                <a:lnTo>
                  <a:pt x="97542" y="435668"/>
                </a:lnTo>
                <a:lnTo>
                  <a:pt x="90398" y="435740"/>
                </a:lnTo>
                <a:lnTo>
                  <a:pt x="88017" y="434955"/>
                </a:lnTo>
                <a:lnTo>
                  <a:pt x="83255" y="431968"/>
                </a:lnTo>
                <a:lnTo>
                  <a:pt x="79903" y="429615"/>
                </a:lnTo>
                <a:lnTo>
                  <a:pt x="79433" y="428492"/>
                </a:lnTo>
                <a:lnTo>
                  <a:pt x="78492" y="4214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3"/>
          <p:cNvSpPr/>
          <p:nvPr/>
        </p:nvSpPr>
        <p:spPr>
          <a:xfrm>
            <a:off x="1143000" y="4293393"/>
            <a:ext cx="192882" cy="64295"/>
          </a:xfrm>
          <a:custGeom>
            <a:avLst/>
            <a:gdLst/>
            <a:ahLst/>
            <a:cxnLst/>
            <a:rect l="0" t="0" r="0" b="0"/>
            <a:pathLst>
              <a:path w="192882" h="64295">
                <a:moveTo>
                  <a:pt x="0" y="64294"/>
                </a:moveTo>
                <a:lnTo>
                  <a:pt x="0" y="58143"/>
                </a:lnTo>
                <a:lnTo>
                  <a:pt x="793" y="57018"/>
                </a:lnTo>
                <a:lnTo>
                  <a:pt x="2116" y="55475"/>
                </a:lnTo>
                <a:lnTo>
                  <a:pt x="3792" y="53652"/>
                </a:lnTo>
                <a:lnTo>
                  <a:pt x="5703" y="52437"/>
                </a:lnTo>
                <a:lnTo>
                  <a:pt x="12978" y="49933"/>
                </a:lnTo>
                <a:lnTo>
                  <a:pt x="16589" y="48370"/>
                </a:lnTo>
                <a:lnTo>
                  <a:pt x="20585" y="46535"/>
                </a:lnTo>
                <a:lnTo>
                  <a:pt x="24042" y="44517"/>
                </a:lnTo>
                <a:lnTo>
                  <a:pt x="27140" y="42378"/>
                </a:lnTo>
                <a:lnTo>
                  <a:pt x="30000" y="40158"/>
                </a:lnTo>
                <a:lnTo>
                  <a:pt x="33493" y="37885"/>
                </a:lnTo>
                <a:lnTo>
                  <a:pt x="37410" y="35576"/>
                </a:lnTo>
                <a:lnTo>
                  <a:pt x="41609" y="33242"/>
                </a:lnTo>
                <a:lnTo>
                  <a:pt x="45995" y="31686"/>
                </a:lnTo>
                <a:lnTo>
                  <a:pt x="50507" y="30650"/>
                </a:lnTo>
                <a:lnTo>
                  <a:pt x="55102" y="29958"/>
                </a:lnTo>
                <a:lnTo>
                  <a:pt x="59754" y="28704"/>
                </a:lnTo>
                <a:lnTo>
                  <a:pt x="64442" y="27073"/>
                </a:lnTo>
                <a:lnTo>
                  <a:pt x="69155" y="25193"/>
                </a:lnTo>
                <a:lnTo>
                  <a:pt x="73884" y="23939"/>
                </a:lnTo>
                <a:lnTo>
                  <a:pt x="78625" y="23103"/>
                </a:lnTo>
                <a:lnTo>
                  <a:pt x="83373" y="22546"/>
                </a:lnTo>
                <a:lnTo>
                  <a:pt x="88125" y="21381"/>
                </a:lnTo>
                <a:lnTo>
                  <a:pt x="92881" y="19810"/>
                </a:lnTo>
                <a:lnTo>
                  <a:pt x="97639" y="17970"/>
                </a:lnTo>
                <a:lnTo>
                  <a:pt x="109276" y="13807"/>
                </a:lnTo>
                <a:lnTo>
                  <a:pt x="115713" y="11587"/>
                </a:lnTo>
                <a:lnTo>
                  <a:pt x="121592" y="10105"/>
                </a:lnTo>
                <a:lnTo>
                  <a:pt x="127099" y="9118"/>
                </a:lnTo>
                <a:lnTo>
                  <a:pt x="132357" y="8460"/>
                </a:lnTo>
                <a:lnTo>
                  <a:pt x="136657" y="8022"/>
                </a:lnTo>
                <a:lnTo>
                  <a:pt x="140317" y="7729"/>
                </a:lnTo>
                <a:lnTo>
                  <a:pt x="143551" y="7534"/>
                </a:lnTo>
                <a:lnTo>
                  <a:pt x="147294" y="6610"/>
                </a:lnTo>
                <a:lnTo>
                  <a:pt x="151377" y="5201"/>
                </a:lnTo>
                <a:lnTo>
                  <a:pt x="155687" y="3467"/>
                </a:lnTo>
                <a:lnTo>
                  <a:pt x="160147" y="2312"/>
                </a:lnTo>
                <a:lnTo>
                  <a:pt x="164708" y="1541"/>
                </a:lnTo>
                <a:lnTo>
                  <a:pt x="169337" y="1027"/>
                </a:lnTo>
                <a:lnTo>
                  <a:pt x="173216" y="685"/>
                </a:lnTo>
                <a:lnTo>
                  <a:pt x="176596" y="457"/>
                </a:lnTo>
                <a:lnTo>
                  <a:pt x="182468" y="203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4"/>
          <p:cNvSpPr/>
          <p:nvPr/>
        </p:nvSpPr>
        <p:spPr>
          <a:xfrm>
            <a:off x="1185862" y="4400851"/>
            <a:ext cx="121445" cy="13987"/>
          </a:xfrm>
          <a:custGeom>
            <a:avLst/>
            <a:gdLst/>
            <a:ahLst/>
            <a:cxnLst/>
            <a:rect l="0" t="0" r="0" b="0"/>
            <a:pathLst>
              <a:path w="121445" h="13987">
                <a:moveTo>
                  <a:pt x="0" y="13986"/>
                </a:moveTo>
                <a:lnTo>
                  <a:pt x="3792" y="10194"/>
                </a:lnTo>
                <a:lnTo>
                  <a:pt x="5703" y="9076"/>
                </a:lnTo>
                <a:lnTo>
                  <a:pt x="7771" y="8332"/>
                </a:lnTo>
                <a:lnTo>
                  <a:pt x="9943" y="7835"/>
                </a:lnTo>
                <a:lnTo>
                  <a:pt x="12979" y="7504"/>
                </a:lnTo>
                <a:lnTo>
                  <a:pt x="16590" y="7283"/>
                </a:lnTo>
                <a:lnTo>
                  <a:pt x="20585" y="7136"/>
                </a:lnTo>
                <a:lnTo>
                  <a:pt x="24042" y="6245"/>
                </a:lnTo>
                <a:lnTo>
                  <a:pt x="27141" y="4857"/>
                </a:lnTo>
                <a:lnTo>
                  <a:pt x="30000" y="3137"/>
                </a:lnTo>
                <a:lnTo>
                  <a:pt x="33494" y="1991"/>
                </a:lnTo>
                <a:lnTo>
                  <a:pt x="37410" y="1227"/>
                </a:lnTo>
                <a:lnTo>
                  <a:pt x="41609" y="717"/>
                </a:lnTo>
                <a:lnTo>
                  <a:pt x="45996" y="378"/>
                </a:lnTo>
                <a:lnTo>
                  <a:pt x="50507" y="152"/>
                </a:lnTo>
                <a:lnTo>
                  <a:pt x="55103" y="0"/>
                </a:lnTo>
                <a:lnTo>
                  <a:pt x="58960" y="693"/>
                </a:lnTo>
                <a:lnTo>
                  <a:pt x="62326" y="1949"/>
                </a:lnTo>
                <a:lnTo>
                  <a:pt x="65363" y="3580"/>
                </a:lnTo>
                <a:lnTo>
                  <a:pt x="69769" y="4667"/>
                </a:lnTo>
                <a:lnTo>
                  <a:pt x="75088" y="5392"/>
                </a:lnTo>
                <a:lnTo>
                  <a:pt x="85760" y="6198"/>
                </a:lnTo>
                <a:lnTo>
                  <a:pt x="93149" y="6556"/>
                </a:lnTo>
                <a:lnTo>
                  <a:pt x="101195" y="6715"/>
                </a:lnTo>
                <a:lnTo>
                  <a:pt x="121444" y="68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5"/>
          <p:cNvSpPr/>
          <p:nvPr/>
        </p:nvSpPr>
        <p:spPr>
          <a:xfrm>
            <a:off x="1414488" y="3986221"/>
            <a:ext cx="978669" cy="514244"/>
          </a:xfrm>
          <a:custGeom>
            <a:avLst/>
            <a:gdLst/>
            <a:ahLst/>
            <a:cxnLst/>
            <a:rect l="0" t="0" r="0" b="0"/>
            <a:pathLst>
              <a:path w="978669" h="514244">
                <a:moveTo>
                  <a:pt x="7118" y="307172"/>
                </a:moveTo>
                <a:lnTo>
                  <a:pt x="61" y="307172"/>
                </a:lnTo>
                <a:lnTo>
                  <a:pt x="0" y="310965"/>
                </a:lnTo>
                <a:lnTo>
                  <a:pt x="785" y="312875"/>
                </a:lnTo>
                <a:lnTo>
                  <a:pt x="4889" y="319357"/>
                </a:lnTo>
                <a:lnTo>
                  <a:pt x="6127" y="323965"/>
                </a:lnTo>
                <a:lnTo>
                  <a:pt x="7716" y="334184"/>
                </a:lnTo>
                <a:lnTo>
                  <a:pt x="12763" y="346220"/>
                </a:lnTo>
                <a:lnTo>
                  <a:pt x="18492" y="359841"/>
                </a:lnTo>
                <a:lnTo>
                  <a:pt x="21336" y="373930"/>
                </a:lnTo>
                <a:lnTo>
                  <a:pt x="24814" y="383409"/>
                </a:lnTo>
                <a:lnTo>
                  <a:pt x="29006" y="390797"/>
                </a:lnTo>
                <a:lnTo>
                  <a:pt x="41957" y="405800"/>
                </a:lnTo>
                <a:lnTo>
                  <a:pt x="44631" y="410230"/>
                </a:lnTo>
                <a:lnTo>
                  <a:pt x="49983" y="424050"/>
                </a:lnTo>
                <a:lnTo>
                  <a:pt x="60123" y="438199"/>
                </a:lnTo>
                <a:lnTo>
                  <a:pt x="68508" y="452446"/>
                </a:lnTo>
                <a:lnTo>
                  <a:pt x="76019" y="466721"/>
                </a:lnTo>
                <a:lnTo>
                  <a:pt x="83272" y="480212"/>
                </a:lnTo>
                <a:lnTo>
                  <a:pt x="88060" y="486736"/>
                </a:lnTo>
                <a:lnTo>
                  <a:pt x="94950" y="492283"/>
                </a:lnTo>
                <a:lnTo>
                  <a:pt x="112568" y="505750"/>
                </a:lnTo>
                <a:lnTo>
                  <a:pt x="117561" y="510561"/>
                </a:lnTo>
                <a:lnTo>
                  <a:pt x="119640" y="511821"/>
                </a:lnTo>
                <a:lnTo>
                  <a:pt x="124067" y="513221"/>
                </a:lnTo>
                <a:lnTo>
                  <a:pt x="134318" y="514243"/>
                </a:lnTo>
                <a:lnTo>
                  <a:pt x="134780" y="513482"/>
                </a:lnTo>
                <a:lnTo>
                  <a:pt x="135583" y="508182"/>
                </a:lnTo>
                <a:lnTo>
                  <a:pt x="135689" y="493902"/>
                </a:lnTo>
                <a:lnTo>
                  <a:pt x="135705" y="425109"/>
                </a:lnTo>
                <a:lnTo>
                  <a:pt x="133589" y="412770"/>
                </a:lnTo>
                <a:lnTo>
                  <a:pt x="130796" y="399349"/>
                </a:lnTo>
                <a:lnTo>
                  <a:pt x="129555" y="385446"/>
                </a:lnTo>
                <a:lnTo>
                  <a:pt x="126886" y="371329"/>
                </a:lnTo>
                <a:lnTo>
                  <a:pt x="123848" y="357118"/>
                </a:lnTo>
                <a:lnTo>
                  <a:pt x="122498" y="342864"/>
                </a:lnTo>
                <a:lnTo>
                  <a:pt x="124014" y="328592"/>
                </a:lnTo>
                <a:lnTo>
                  <a:pt x="126541" y="315104"/>
                </a:lnTo>
                <a:lnTo>
                  <a:pt x="127663" y="303818"/>
                </a:lnTo>
                <a:lnTo>
                  <a:pt x="128162" y="291395"/>
                </a:lnTo>
                <a:lnTo>
                  <a:pt x="128483" y="267808"/>
                </a:lnTo>
                <a:lnTo>
                  <a:pt x="128561" y="194988"/>
                </a:lnTo>
                <a:lnTo>
                  <a:pt x="129355" y="191108"/>
                </a:lnTo>
                <a:lnTo>
                  <a:pt x="134216" y="179177"/>
                </a:lnTo>
                <a:lnTo>
                  <a:pt x="135837" y="173292"/>
                </a:lnTo>
                <a:lnTo>
                  <a:pt x="139203" y="165384"/>
                </a:lnTo>
                <a:lnTo>
                  <a:pt x="141212" y="162641"/>
                </a:lnTo>
                <a:lnTo>
                  <a:pt x="143345" y="160812"/>
                </a:lnTo>
                <a:lnTo>
                  <a:pt x="147832" y="157986"/>
                </a:lnTo>
                <a:lnTo>
                  <a:pt x="159297" y="149704"/>
                </a:lnTo>
                <a:lnTo>
                  <a:pt x="169947" y="142775"/>
                </a:lnTo>
                <a:lnTo>
                  <a:pt x="172821" y="140424"/>
                </a:lnTo>
                <a:lnTo>
                  <a:pt x="176324" y="138857"/>
                </a:lnTo>
                <a:lnTo>
                  <a:pt x="202601" y="131088"/>
                </a:lnTo>
                <a:lnTo>
                  <a:pt x="221474" y="126958"/>
                </a:lnTo>
                <a:lnTo>
                  <a:pt x="226222" y="125117"/>
                </a:lnTo>
                <a:lnTo>
                  <a:pt x="257780" y="119803"/>
                </a:lnTo>
                <a:lnTo>
                  <a:pt x="278767" y="115924"/>
                </a:lnTo>
                <a:lnTo>
                  <a:pt x="300067" y="112658"/>
                </a:lnTo>
                <a:lnTo>
                  <a:pt x="315117" y="109596"/>
                </a:lnTo>
                <a:lnTo>
                  <a:pt x="341441" y="107079"/>
                </a:lnTo>
                <a:lnTo>
                  <a:pt x="369349" y="101659"/>
                </a:lnTo>
                <a:lnTo>
                  <a:pt x="397726" y="95820"/>
                </a:lnTo>
                <a:lnTo>
                  <a:pt x="426242" y="92943"/>
                </a:lnTo>
                <a:lnTo>
                  <a:pt x="454800" y="87417"/>
                </a:lnTo>
                <a:lnTo>
                  <a:pt x="484164" y="81545"/>
                </a:lnTo>
                <a:lnTo>
                  <a:pt x="506211" y="79894"/>
                </a:lnTo>
                <a:lnTo>
                  <a:pt x="527122" y="77043"/>
                </a:lnTo>
                <a:lnTo>
                  <a:pt x="783406" y="26184"/>
                </a:lnTo>
                <a:lnTo>
                  <a:pt x="805102" y="21422"/>
                </a:lnTo>
                <a:lnTo>
                  <a:pt x="835166" y="16395"/>
                </a:lnTo>
                <a:lnTo>
                  <a:pt x="862065" y="12789"/>
                </a:lnTo>
                <a:lnTo>
                  <a:pt x="885117" y="8810"/>
                </a:lnTo>
                <a:lnTo>
                  <a:pt x="907028" y="5515"/>
                </a:lnTo>
                <a:lnTo>
                  <a:pt x="926485" y="1628"/>
                </a:lnTo>
                <a:lnTo>
                  <a:pt x="954929" y="135"/>
                </a:lnTo>
                <a:lnTo>
                  <a:pt x="973770" y="0"/>
                </a:lnTo>
                <a:lnTo>
                  <a:pt x="975403" y="791"/>
                </a:lnTo>
                <a:lnTo>
                  <a:pt x="976491" y="2111"/>
                </a:lnTo>
                <a:lnTo>
                  <a:pt x="978668" y="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6"/>
          <p:cNvSpPr/>
          <p:nvPr/>
        </p:nvSpPr>
        <p:spPr>
          <a:xfrm>
            <a:off x="1707382" y="4236243"/>
            <a:ext cx="157137" cy="228601"/>
          </a:xfrm>
          <a:custGeom>
            <a:avLst/>
            <a:gdLst/>
            <a:ahLst/>
            <a:cxnLst/>
            <a:rect l="0" t="0" r="0" b="0"/>
            <a:pathLst>
              <a:path w="157137" h="228601">
                <a:moveTo>
                  <a:pt x="7118" y="0"/>
                </a:moveTo>
                <a:lnTo>
                  <a:pt x="61" y="0"/>
                </a:lnTo>
                <a:lnTo>
                  <a:pt x="0" y="3793"/>
                </a:lnTo>
                <a:lnTo>
                  <a:pt x="785" y="5703"/>
                </a:lnTo>
                <a:lnTo>
                  <a:pt x="5682" y="12979"/>
                </a:lnTo>
                <a:lnTo>
                  <a:pt x="7748" y="16590"/>
                </a:lnTo>
                <a:lnTo>
                  <a:pt x="9919" y="20585"/>
                </a:lnTo>
                <a:lnTo>
                  <a:pt x="14448" y="27141"/>
                </a:lnTo>
                <a:lnTo>
                  <a:pt x="19107" y="33494"/>
                </a:lnTo>
                <a:lnTo>
                  <a:pt x="21460" y="37411"/>
                </a:lnTo>
                <a:lnTo>
                  <a:pt x="23823" y="41609"/>
                </a:lnTo>
                <a:lnTo>
                  <a:pt x="26986" y="45996"/>
                </a:lnTo>
                <a:lnTo>
                  <a:pt x="30682" y="50508"/>
                </a:lnTo>
                <a:lnTo>
                  <a:pt x="34733" y="55103"/>
                </a:lnTo>
                <a:lnTo>
                  <a:pt x="37434" y="59754"/>
                </a:lnTo>
                <a:lnTo>
                  <a:pt x="39235" y="64443"/>
                </a:lnTo>
                <a:lnTo>
                  <a:pt x="40435" y="69156"/>
                </a:lnTo>
                <a:lnTo>
                  <a:pt x="42823" y="73885"/>
                </a:lnTo>
                <a:lnTo>
                  <a:pt x="46003" y="78626"/>
                </a:lnTo>
                <a:lnTo>
                  <a:pt x="49710" y="83373"/>
                </a:lnTo>
                <a:lnTo>
                  <a:pt x="52975" y="88126"/>
                </a:lnTo>
                <a:lnTo>
                  <a:pt x="55945" y="92882"/>
                </a:lnTo>
                <a:lnTo>
                  <a:pt x="58719" y="97640"/>
                </a:lnTo>
                <a:lnTo>
                  <a:pt x="62156" y="102400"/>
                </a:lnTo>
                <a:lnTo>
                  <a:pt x="66035" y="107160"/>
                </a:lnTo>
                <a:lnTo>
                  <a:pt x="70208" y="111922"/>
                </a:lnTo>
                <a:lnTo>
                  <a:pt x="74578" y="116683"/>
                </a:lnTo>
                <a:lnTo>
                  <a:pt x="83667" y="126208"/>
                </a:lnTo>
                <a:lnTo>
                  <a:pt x="87519" y="130970"/>
                </a:lnTo>
                <a:lnTo>
                  <a:pt x="90881" y="135732"/>
                </a:lnTo>
                <a:lnTo>
                  <a:pt x="93916" y="140494"/>
                </a:lnTo>
                <a:lnTo>
                  <a:pt x="96733" y="145257"/>
                </a:lnTo>
                <a:lnTo>
                  <a:pt x="99405" y="150019"/>
                </a:lnTo>
                <a:lnTo>
                  <a:pt x="104490" y="159544"/>
                </a:lnTo>
                <a:lnTo>
                  <a:pt x="109397" y="169069"/>
                </a:lnTo>
                <a:lnTo>
                  <a:pt x="112610" y="173038"/>
                </a:lnTo>
                <a:lnTo>
                  <a:pt x="116339" y="176477"/>
                </a:lnTo>
                <a:lnTo>
                  <a:pt x="120413" y="179564"/>
                </a:lnTo>
                <a:lnTo>
                  <a:pt x="123923" y="183210"/>
                </a:lnTo>
                <a:lnTo>
                  <a:pt x="127056" y="187227"/>
                </a:lnTo>
                <a:lnTo>
                  <a:pt x="129939" y="191493"/>
                </a:lnTo>
                <a:lnTo>
                  <a:pt x="132655" y="195131"/>
                </a:lnTo>
                <a:lnTo>
                  <a:pt x="135259" y="198350"/>
                </a:lnTo>
                <a:lnTo>
                  <a:pt x="137789" y="201290"/>
                </a:lnTo>
                <a:lnTo>
                  <a:pt x="140269" y="204043"/>
                </a:lnTo>
                <a:lnTo>
                  <a:pt x="145142" y="209219"/>
                </a:lnTo>
                <a:lnTo>
                  <a:pt x="146759" y="211711"/>
                </a:lnTo>
                <a:lnTo>
                  <a:pt x="148555" y="216596"/>
                </a:lnTo>
                <a:lnTo>
                  <a:pt x="149828" y="218216"/>
                </a:lnTo>
                <a:lnTo>
                  <a:pt x="151470" y="219297"/>
                </a:lnTo>
                <a:lnTo>
                  <a:pt x="153359" y="220016"/>
                </a:lnTo>
                <a:lnTo>
                  <a:pt x="154618" y="221290"/>
                </a:lnTo>
                <a:lnTo>
                  <a:pt x="155458" y="222933"/>
                </a:lnTo>
                <a:lnTo>
                  <a:pt x="157136" y="22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7"/>
          <p:cNvSpPr/>
          <p:nvPr/>
        </p:nvSpPr>
        <p:spPr>
          <a:xfrm>
            <a:off x="1700212" y="4239271"/>
            <a:ext cx="150020" cy="268436"/>
          </a:xfrm>
          <a:custGeom>
            <a:avLst/>
            <a:gdLst/>
            <a:ahLst/>
            <a:cxnLst/>
            <a:rect l="0" t="0" r="0" b="0"/>
            <a:pathLst>
              <a:path w="150020" h="268436">
                <a:moveTo>
                  <a:pt x="150019" y="4116"/>
                </a:moveTo>
                <a:lnTo>
                  <a:pt x="150019" y="0"/>
                </a:lnTo>
                <a:lnTo>
                  <a:pt x="150019" y="1758"/>
                </a:lnTo>
                <a:lnTo>
                  <a:pt x="149225" y="2544"/>
                </a:lnTo>
                <a:lnTo>
                  <a:pt x="147902" y="3068"/>
                </a:lnTo>
                <a:lnTo>
                  <a:pt x="146227" y="3418"/>
                </a:lnTo>
                <a:lnTo>
                  <a:pt x="145109" y="4444"/>
                </a:lnTo>
                <a:lnTo>
                  <a:pt x="144364" y="5922"/>
                </a:lnTo>
                <a:lnTo>
                  <a:pt x="143868" y="7701"/>
                </a:lnTo>
                <a:lnTo>
                  <a:pt x="141200" y="11795"/>
                </a:lnTo>
                <a:lnTo>
                  <a:pt x="137368" y="17054"/>
                </a:lnTo>
                <a:lnTo>
                  <a:pt x="133019" y="24683"/>
                </a:lnTo>
                <a:lnTo>
                  <a:pt x="128440" y="33365"/>
                </a:lnTo>
                <a:lnTo>
                  <a:pt x="119033" y="51875"/>
                </a:lnTo>
                <a:lnTo>
                  <a:pt x="115868" y="57386"/>
                </a:lnTo>
                <a:lnTo>
                  <a:pt x="112170" y="63442"/>
                </a:lnTo>
                <a:lnTo>
                  <a:pt x="108118" y="69860"/>
                </a:lnTo>
                <a:lnTo>
                  <a:pt x="103829" y="77314"/>
                </a:lnTo>
                <a:lnTo>
                  <a:pt x="94829" y="94063"/>
                </a:lnTo>
                <a:lnTo>
                  <a:pt x="90207" y="102181"/>
                </a:lnTo>
                <a:lnTo>
                  <a:pt x="85538" y="109974"/>
                </a:lnTo>
                <a:lnTo>
                  <a:pt x="80838" y="117551"/>
                </a:lnTo>
                <a:lnTo>
                  <a:pt x="76117" y="125776"/>
                </a:lnTo>
                <a:lnTo>
                  <a:pt x="66638" y="143383"/>
                </a:lnTo>
                <a:lnTo>
                  <a:pt x="61888" y="151729"/>
                </a:lnTo>
                <a:lnTo>
                  <a:pt x="57134" y="159675"/>
                </a:lnTo>
                <a:lnTo>
                  <a:pt x="52377" y="167354"/>
                </a:lnTo>
                <a:lnTo>
                  <a:pt x="48411" y="174854"/>
                </a:lnTo>
                <a:lnTo>
                  <a:pt x="44974" y="182235"/>
                </a:lnTo>
                <a:lnTo>
                  <a:pt x="41889" y="189537"/>
                </a:lnTo>
                <a:lnTo>
                  <a:pt x="36344" y="201884"/>
                </a:lnTo>
                <a:lnTo>
                  <a:pt x="33755" y="207399"/>
                </a:lnTo>
                <a:lnTo>
                  <a:pt x="30441" y="212663"/>
                </a:lnTo>
                <a:lnTo>
                  <a:pt x="26644" y="217760"/>
                </a:lnTo>
                <a:lnTo>
                  <a:pt x="22525" y="222745"/>
                </a:lnTo>
                <a:lnTo>
                  <a:pt x="18985" y="227657"/>
                </a:lnTo>
                <a:lnTo>
                  <a:pt x="15832" y="232518"/>
                </a:lnTo>
                <a:lnTo>
                  <a:pt x="12936" y="237347"/>
                </a:lnTo>
                <a:lnTo>
                  <a:pt x="9718" y="244828"/>
                </a:lnTo>
                <a:lnTo>
                  <a:pt x="8860" y="247934"/>
                </a:lnTo>
                <a:lnTo>
                  <a:pt x="5790" y="253503"/>
                </a:lnTo>
                <a:lnTo>
                  <a:pt x="1144" y="259753"/>
                </a:lnTo>
                <a:lnTo>
                  <a:pt x="508" y="262724"/>
                </a:lnTo>
                <a:lnTo>
                  <a:pt x="0" y="268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8"/>
          <p:cNvSpPr/>
          <p:nvPr/>
        </p:nvSpPr>
        <p:spPr>
          <a:xfrm>
            <a:off x="1964531" y="4293393"/>
            <a:ext cx="142876" cy="35720"/>
          </a:xfrm>
          <a:custGeom>
            <a:avLst/>
            <a:gdLst/>
            <a:ahLst/>
            <a:cxnLst/>
            <a:rect l="0" t="0" r="0" b="0"/>
            <a:pathLst>
              <a:path w="142876" h="35720">
                <a:moveTo>
                  <a:pt x="0" y="35719"/>
                </a:moveTo>
                <a:lnTo>
                  <a:pt x="3792" y="31927"/>
                </a:lnTo>
                <a:lnTo>
                  <a:pt x="5703" y="30809"/>
                </a:lnTo>
                <a:lnTo>
                  <a:pt x="7771" y="30065"/>
                </a:lnTo>
                <a:lnTo>
                  <a:pt x="12185" y="29237"/>
                </a:lnTo>
                <a:lnTo>
                  <a:pt x="14473" y="29016"/>
                </a:lnTo>
                <a:lnTo>
                  <a:pt x="16792" y="28869"/>
                </a:lnTo>
                <a:lnTo>
                  <a:pt x="19926" y="27978"/>
                </a:lnTo>
                <a:lnTo>
                  <a:pt x="23603" y="26590"/>
                </a:lnTo>
                <a:lnTo>
                  <a:pt x="27641" y="24870"/>
                </a:lnTo>
                <a:lnTo>
                  <a:pt x="36362" y="20843"/>
                </a:lnTo>
                <a:lnTo>
                  <a:pt x="40910" y="18658"/>
                </a:lnTo>
                <a:lnTo>
                  <a:pt x="45530" y="17201"/>
                </a:lnTo>
                <a:lnTo>
                  <a:pt x="50197" y="16230"/>
                </a:lnTo>
                <a:lnTo>
                  <a:pt x="54896" y="15583"/>
                </a:lnTo>
                <a:lnTo>
                  <a:pt x="58822" y="14358"/>
                </a:lnTo>
                <a:lnTo>
                  <a:pt x="62233" y="12747"/>
                </a:lnTo>
                <a:lnTo>
                  <a:pt x="65301" y="10879"/>
                </a:lnTo>
                <a:lnTo>
                  <a:pt x="68934" y="9634"/>
                </a:lnTo>
                <a:lnTo>
                  <a:pt x="72944" y="8804"/>
                </a:lnTo>
                <a:lnTo>
                  <a:pt x="77204" y="8251"/>
                </a:lnTo>
                <a:lnTo>
                  <a:pt x="81632" y="7088"/>
                </a:lnTo>
                <a:lnTo>
                  <a:pt x="86171" y="5519"/>
                </a:lnTo>
                <a:lnTo>
                  <a:pt x="90785" y="3680"/>
                </a:lnTo>
                <a:lnTo>
                  <a:pt x="95448" y="2453"/>
                </a:lnTo>
                <a:lnTo>
                  <a:pt x="100145" y="1636"/>
                </a:lnTo>
                <a:lnTo>
                  <a:pt x="104863" y="1090"/>
                </a:lnTo>
                <a:lnTo>
                  <a:pt x="109596" y="727"/>
                </a:lnTo>
                <a:lnTo>
                  <a:pt x="114339" y="485"/>
                </a:lnTo>
                <a:lnTo>
                  <a:pt x="126482" y="144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9"/>
          <p:cNvSpPr/>
          <p:nvPr/>
        </p:nvSpPr>
        <p:spPr>
          <a:xfrm>
            <a:off x="2193131" y="4143375"/>
            <a:ext cx="21432" cy="271463"/>
          </a:xfrm>
          <a:custGeom>
            <a:avLst/>
            <a:gdLst/>
            <a:ahLst/>
            <a:cxnLst/>
            <a:rect l="0" t="0" r="0" b="0"/>
            <a:pathLst>
              <a:path w="21432" h="271463">
                <a:moveTo>
                  <a:pt x="0" y="0"/>
                </a:moveTo>
                <a:lnTo>
                  <a:pt x="0" y="23849"/>
                </a:lnTo>
                <a:lnTo>
                  <a:pt x="794" y="27806"/>
                </a:lnTo>
                <a:lnTo>
                  <a:pt x="2116" y="32824"/>
                </a:lnTo>
                <a:lnTo>
                  <a:pt x="3792" y="38551"/>
                </a:lnTo>
                <a:lnTo>
                  <a:pt x="4909" y="43957"/>
                </a:lnTo>
                <a:lnTo>
                  <a:pt x="5654" y="49148"/>
                </a:lnTo>
                <a:lnTo>
                  <a:pt x="6151" y="54197"/>
                </a:lnTo>
                <a:lnTo>
                  <a:pt x="6482" y="59944"/>
                </a:lnTo>
                <a:lnTo>
                  <a:pt x="6849" y="72679"/>
                </a:lnTo>
                <a:lnTo>
                  <a:pt x="7741" y="79409"/>
                </a:lnTo>
                <a:lnTo>
                  <a:pt x="9129" y="86276"/>
                </a:lnTo>
                <a:lnTo>
                  <a:pt x="10849" y="93236"/>
                </a:lnTo>
                <a:lnTo>
                  <a:pt x="11995" y="100257"/>
                </a:lnTo>
                <a:lnTo>
                  <a:pt x="12759" y="107319"/>
                </a:lnTo>
                <a:lnTo>
                  <a:pt x="13269" y="114408"/>
                </a:lnTo>
                <a:lnTo>
                  <a:pt x="13608" y="121516"/>
                </a:lnTo>
                <a:lnTo>
                  <a:pt x="13985" y="135763"/>
                </a:lnTo>
                <a:lnTo>
                  <a:pt x="14287" y="247526"/>
                </a:lnTo>
                <a:lnTo>
                  <a:pt x="15081" y="251536"/>
                </a:lnTo>
                <a:lnTo>
                  <a:pt x="16404" y="255003"/>
                </a:lnTo>
                <a:lnTo>
                  <a:pt x="18079" y="258108"/>
                </a:lnTo>
                <a:lnTo>
                  <a:pt x="19197" y="260972"/>
                </a:lnTo>
                <a:lnTo>
                  <a:pt x="19942" y="263675"/>
                </a:lnTo>
                <a:lnTo>
                  <a:pt x="21431" y="2714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0"/>
          <p:cNvSpPr/>
          <p:nvPr/>
        </p:nvSpPr>
        <p:spPr>
          <a:xfrm>
            <a:off x="2250516" y="4179093"/>
            <a:ext cx="99752" cy="199998"/>
          </a:xfrm>
          <a:custGeom>
            <a:avLst/>
            <a:gdLst/>
            <a:ahLst/>
            <a:cxnLst/>
            <a:rect l="0" t="0" r="0" b="0"/>
            <a:pathLst>
              <a:path w="99752" h="199998">
                <a:moveTo>
                  <a:pt x="35484" y="14288"/>
                </a:moveTo>
                <a:lnTo>
                  <a:pt x="35484" y="10496"/>
                </a:lnTo>
                <a:lnTo>
                  <a:pt x="34690" y="10172"/>
                </a:lnTo>
                <a:lnTo>
                  <a:pt x="33367" y="10750"/>
                </a:lnTo>
                <a:lnTo>
                  <a:pt x="29333" y="13589"/>
                </a:lnTo>
                <a:lnTo>
                  <a:pt x="26664" y="13977"/>
                </a:lnTo>
                <a:lnTo>
                  <a:pt x="22276" y="14227"/>
                </a:lnTo>
                <a:lnTo>
                  <a:pt x="21916" y="15041"/>
                </a:lnTo>
                <a:lnTo>
                  <a:pt x="21516" y="18062"/>
                </a:lnTo>
                <a:lnTo>
                  <a:pt x="20616" y="19979"/>
                </a:lnTo>
                <a:lnTo>
                  <a:pt x="19222" y="22051"/>
                </a:lnTo>
                <a:lnTo>
                  <a:pt x="15074" y="27286"/>
                </a:lnTo>
                <a:lnTo>
                  <a:pt x="12390" y="32235"/>
                </a:lnTo>
                <a:lnTo>
                  <a:pt x="10562" y="35778"/>
                </a:lnTo>
                <a:lnTo>
                  <a:pt x="8532" y="41831"/>
                </a:lnTo>
                <a:lnTo>
                  <a:pt x="6837" y="47960"/>
                </a:lnTo>
                <a:lnTo>
                  <a:pt x="5273" y="51817"/>
                </a:lnTo>
                <a:lnTo>
                  <a:pt x="3437" y="55976"/>
                </a:lnTo>
                <a:lnTo>
                  <a:pt x="3007" y="60336"/>
                </a:lnTo>
                <a:lnTo>
                  <a:pt x="3513" y="64831"/>
                </a:lnTo>
                <a:lnTo>
                  <a:pt x="4645" y="69414"/>
                </a:lnTo>
                <a:lnTo>
                  <a:pt x="4606" y="74057"/>
                </a:lnTo>
                <a:lnTo>
                  <a:pt x="3786" y="78741"/>
                </a:lnTo>
                <a:lnTo>
                  <a:pt x="2446" y="83450"/>
                </a:lnTo>
                <a:lnTo>
                  <a:pt x="1552" y="87383"/>
                </a:lnTo>
                <a:lnTo>
                  <a:pt x="956" y="90800"/>
                </a:lnTo>
                <a:lnTo>
                  <a:pt x="559" y="93870"/>
                </a:lnTo>
                <a:lnTo>
                  <a:pt x="294" y="97506"/>
                </a:lnTo>
                <a:lnTo>
                  <a:pt x="118" y="101516"/>
                </a:lnTo>
                <a:lnTo>
                  <a:pt x="0" y="105778"/>
                </a:lnTo>
                <a:lnTo>
                  <a:pt x="715" y="110206"/>
                </a:lnTo>
                <a:lnTo>
                  <a:pt x="1986" y="114746"/>
                </a:lnTo>
                <a:lnTo>
                  <a:pt x="3627" y="119360"/>
                </a:lnTo>
                <a:lnTo>
                  <a:pt x="4721" y="124023"/>
                </a:lnTo>
                <a:lnTo>
                  <a:pt x="5450" y="128720"/>
                </a:lnTo>
                <a:lnTo>
                  <a:pt x="5936" y="133439"/>
                </a:lnTo>
                <a:lnTo>
                  <a:pt x="7054" y="137378"/>
                </a:lnTo>
                <a:lnTo>
                  <a:pt x="8593" y="140797"/>
                </a:lnTo>
                <a:lnTo>
                  <a:pt x="10413" y="143872"/>
                </a:lnTo>
                <a:lnTo>
                  <a:pt x="11626" y="147508"/>
                </a:lnTo>
                <a:lnTo>
                  <a:pt x="12435" y="151520"/>
                </a:lnTo>
                <a:lnTo>
                  <a:pt x="12974" y="155782"/>
                </a:lnTo>
                <a:lnTo>
                  <a:pt x="14127" y="159417"/>
                </a:lnTo>
                <a:lnTo>
                  <a:pt x="15690" y="162635"/>
                </a:lnTo>
                <a:lnTo>
                  <a:pt x="18749" y="168326"/>
                </a:lnTo>
                <a:lnTo>
                  <a:pt x="20108" y="173501"/>
                </a:lnTo>
                <a:lnTo>
                  <a:pt x="21265" y="175199"/>
                </a:lnTo>
                <a:lnTo>
                  <a:pt x="22829" y="176331"/>
                </a:lnTo>
                <a:lnTo>
                  <a:pt x="24666" y="177085"/>
                </a:lnTo>
                <a:lnTo>
                  <a:pt x="25891" y="178382"/>
                </a:lnTo>
                <a:lnTo>
                  <a:pt x="26707" y="180040"/>
                </a:lnTo>
                <a:lnTo>
                  <a:pt x="27251" y="181939"/>
                </a:lnTo>
                <a:lnTo>
                  <a:pt x="29973" y="186166"/>
                </a:lnTo>
                <a:lnTo>
                  <a:pt x="34395" y="191555"/>
                </a:lnTo>
                <a:lnTo>
                  <a:pt x="37116" y="194409"/>
                </a:lnTo>
                <a:lnTo>
                  <a:pt x="41539" y="198916"/>
                </a:lnTo>
                <a:lnTo>
                  <a:pt x="42695" y="199286"/>
                </a:lnTo>
                <a:lnTo>
                  <a:pt x="44260" y="199532"/>
                </a:lnTo>
                <a:lnTo>
                  <a:pt x="46097" y="199697"/>
                </a:lnTo>
                <a:lnTo>
                  <a:pt x="48115" y="199806"/>
                </a:lnTo>
                <a:lnTo>
                  <a:pt x="52475" y="199928"/>
                </a:lnTo>
                <a:lnTo>
                  <a:pt x="59392" y="199997"/>
                </a:lnTo>
                <a:lnTo>
                  <a:pt x="61741" y="199212"/>
                </a:lnTo>
                <a:lnTo>
                  <a:pt x="64101" y="197896"/>
                </a:lnTo>
                <a:lnTo>
                  <a:pt x="69800" y="193872"/>
                </a:lnTo>
                <a:lnTo>
                  <a:pt x="72695" y="191205"/>
                </a:lnTo>
                <a:lnTo>
                  <a:pt x="81022" y="183026"/>
                </a:lnTo>
                <a:lnTo>
                  <a:pt x="82511" y="180754"/>
                </a:lnTo>
                <a:lnTo>
                  <a:pt x="84166" y="176115"/>
                </a:lnTo>
                <a:lnTo>
                  <a:pt x="85401" y="172972"/>
                </a:lnTo>
                <a:lnTo>
                  <a:pt x="87018" y="169290"/>
                </a:lnTo>
                <a:lnTo>
                  <a:pt x="88890" y="165248"/>
                </a:lnTo>
                <a:lnTo>
                  <a:pt x="90138" y="161759"/>
                </a:lnTo>
                <a:lnTo>
                  <a:pt x="91524" y="155766"/>
                </a:lnTo>
                <a:lnTo>
                  <a:pt x="91894" y="152263"/>
                </a:lnTo>
                <a:lnTo>
                  <a:pt x="92141" y="148340"/>
                </a:lnTo>
                <a:lnTo>
                  <a:pt x="92305" y="144137"/>
                </a:lnTo>
                <a:lnTo>
                  <a:pt x="92487" y="135234"/>
                </a:lnTo>
                <a:lnTo>
                  <a:pt x="92536" y="130638"/>
                </a:lnTo>
                <a:lnTo>
                  <a:pt x="93362" y="125986"/>
                </a:lnTo>
                <a:lnTo>
                  <a:pt x="94707" y="121297"/>
                </a:lnTo>
                <a:lnTo>
                  <a:pt x="96397" y="116583"/>
                </a:lnTo>
                <a:lnTo>
                  <a:pt x="97524" y="111854"/>
                </a:lnTo>
                <a:lnTo>
                  <a:pt x="98275" y="107113"/>
                </a:lnTo>
                <a:lnTo>
                  <a:pt x="98776" y="102365"/>
                </a:lnTo>
                <a:lnTo>
                  <a:pt x="99109" y="98406"/>
                </a:lnTo>
                <a:lnTo>
                  <a:pt x="99332" y="94973"/>
                </a:lnTo>
                <a:lnTo>
                  <a:pt x="99481" y="91890"/>
                </a:lnTo>
                <a:lnTo>
                  <a:pt x="99645" y="84232"/>
                </a:lnTo>
                <a:lnTo>
                  <a:pt x="99751" y="66380"/>
                </a:lnTo>
                <a:lnTo>
                  <a:pt x="98966" y="62510"/>
                </a:lnTo>
                <a:lnTo>
                  <a:pt x="97649" y="59136"/>
                </a:lnTo>
                <a:lnTo>
                  <a:pt x="95977" y="56093"/>
                </a:lnTo>
                <a:lnTo>
                  <a:pt x="94863" y="52477"/>
                </a:lnTo>
                <a:lnTo>
                  <a:pt x="94120" y="48478"/>
                </a:lnTo>
                <a:lnTo>
                  <a:pt x="93624" y="44225"/>
                </a:lnTo>
                <a:lnTo>
                  <a:pt x="92500" y="40596"/>
                </a:lnTo>
                <a:lnTo>
                  <a:pt x="90957" y="37383"/>
                </a:lnTo>
                <a:lnTo>
                  <a:pt x="89135" y="34447"/>
                </a:lnTo>
                <a:lnTo>
                  <a:pt x="87126" y="31696"/>
                </a:lnTo>
                <a:lnTo>
                  <a:pt x="84993" y="29068"/>
                </a:lnTo>
                <a:lnTo>
                  <a:pt x="82778" y="26523"/>
                </a:lnTo>
                <a:lnTo>
                  <a:pt x="80507" y="23238"/>
                </a:lnTo>
                <a:lnTo>
                  <a:pt x="78199" y="19461"/>
                </a:lnTo>
                <a:lnTo>
                  <a:pt x="75867" y="15356"/>
                </a:lnTo>
                <a:lnTo>
                  <a:pt x="73518" y="12618"/>
                </a:lnTo>
                <a:lnTo>
                  <a:pt x="71159" y="10793"/>
                </a:lnTo>
                <a:lnTo>
                  <a:pt x="68792" y="9577"/>
                </a:lnTo>
                <a:lnTo>
                  <a:pt x="66420" y="7973"/>
                </a:lnTo>
                <a:lnTo>
                  <a:pt x="64046" y="6109"/>
                </a:lnTo>
                <a:lnTo>
                  <a:pt x="61669" y="4073"/>
                </a:lnTo>
                <a:lnTo>
                  <a:pt x="59290" y="2715"/>
                </a:lnTo>
                <a:lnTo>
                  <a:pt x="56911" y="1810"/>
                </a:lnTo>
                <a:lnTo>
                  <a:pt x="54531" y="1207"/>
                </a:lnTo>
                <a:lnTo>
                  <a:pt x="52151" y="805"/>
                </a:lnTo>
                <a:lnTo>
                  <a:pt x="49770" y="537"/>
                </a:lnTo>
                <a:lnTo>
                  <a:pt x="47389" y="358"/>
                </a:lnTo>
                <a:lnTo>
                  <a:pt x="45008" y="239"/>
                </a:lnTo>
                <a:lnTo>
                  <a:pt x="40246" y="106"/>
                </a:lnTo>
                <a:lnTo>
                  <a:pt x="283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1"/>
          <p:cNvSpPr/>
          <p:nvPr/>
        </p:nvSpPr>
        <p:spPr>
          <a:xfrm>
            <a:off x="1315558" y="3679031"/>
            <a:ext cx="120328" cy="249614"/>
          </a:xfrm>
          <a:custGeom>
            <a:avLst/>
            <a:gdLst/>
            <a:ahLst/>
            <a:cxnLst/>
            <a:rect l="0" t="0" r="0" b="0"/>
            <a:pathLst>
              <a:path w="120328" h="249614">
                <a:moveTo>
                  <a:pt x="56042" y="14287"/>
                </a:moveTo>
                <a:lnTo>
                  <a:pt x="38264" y="14287"/>
                </a:lnTo>
                <a:lnTo>
                  <a:pt x="37046" y="15081"/>
                </a:lnTo>
                <a:lnTo>
                  <a:pt x="36234" y="16404"/>
                </a:lnTo>
                <a:lnTo>
                  <a:pt x="35693" y="18080"/>
                </a:lnTo>
                <a:lnTo>
                  <a:pt x="34538" y="19197"/>
                </a:lnTo>
                <a:lnTo>
                  <a:pt x="32975" y="19942"/>
                </a:lnTo>
                <a:lnTo>
                  <a:pt x="31139" y="20438"/>
                </a:lnTo>
                <a:lnTo>
                  <a:pt x="29915" y="22357"/>
                </a:lnTo>
                <a:lnTo>
                  <a:pt x="28555" y="28722"/>
                </a:lnTo>
                <a:lnTo>
                  <a:pt x="25833" y="34725"/>
                </a:lnTo>
                <a:lnTo>
                  <a:pt x="23997" y="37438"/>
                </a:lnTo>
                <a:lnTo>
                  <a:pt x="21955" y="44685"/>
                </a:lnTo>
                <a:lnTo>
                  <a:pt x="21411" y="48840"/>
                </a:lnTo>
                <a:lnTo>
                  <a:pt x="20255" y="53991"/>
                </a:lnTo>
                <a:lnTo>
                  <a:pt x="18690" y="59807"/>
                </a:lnTo>
                <a:lnTo>
                  <a:pt x="16853" y="66065"/>
                </a:lnTo>
                <a:lnTo>
                  <a:pt x="14835" y="71030"/>
                </a:lnTo>
                <a:lnTo>
                  <a:pt x="12695" y="75135"/>
                </a:lnTo>
                <a:lnTo>
                  <a:pt x="10475" y="78665"/>
                </a:lnTo>
                <a:lnTo>
                  <a:pt x="8995" y="82606"/>
                </a:lnTo>
                <a:lnTo>
                  <a:pt x="8009" y="86820"/>
                </a:lnTo>
                <a:lnTo>
                  <a:pt x="7351" y="91218"/>
                </a:lnTo>
                <a:lnTo>
                  <a:pt x="6119" y="96531"/>
                </a:lnTo>
                <a:lnTo>
                  <a:pt x="4503" y="102454"/>
                </a:lnTo>
                <a:lnTo>
                  <a:pt x="2633" y="108784"/>
                </a:lnTo>
                <a:lnTo>
                  <a:pt x="1386" y="114591"/>
                </a:lnTo>
                <a:lnTo>
                  <a:pt x="554" y="120051"/>
                </a:lnTo>
                <a:lnTo>
                  <a:pt x="0" y="125277"/>
                </a:lnTo>
                <a:lnTo>
                  <a:pt x="424" y="129556"/>
                </a:lnTo>
                <a:lnTo>
                  <a:pt x="1501" y="133202"/>
                </a:lnTo>
                <a:lnTo>
                  <a:pt x="3012" y="136426"/>
                </a:lnTo>
                <a:lnTo>
                  <a:pt x="4020" y="140163"/>
                </a:lnTo>
                <a:lnTo>
                  <a:pt x="4692" y="144242"/>
                </a:lnTo>
                <a:lnTo>
                  <a:pt x="5140" y="148549"/>
                </a:lnTo>
                <a:lnTo>
                  <a:pt x="5438" y="153007"/>
                </a:lnTo>
                <a:lnTo>
                  <a:pt x="5637" y="157567"/>
                </a:lnTo>
                <a:lnTo>
                  <a:pt x="5858" y="166867"/>
                </a:lnTo>
                <a:lnTo>
                  <a:pt x="6012" y="186731"/>
                </a:lnTo>
                <a:lnTo>
                  <a:pt x="8142" y="194381"/>
                </a:lnTo>
                <a:lnTo>
                  <a:pt x="9821" y="198644"/>
                </a:lnTo>
                <a:lnTo>
                  <a:pt x="11734" y="202279"/>
                </a:lnTo>
                <a:lnTo>
                  <a:pt x="13803" y="205497"/>
                </a:lnTo>
                <a:lnTo>
                  <a:pt x="15976" y="208435"/>
                </a:lnTo>
                <a:lnTo>
                  <a:pt x="18219" y="211188"/>
                </a:lnTo>
                <a:lnTo>
                  <a:pt x="20508" y="213817"/>
                </a:lnTo>
                <a:lnTo>
                  <a:pt x="22827" y="216363"/>
                </a:lnTo>
                <a:lnTo>
                  <a:pt x="27521" y="221309"/>
                </a:lnTo>
                <a:lnTo>
                  <a:pt x="51280" y="245266"/>
                </a:lnTo>
                <a:lnTo>
                  <a:pt x="53661" y="246854"/>
                </a:lnTo>
                <a:lnTo>
                  <a:pt x="56042" y="247913"/>
                </a:lnTo>
                <a:lnTo>
                  <a:pt x="58423" y="248619"/>
                </a:lnTo>
                <a:lnTo>
                  <a:pt x="61598" y="249090"/>
                </a:lnTo>
                <a:lnTo>
                  <a:pt x="65302" y="249404"/>
                </a:lnTo>
                <a:lnTo>
                  <a:pt x="69359" y="249613"/>
                </a:lnTo>
                <a:lnTo>
                  <a:pt x="72064" y="248958"/>
                </a:lnTo>
                <a:lnTo>
                  <a:pt x="73867" y="247728"/>
                </a:lnTo>
                <a:lnTo>
                  <a:pt x="75069" y="246115"/>
                </a:lnTo>
                <a:lnTo>
                  <a:pt x="76664" y="245039"/>
                </a:lnTo>
                <a:lnTo>
                  <a:pt x="78521" y="244322"/>
                </a:lnTo>
                <a:lnTo>
                  <a:pt x="80553" y="243843"/>
                </a:lnTo>
                <a:lnTo>
                  <a:pt x="82701" y="242731"/>
                </a:lnTo>
                <a:lnTo>
                  <a:pt x="84927" y="241195"/>
                </a:lnTo>
                <a:lnTo>
                  <a:pt x="87205" y="239378"/>
                </a:lnTo>
                <a:lnTo>
                  <a:pt x="89517" y="237373"/>
                </a:lnTo>
                <a:lnTo>
                  <a:pt x="91852" y="235242"/>
                </a:lnTo>
                <a:lnTo>
                  <a:pt x="94203" y="233029"/>
                </a:lnTo>
                <a:lnTo>
                  <a:pt x="96564" y="229964"/>
                </a:lnTo>
                <a:lnTo>
                  <a:pt x="98931" y="226335"/>
                </a:lnTo>
                <a:lnTo>
                  <a:pt x="101304" y="222327"/>
                </a:lnTo>
                <a:lnTo>
                  <a:pt x="103679" y="218068"/>
                </a:lnTo>
                <a:lnTo>
                  <a:pt x="108434" y="209102"/>
                </a:lnTo>
                <a:lnTo>
                  <a:pt x="110020" y="204489"/>
                </a:lnTo>
                <a:lnTo>
                  <a:pt x="111077" y="199826"/>
                </a:lnTo>
                <a:lnTo>
                  <a:pt x="111782" y="195130"/>
                </a:lnTo>
                <a:lnTo>
                  <a:pt x="113046" y="189618"/>
                </a:lnTo>
                <a:lnTo>
                  <a:pt x="114682" y="183562"/>
                </a:lnTo>
                <a:lnTo>
                  <a:pt x="116566" y="177143"/>
                </a:lnTo>
                <a:lnTo>
                  <a:pt x="117823" y="170483"/>
                </a:lnTo>
                <a:lnTo>
                  <a:pt x="118660" y="163661"/>
                </a:lnTo>
                <a:lnTo>
                  <a:pt x="119218" y="156733"/>
                </a:lnTo>
                <a:lnTo>
                  <a:pt x="119591" y="150526"/>
                </a:lnTo>
                <a:lnTo>
                  <a:pt x="120004" y="139396"/>
                </a:lnTo>
                <a:lnTo>
                  <a:pt x="120270" y="113613"/>
                </a:lnTo>
                <a:lnTo>
                  <a:pt x="120327" y="78491"/>
                </a:lnTo>
                <a:lnTo>
                  <a:pt x="119536" y="72171"/>
                </a:lnTo>
                <a:lnTo>
                  <a:pt x="118215" y="66370"/>
                </a:lnTo>
                <a:lnTo>
                  <a:pt x="116540" y="60916"/>
                </a:lnTo>
                <a:lnTo>
                  <a:pt x="115424" y="54898"/>
                </a:lnTo>
                <a:lnTo>
                  <a:pt x="114680" y="48505"/>
                </a:lnTo>
                <a:lnTo>
                  <a:pt x="114184" y="41861"/>
                </a:lnTo>
                <a:lnTo>
                  <a:pt x="113059" y="36639"/>
                </a:lnTo>
                <a:lnTo>
                  <a:pt x="111516" y="32363"/>
                </a:lnTo>
                <a:lnTo>
                  <a:pt x="103336" y="16006"/>
                </a:lnTo>
                <a:lnTo>
                  <a:pt x="100271" y="12258"/>
                </a:lnTo>
                <a:lnTo>
                  <a:pt x="96640" y="8965"/>
                </a:lnTo>
                <a:lnTo>
                  <a:pt x="92632" y="5977"/>
                </a:lnTo>
                <a:lnTo>
                  <a:pt x="89167" y="3984"/>
                </a:lnTo>
                <a:lnTo>
                  <a:pt x="86062" y="2657"/>
                </a:lnTo>
                <a:lnTo>
                  <a:pt x="83199" y="1771"/>
                </a:lnTo>
                <a:lnTo>
                  <a:pt x="80497" y="1180"/>
                </a:lnTo>
                <a:lnTo>
                  <a:pt x="77901" y="787"/>
                </a:lnTo>
                <a:lnTo>
                  <a:pt x="75377" y="525"/>
                </a:lnTo>
                <a:lnTo>
                  <a:pt x="72901" y="349"/>
                </a:lnTo>
                <a:lnTo>
                  <a:pt x="70456" y="233"/>
                </a:lnTo>
                <a:lnTo>
                  <a:pt x="65623" y="104"/>
                </a:lnTo>
                <a:lnTo>
                  <a:pt x="560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2"/>
          <p:cNvSpPr/>
          <p:nvPr/>
        </p:nvSpPr>
        <p:spPr>
          <a:xfrm>
            <a:off x="4957765" y="921631"/>
            <a:ext cx="121434" cy="335670"/>
          </a:xfrm>
          <a:custGeom>
            <a:avLst/>
            <a:gdLst/>
            <a:ahLst/>
            <a:cxnLst/>
            <a:rect l="0" t="0" r="0" b="0"/>
            <a:pathLst>
              <a:path w="121434" h="335670">
                <a:moveTo>
                  <a:pt x="114297" y="35631"/>
                </a:moveTo>
                <a:lnTo>
                  <a:pt x="121147" y="28781"/>
                </a:lnTo>
                <a:lnTo>
                  <a:pt x="121430" y="19680"/>
                </a:lnTo>
                <a:lnTo>
                  <a:pt x="121433" y="17853"/>
                </a:lnTo>
                <a:lnTo>
                  <a:pt x="120642" y="16635"/>
                </a:lnTo>
                <a:lnTo>
                  <a:pt x="119321" y="15823"/>
                </a:lnTo>
                <a:lnTo>
                  <a:pt x="117646" y="15282"/>
                </a:lnTo>
                <a:lnTo>
                  <a:pt x="116530" y="14128"/>
                </a:lnTo>
                <a:lnTo>
                  <a:pt x="115786" y="12564"/>
                </a:lnTo>
                <a:lnTo>
                  <a:pt x="115289" y="10728"/>
                </a:lnTo>
                <a:lnTo>
                  <a:pt x="114165" y="9504"/>
                </a:lnTo>
                <a:lnTo>
                  <a:pt x="112622" y="8688"/>
                </a:lnTo>
                <a:lnTo>
                  <a:pt x="108234" y="7378"/>
                </a:lnTo>
                <a:lnTo>
                  <a:pt x="105517" y="7199"/>
                </a:lnTo>
                <a:lnTo>
                  <a:pt x="103681" y="7152"/>
                </a:lnTo>
                <a:lnTo>
                  <a:pt x="101663" y="6326"/>
                </a:lnTo>
                <a:lnTo>
                  <a:pt x="99525" y="4982"/>
                </a:lnTo>
                <a:lnTo>
                  <a:pt x="97305" y="3292"/>
                </a:lnTo>
                <a:lnTo>
                  <a:pt x="95032" y="2165"/>
                </a:lnTo>
                <a:lnTo>
                  <a:pt x="92722" y="1414"/>
                </a:lnTo>
                <a:lnTo>
                  <a:pt x="90389" y="914"/>
                </a:lnTo>
                <a:lnTo>
                  <a:pt x="88039" y="580"/>
                </a:lnTo>
                <a:lnTo>
                  <a:pt x="85679" y="357"/>
                </a:lnTo>
                <a:lnTo>
                  <a:pt x="83312" y="209"/>
                </a:lnTo>
                <a:lnTo>
                  <a:pt x="78565" y="44"/>
                </a:lnTo>
                <a:lnTo>
                  <a:pt x="76189" y="0"/>
                </a:lnTo>
                <a:lnTo>
                  <a:pt x="73810" y="765"/>
                </a:lnTo>
                <a:lnTo>
                  <a:pt x="71431" y="2068"/>
                </a:lnTo>
                <a:lnTo>
                  <a:pt x="69051" y="3731"/>
                </a:lnTo>
                <a:lnTo>
                  <a:pt x="66670" y="4839"/>
                </a:lnTo>
                <a:lnTo>
                  <a:pt x="64290" y="5578"/>
                </a:lnTo>
                <a:lnTo>
                  <a:pt x="61909" y="6071"/>
                </a:lnTo>
                <a:lnTo>
                  <a:pt x="58734" y="7193"/>
                </a:lnTo>
                <a:lnTo>
                  <a:pt x="55030" y="8735"/>
                </a:lnTo>
                <a:lnTo>
                  <a:pt x="50973" y="10556"/>
                </a:lnTo>
                <a:lnTo>
                  <a:pt x="48269" y="13358"/>
                </a:lnTo>
                <a:lnTo>
                  <a:pt x="46466" y="16814"/>
                </a:lnTo>
                <a:lnTo>
                  <a:pt x="43668" y="24093"/>
                </a:lnTo>
                <a:lnTo>
                  <a:pt x="41812" y="27145"/>
                </a:lnTo>
                <a:lnTo>
                  <a:pt x="39779" y="29974"/>
                </a:lnTo>
                <a:lnTo>
                  <a:pt x="37631" y="32653"/>
                </a:lnTo>
                <a:lnTo>
                  <a:pt x="35405" y="35233"/>
                </a:lnTo>
                <a:lnTo>
                  <a:pt x="33128" y="37747"/>
                </a:lnTo>
                <a:lnTo>
                  <a:pt x="26364" y="44774"/>
                </a:lnTo>
                <a:lnTo>
                  <a:pt x="22337" y="48870"/>
                </a:lnTo>
                <a:lnTo>
                  <a:pt x="19653" y="53188"/>
                </a:lnTo>
                <a:lnTo>
                  <a:pt x="16670" y="62220"/>
                </a:lnTo>
                <a:lnTo>
                  <a:pt x="13228" y="71525"/>
                </a:lnTo>
                <a:lnTo>
                  <a:pt x="11199" y="76229"/>
                </a:lnTo>
                <a:lnTo>
                  <a:pt x="6828" y="85689"/>
                </a:lnTo>
                <a:lnTo>
                  <a:pt x="3033" y="95185"/>
                </a:lnTo>
                <a:lnTo>
                  <a:pt x="1347" y="104698"/>
                </a:lnTo>
                <a:lnTo>
                  <a:pt x="597" y="114217"/>
                </a:lnTo>
                <a:lnTo>
                  <a:pt x="263" y="124533"/>
                </a:lnTo>
                <a:lnTo>
                  <a:pt x="4" y="178457"/>
                </a:lnTo>
                <a:lnTo>
                  <a:pt x="0" y="189332"/>
                </a:lnTo>
                <a:lnTo>
                  <a:pt x="793" y="195248"/>
                </a:lnTo>
                <a:lnTo>
                  <a:pt x="2115" y="201574"/>
                </a:lnTo>
                <a:lnTo>
                  <a:pt x="3791" y="208172"/>
                </a:lnTo>
                <a:lnTo>
                  <a:pt x="5701" y="214158"/>
                </a:lnTo>
                <a:lnTo>
                  <a:pt x="7769" y="219737"/>
                </a:lnTo>
                <a:lnTo>
                  <a:pt x="9941" y="225043"/>
                </a:lnTo>
                <a:lnTo>
                  <a:pt x="11389" y="230962"/>
                </a:lnTo>
                <a:lnTo>
                  <a:pt x="12354" y="237289"/>
                </a:lnTo>
                <a:lnTo>
                  <a:pt x="12997" y="243889"/>
                </a:lnTo>
                <a:lnTo>
                  <a:pt x="14220" y="249876"/>
                </a:lnTo>
                <a:lnTo>
                  <a:pt x="15829" y="255455"/>
                </a:lnTo>
                <a:lnTo>
                  <a:pt x="17696" y="260761"/>
                </a:lnTo>
                <a:lnTo>
                  <a:pt x="19733" y="265093"/>
                </a:lnTo>
                <a:lnTo>
                  <a:pt x="21886" y="268774"/>
                </a:lnTo>
                <a:lnTo>
                  <a:pt x="24115" y="272022"/>
                </a:lnTo>
                <a:lnTo>
                  <a:pt x="26591" y="279865"/>
                </a:lnTo>
                <a:lnTo>
                  <a:pt x="27251" y="284178"/>
                </a:lnTo>
                <a:lnTo>
                  <a:pt x="30102" y="291088"/>
                </a:lnTo>
                <a:lnTo>
                  <a:pt x="31973" y="294042"/>
                </a:lnTo>
                <a:lnTo>
                  <a:pt x="34052" y="301558"/>
                </a:lnTo>
                <a:lnTo>
                  <a:pt x="34607" y="305784"/>
                </a:lnTo>
                <a:lnTo>
                  <a:pt x="37340" y="312597"/>
                </a:lnTo>
                <a:lnTo>
                  <a:pt x="40407" y="318271"/>
                </a:lnTo>
                <a:lnTo>
                  <a:pt x="41769" y="323438"/>
                </a:lnTo>
                <a:lnTo>
                  <a:pt x="42536" y="330810"/>
                </a:lnTo>
                <a:lnTo>
                  <a:pt x="43438" y="332430"/>
                </a:lnTo>
                <a:lnTo>
                  <a:pt x="44833" y="333509"/>
                </a:lnTo>
                <a:lnTo>
                  <a:pt x="49985" y="335661"/>
                </a:lnTo>
                <a:lnTo>
                  <a:pt x="50003" y="3356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3"/>
          <p:cNvSpPr/>
          <p:nvPr/>
        </p:nvSpPr>
        <p:spPr>
          <a:xfrm>
            <a:off x="4864893" y="1121568"/>
            <a:ext cx="185739" cy="28576"/>
          </a:xfrm>
          <a:custGeom>
            <a:avLst/>
            <a:gdLst/>
            <a:ahLst/>
            <a:cxnLst/>
            <a:rect l="0" t="0" r="0" b="0"/>
            <a:pathLst>
              <a:path w="185739" h="28576">
                <a:moveTo>
                  <a:pt x="0" y="28575"/>
                </a:moveTo>
                <a:lnTo>
                  <a:pt x="6151" y="28575"/>
                </a:lnTo>
                <a:lnTo>
                  <a:pt x="8070" y="27782"/>
                </a:lnTo>
                <a:lnTo>
                  <a:pt x="10936" y="26459"/>
                </a:lnTo>
                <a:lnTo>
                  <a:pt x="14435" y="24783"/>
                </a:lnTo>
                <a:lnTo>
                  <a:pt x="17560" y="23666"/>
                </a:lnTo>
                <a:lnTo>
                  <a:pt x="20439" y="22921"/>
                </a:lnTo>
                <a:lnTo>
                  <a:pt x="23151" y="22425"/>
                </a:lnTo>
                <a:lnTo>
                  <a:pt x="26546" y="22093"/>
                </a:lnTo>
                <a:lnTo>
                  <a:pt x="30398" y="21873"/>
                </a:lnTo>
                <a:lnTo>
                  <a:pt x="34553" y="21726"/>
                </a:lnTo>
                <a:lnTo>
                  <a:pt x="38910" y="20834"/>
                </a:lnTo>
                <a:lnTo>
                  <a:pt x="43403" y="19446"/>
                </a:lnTo>
                <a:lnTo>
                  <a:pt x="47985" y="17726"/>
                </a:lnTo>
                <a:lnTo>
                  <a:pt x="53421" y="16580"/>
                </a:lnTo>
                <a:lnTo>
                  <a:pt x="59427" y="15816"/>
                </a:lnTo>
                <a:lnTo>
                  <a:pt x="65812" y="15307"/>
                </a:lnTo>
                <a:lnTo>
                  <a:pt x="71656" y="14967"/>
                </a:lnTo>
                <a:lnTo>
                  <a:pt x="82383" y="14590"/>
                </a:lnTo>
                <a:lnTo>
                  <a:pt x="87465" y="13695"/>
                </a:lnTo>
                <a:lnTo>
                  <a:pt x="92442" y="12305"/>
                </a:lnTo>
                <a:lnTo>
                  <a:pt x="97347" y="10585"/>
                </a:lnTo>
                <a:lnTo>
                  <a:pt x="101411" y="9438"/>
                </a:lnTo>
                <a:lnTo>
                  <a:pt x="104913" y="8673"/>
                </a:lnTo>
                <a:lnTo>
                  <a:pt x="108042" y="8164"/>
                </a:lnTo>
                <a:lnTo>
                  <a:pt x="111716" y="7824"/>
                </a:lnTo>
                <a:lnTo>
                  <a:pt x="115752" y="7597"/>
                </a:lnTo>
                <a:lnTo>
                  <a:pt x="123677" y="7345"/>
                </a:lnTo>
                <a:lnTo>
                  <a:pt x="133394" y="7204"/>
                </a:lnTo>
                <a:lnTo>
                  <a:pt x="151309" y="7152"/>
                </a:lnTo>
                <a:lnTo>
                  <a:pt x="154054" y="6356"/>
                </a:lnTo>
                <a:lnTo>
                  <a:pt x="156678" y="5031"/>
                </a:lnTo>
                <a:lnTo>
                  <a:pt x="159220" y="3354"/>
                </a:lnTo>
                <a:lnTo>
                  <a:pt x="161710" y="2236"/>
                </a:lnTo>
                <a:lnTo>
                  <a:pt x="164163" y="1491"/>
                </a:lnTo>
                <a:lnTo>
                  <a:pt x="169005" y="663"/>
                </a:lnTo>
                <a:lnTo>
                  <a:pt x="173803" y="295"/>
                </a:lnTo>
                <a:lnTo>
                  <a:pt x="178581" y="131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4"/>
          <p:cNvSpPr/>
          <p:nvPr/>
        </p:nvSpPr>
        <p:spPr>
          <a:xfrm>
            <a:off x="5164931" y="1057275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5"/>
          <p:cNvSpPr/>
          <p:nvPr/>
        </p:nvSpPr>
        <p:spPr>
          <a:xfrm>
            <a:off x="5350668" y="964406"/>
            <a:ext cx="50008" cy="121445"/>
          </a:xfrm>
          <a:custGeom>
            <a:avLst/>
            <a:gdLst/>
            <a:ahLst/>
            <a:cxnLst/>
            <a:rect l="0" t="0" r="0" b="0"/>
            <a:pathLst>
              <a:path w="50008" h="121445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482" y="5703"/>
                </a:lnTo>
                <a:lnTo>
                  <a:pt x="6703" y="7771"/>
                </a:lnTo>
                <a:lnTo>
                  <a:pt x="6850" y="9943"/>
                </a:lnTo>
                <a:lnTo>
                  <a:pt x="7742" y="12979"/>
                </a:lnTo>
                <a:lnTo>
                  <a:pt x="9130" y="16590"/>
                </a:lnTo>
                <a:lnTo>
                  <a:pt x="10849" y="20585"/>
                </a:lnTo>
                <a:lnTo>
                  <a:pt x="11996" y="24042"/>
                </a:lnTo>
                <a:lnTo>
                  <a:pt x="12760" y="27140"/>
                </a:lnTo>
                <a:lnTo>
                  <a:pt x="13269" y="30000"/>
                </a:lnTo>
                <a:lnTo>
                  <a:pt x="14402" y="32700"/>
                </a:lnTo>
                <a:lnTo>
                  <a:pt x="15952" y="35294"/>
                </a:lnTo>
                <a:lnTo>
                  <a:pt x="17778" y="37816"/>
                </a:lnTo>
                <a:lnTo>
                  <a:pt x="18996" y="41086"/>
                </a:lnTo>
                <a:lnTo>
                  <a:pt x="19808" y="44853"/>
                </a:lnTo>
                <a:lnTo>
                  <a:pt x="20349" y="48952"/>
                </a:lnTo>
                <a:lnTo>
                  <a:pt x="20710" y="52478"/>
                </a:lnTo>
                <a:lnTo>
                  <a:pt x="20951" y="55623"/>
                </a:lnTo>
                <a:lnTo>
                  <a:pt x="21111" y="58513"/>
                </a:lnTo>
                <a:lnTo>
                  <a:pt x="21289" y="65958"/>
                </a:lnTo>
                <a:lnTo>
                  <a:pt x="21337" y="70166"/>
                </a:lnTo>
                <a:lnTo>
                  <a:pt x="22162" y="73764"/>
                </a:lnTo>
                <a:lnTo>
                  <a:pt x="23506" y="76957"/>
                </a:lnTo>
                <a:lnTo>
                  <a:pt x="25196" y="79880"/>
                </a:lnTo>
                <a:lnTo>
                  <a:pt x="27116" y="82622"/>
                </a:lnTo>
                <a:lnTo>
                  <a:pt x="29190" y="85244"/>
                </a:lnTo>
                <a:lnTo>
                  <a:pt x="31366" y="87785"/>
                </a:lnTo>
                <a:lnTo>
                  <a:pt x="32817" y="91067"/>
                </a:lnTo>
                <a:lnTo>
                  <a:pt x="33784" y="94843"/>
                </a:lnTo>
                <a:lnTo>
                  <a:pt x="34429" y="98947"/>
                </a:lnTo>
                <a:lnTo>
                  <a:pt x="35653" y="102477"/>
                </a:lnTo>
                <a:lnTo>
                  <a:pt x="37262" y="105624"/>
                </a:lnTo>
                <a:lnTo>
                  <a:pt x="39130" y="108516"/>
                </a:lnTo>
                <a:lnTo>
                  <a:pt x="40374" y="111238"/>
                </a:lnTo>
                <a:lnTo>
                  <a:pt x="41204" y="113846"/>
                </a:lnTo>
                <a:lnTo>
                  <a:pt x="42535" y="119943"/>
                </a:lnTo>
                <a:lnTo>
                  <a:pt x="43438" y="120443"/>
                </a:lnTo>
                <a:lnTo>
                  <a:pt x="44834" y="120776"/>
                </a:lnTo>
                <a:lnTo>
                  <a:pt x="50007" y="1214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6"/>
          <p:cNvSpPr/>
          <p:nvPr/>
        </p:nvSpPr>
        <p:spPr>
          <a:xfrm>
            <a:off x="5479267" y="942975"/>
            <a:ext cx="100002" cy="342901"/>
          </a:xfrm>
          <a:custGeom>
            <a:avLst/>
            <a:gdLst/>
            <a:ahLst/>
            <a:cxnLst/>
            <a:rect l="0" t="0" r="0" b="0"/>
            <a:pathLst>
              <a:path w="100002" h="342901">
                <a:moveTo>
                  <a:pt x="100001" y="0"/>
                </a:moveTo>
                <a:lnTo>
                  <a:pt x="96209" y="0"/>
                </a:lnTo>
                <a:lnTo>
                  <a:pt x="95091" y="793"/>
                </a:lnTo>
                <a:lnTo>
                  <a:pt x="94347" y="2116"/>
                </a:lnTo>
                <a:lnTo>
                  <a:pt x="93519" y="5703"/>
                </a:lnTo>
                <a:lnTo>
                  <a:pt x="93152" y="9943"/>
                </a:lnTo>
                <a:lnTo>
                  <a:pt x="92260" y="12185"/>
                </a:lnTo>
                <a:lnTo>
                  <a:pt x="87212" y="19926"/>
                </a:lnTo>
                <a:lnTo>
                  <a:pt x="85125" y="23602"/>
                </a:lnTo>
                <a:lnTo>
                  <a:pt x="80690" y="31921"/>
                </a:lnTo>
                <a:lnTo>
                  <a:pt x="76072" y="40910"/>
                </a:lnTo>
                <a:lnTo>
                  <a:pt x="72936" y="45529"/>
                </a:lnTo>
                <a:lnTo>
                  <a:pt x="69258" y="50196"/>
                </a:lnTo>
                <a:lnTo>
                  <a:pt x="65218" y="54895"/>
                </a:lnTo>
                <a:lnTo>
                  <a:pt x="61731" y="59616"/>
                </a:lnTo>
                <a:lnTo>
                  <a:pt x="58613" y="64350"/>
                </a:lnTo>
                <a:lnTo>
                  <a:pt x="55740" y="69093"/>
                </a:lnTo>
                <a:lnTo>
                  <a:pt x="53031" y="74637"/>
                </a:lnTo>
                <a:lnTo>
                  <a:pt x="50432" y="80714"/>
                </a:lnTo>
                <a:lnTo>
                  <a:pt x="47905" y="87147"/>
                </a:lnTo>
                <a:lnTo>
                  <a:pt x="45427" y="93023"/>
                </a:lnTo>
                <a:lnTo>
                  <a:pt x="40556" y="103785"/>
                </a:lnTo>
                <a:lnTo>
                  <a:pt x="38146" y="109671"/>
                </a:lnTo>
                <a:lnTo>
                  <a:pt x="35746" y="115976"/>
                </a:lnTo>
                <a:lnTo>
                  <a:pt x="30962" y="129332"/>
                </a:lnTo>
                <a:lnTo>
                  <a:pt x="26190" y="143206"/>
                </a:lnTo>
                <a:lnTo>
                  <a:pt x="23806" y="149445"/>
                </a:lnTo>
                <a:lnTo>
                  <a:pt x="21423" y="155193"/>
                </a:lnTo>
                <a:lnTo>
                  <a:pt x="19041" y="160612"/>
                </a:lnTo>
                <a:lnTo>
                  <a:pt x="16659" y="166605"/>
                </a:lnTo>
                <a:lnTo>
                  <a:pt x="11896" y="179615"/>
                </a:lnTo>
                <a:lnTo>
                  <a:pt x="9515" y="185625"/>
                </a:lnTo>
                <a:lnTo>
                  <a:pt x="7133" y="191218"/>
                </a:lnTo>
                <a:lnTo>
                  <a:pt x="4751" y="196535"/>
                </a:lnTo>
                <a:lnTo>
                  <a:pt x="3164" y="202461"/>
                </a:lnTo>
                <a:lnTo>
                  <a:pt x="2106" y="208792"/>
                </a:lnTo>
                <a:lnTo>
                  <a:pt x="1400" y="215395"/>
                </a:lnTo>
                <a:lnTo>
                  <a:pt x="930" y="221384"/>
                </a:lnTo>
                <a:lnTo>
                  <a:pt x="616" y="226964"/>
                </a:lnTo>
                <a:lnTo>
                  <a:pt x="267" y="237398"/>
                </a:lnTo>
                <a:lnTo>
                  <a:pt x="44" y="257031"/>
                </a:lnTo>
                <a:lnTo>
                  <a:pt x="0" y="276196"/>
                </a:lnTo>
                <a:lnTo>
                  <a:pt x="2110" y="285737"/>
                </a:lnTo>
                <a:lnTo>
                  <a:pt x="3784" y="290504"/>
                </a:lnTo>
                <a:lnTo>
                  <a:pt x="5694" y="294475"/>
                </a:lnTo>
                <a:lnTo>
                  <a:pt x="7761" y="297917"/>
                </a:lnTo>
                <a:lnTo>
                  <a:pt x="9933" y="301005"/>
                </a:lnTo>
                <a:lnTo>
                  <a:pt x="12175" y="303857"/>
                </a:lnTo>
                <a:lnTo>
                  <a:pt x="14462" y="306553"/>
                </a:lnTo>
                <a:lnTo>
                  <a:pt x="16782" y="309143"/>
                </a:lnTo>
                <a:lnTo>
                  <a:pt x="21475" y="314138"/>
                </a:lnTo>
                <a:lnTo>
                  <a:pt x="23838" y="316582"/>
                </a:lnTo>
                <a:lnTo>
                  <a:pt x="27001" y="319004"/>
                </a:lnTo>
                <a:lnTo>
                  <a:pt x="30697" y="321413"/>
                </a:lnTo>
                <a:lnTo>
                  <a:pt x="34748" y="323813"/>
                </a:lnTo>
                <a:lnTo>
                  <a:pt x="38243" y="326206"/>
                </a:lnTo>
                <a:lnTo>
                  <a:pt x="41366" y="328596"/>
                </a:lnTo>
                <a:lnTo>
                  <a:pt x="44243" y="330982"/>
                </a:lnTo>
                <a:lnTo>
                  <a:pt x="46954" y="332574"/>
                </a:lnTo>
                <a:lnTo>
                  <a:pt x="49555" y="333634"/>
                </a:lnTo>
                <a:lnTo>
                  <a:pt x="52083" y="334341"/>
                </a:lnTo>
                <a:lnTo>
                  <a:pt x="54562" y="335607"/>
                </a:lnTo>
                <a:lnTo>
                  <a:pt x="57009" y="337244"/>
                </a:lnTo>
                <a:lnTo>
                  <a:pt x="59433" y="339129"/>
                </a:lnTo>
                <a:lnTo>
                  <a:pt x="61844" y="340386"/>
                </a:lnTo>
                <a:lnTo>
                  <a:pt x="64244" y="341224"/>
                </a:lnTo>
                <a:lnTo>
                  <a:pt x="66638" y="341782"/>
                </a:lnTo>
                <a:lnTo>
                  <a:pt x="69028" y="342155"/>
                </a:lnTo>
                <a:lnTo>
                  <a:pt x="71415" y="342403"/>
                </a:lnTo>
                <a:lnTo>
                  <a:pt x="73800" y="342569"/>
                </a:lnTo>
                <a:lnTo>
                  <a:pt x="76184" y="342679"/>
                </a:lnTo>
                <a:lnTo>
                  <a:pt x="80949" y="342802"/>
                </a:lnTo>
                <a:lnTo>
                  <a:pt x="92858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57"/>
          <p:cNvSpPr/>
          <p:nvPr/>
        </p:nvSpPr>
        <p:spPr>
          <a:xfrm>
            <a:off x="5636418" y="1121568"/>
            <a:ext cx="157164" cy="157164"/>
          </a:xfrm>
          <a:custGeom>
            <a:avLst/>
            <a:gdLst/>
            <a:ahLst/>
            <a:cxnLst/>
            <a:rect l="0" t="0" r="0" b="0"/>
            <a:pathLst>
              <a:path w="157164" h="157164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5703" y="20065"/>
                </a:lnTo>
                <a:lnTo>
                  <a:pt x="7771" y="23695"/>
                </a:lnTo>
                <a:lnTo>
                  <a:pt x="9943" y="27703"/>
                </a:lnTo>
                <a:lnTo>
                  <a:pt x="11392" y="31963"/>
                </a:lnTo>
                <a:lnTo>
                  <a:pt x="12357" y="36390"/>
                </a:lnTo>
                <a:lnTo>
                  <a:pt x="13001" y="40929"/>
                </a:lnTo>
                <a:lnTo>
                  <a:pt x="14223" y="45542"/>
                </a:lnTo>
                <a:lnTo>
                  <a:pt x="15833" y="50205"/>
                </a:lnTo>
                <a:lnTo>
                  <a:pt x="17699" y="54901"/>
                </a:lnTo>
                <a:lnTo>
                  <a:pt x="20531" y="59620"/>
                </a:lnTo>
                <a:lnTo>
                  <a:pt x="24006" y="64353"/>
                </a:lnTo>
                <a:lnTo>
                  <a:pt x="27910" y="69096"/>
                </a:lnTo>
                <a:lnTo>
                  <a:pt x="31307" y="73051"/>
                </a:lnTo>
                <a:lnTo>
                  <a:pt x="34365" y="76482"/>
                </a:lnTo>
                <a:lnTo>
                  <a:pt x="37198" y="79563"/>
                </a:lnTo>
                <a:lnTo>
                  <a:pt x="39880" y="83205"/>
                </a:lnTo>
                <a:lnTo>
                  <a:pt x="42462" y="87220"/>
                </a:lnTo>
                <a:lnTo>
                  <a:pt x="44977" y="91484"/>
                </a:lnTo>
                <a:lnTo>
                  <a:pt x="47447" y="95915"/>
                </a:lnTo>
                <a:lnTo>
                  <a:pt x="52309" y="105071"/>
                </a:lnTo>
                <a:lnTo>
                  <a:pt x="55510" y="108941"/>
                </a:lnTo>
                <a:lnTo>
                  <a:pt x="59232" y="112315"/>
                </a:lnTo>
                <a:lnTo>
                  <a:pt x="63300" y="115358"/>
                </a:lnTo>
                <a:lnTo>
                  <a:pt x="66806" y="118974"/>
                </a:lnTo>
                <a:lnTo>
                  <a:pt x="69938" y="122972"/>
                </a:lnTo>
                <a:lnTo>
                  <a:pt x="72819" y="127225"/>
                </a:lnTo>
                <a:lnTo>
                  <a:pt x="76327" y="130854"/>
                </a:lnTo>
                <a:lnTo>
                  <a:pt x="80253" y="134068"/>
                </a:lnTo>
                <a:lnTo>
                  <a:pt x="84459" y="137004"/>
                </a:lnTo>
                <a:lnTo>
                  <a:pt x="88850" y="138961"/>
                </a:lnTo>
                <a:lnTo>
                  <a:pt x="93365" y="140266"/>
                </a:lnTo>
                <a:lnTo>
                  <a:pt x="97962" y="141136"/>
                </a:lnTo>
                <a:lnTo>
                  <a:pt x="102615" y="142509"/>
                </a:lnTo>
                <a:lnTo>
                  <a:pt x="107303" y="144219"/>
                </a:lnTo>
                <a:lnTo>
                  <a:pt x="112017" y="146152"/>
                </a:lnTo>
                <a:lnTo>
                  <a:pt x="115953" y="148235"/>
                </a:lnTo>
                <a:lnTo>
                  <a:pt x="119371" y="150417"/>
                </a:lnTo>
                <a:lnTo>
                  <a:pt x="122443" y="152666"/>
                </a:lnTo>
                <a:lnTo>
                  <a:pt x="126079" y="154165"/>
                </a:lnTo>
                <a:lnTo>
                  <a:pt x="130090" y="155164"/>
                </a:lnTo>
                <a:lnTo>
                  <a:pt x="134352" y="155830"/>
                </a:lnTo>
                <a:lnTo>
                  <a:pt x="137987" y="156274"/>
                </a:lnTo>
                <a:lnTo>
                  <a:pt x="141204" y="156571"/>
                </a:lnTo>
                <a:lnTo>
                  <a:pt x="144142" y="156768"/>
                </a:lnTo>
                <a:lnTo>
                  <a:pt x="146895" y="156899"/>
                </a:lnTo>
                <a:lnTo>
                  <a:pt x="157163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8"/>
          <p:cNvSpPr/>
          <p:nvPr/>
        </p:nvSpPr>
        <p:spPr>
          <a:xfrm>
            <a:off x="5593556" y="1143000"/>
            <a:ext cx="114301" cy="142876"/>
          </a:xfrm>
          <a:custGeom>
            <a:avLst/>
            <a:gdLst/>
            <a:ahLst/>
            <a:cxnLst/>
            <a:rect l="0" t="0" r="0" b="0"/>
            <a:pathLst>
              <a:path w="114301" h="142876">
                <a:moveTo>
                  <a:pt x="114300" y="0"/>
                </a:moveTo>
                <a:lnTo>
                  <a:pt x="101998" y="6150"/>
                </a:lnTo>
                <a:lnTo>
                  <a:pt x="100542" y="8069"/>
                </a:lnTo>
                <a:lnTo>
                  <a:pt x="98778" y="10935"/>
                </a:lnTo>
                <a:lnTo>
                  <a:pt x="96809" y="14434"/>
                </a:lnTo>
                <a:lnTo>
                  <a:pt x="92503" y="22554"/>
                </a:lnTo>
                <a:lnTo>
                  <a:pt x="90244" y="26942"/>
                </a:lnTo>
                <a:lnTo>
                  <a:pt x="87149" y="31455"/>
                </a:lnTo>
                <a:lnTo>
                  <a:pt x="83500" y="36051"/>
                </a:lnTo>
                <a:lnTo>
                  <a:pt x="79479" y="40703"/>
                </a:lnTo>
                <a:lnTo>
                  <a:pt x="72895" y="47988"/>
                </a:lnTo>
                <a:lnTo>
                  <a:pt x="66529" y="54665"/>
                </a:lnTo>
                <a:lnTo>
                  <a:pt x="58408" y="62924"/>
                </a:lnTo>
                <a:lnTo>
                  <a:pt x="54813" y="67350"/>
                </a:lnTo>
                <a:lnTo>
                  <a:pt x="51624" y="71887"/>
                </a:lnTo>
                <a:lnTo>
                  <a:pt x="48703" y="76499"/>
                </a:lnTo>
                <a:lnTo>
                  <a:pt x="45962" y="81162"/>
                </a:lnTo>
                <a:lnTo>
                  <a:pt x="43341" y="85858"/>
                </a:lnTo>
                <a:lnTo>
                  <a:pt x="40801" y="90576"/>
                </a:lnTo>
                <a:lnTo>
                  <a:pt x="37519" y="95309"/>
                </a:lnTo>
                <a:lnTo>
                  <a:pt x="33744" y="100052"/>
                </a:lnTo>
                <a:lnTo>
                  <a:pt x="29639" y="104801"/>
                </a:lnTo>
                <a:lnTo>
                  <a:pt x="22963" y="112195"/>
                </a:lnTo>
                <a:lnTo>
                  <a:pt x="20071" y="115278"/>
                </a:lnTo>
                <a:lnTo>
                  <a:pt x="18143" y="118126"/>
                </a:lnTo>
                <a:lnTo>
                  <a:pt x="16858" y="120820"/>
                </a:lnTo>
                <a:lnTo>
                  <a:pt x="16001" y="123409"/>
                </a:lnTo>
                <a:lnTo>
                  <a:pt x="14636" y="125929"/>
                </a:lnTo>
                <a:lnTo>
                  <a:pt x="12932" y="128402"/>
                </a:lnTo>
                <a:lnTo>
                  <a:pt x="11003" y="130845"/>
                </a:lnTo>
                <a:lnTo>
                  <a:pt x="8922" y="132474"/>
                </a:lnTo>
                <a:lnTo>
                  <a:pt x="6742" y="133559"/>
                </a:lnTo>
                <a:lnTo>
                  <a:pt x="4495" y="134283"/>
                </a:lnTo>
                <a:lnTo>
                  <a:pt x="2996" y="135560"/>
                </a:lnTo>
                <a:lnTo>
                  <a:pt x="1998" y="137204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9"/>
          <p:cNvSpPr/>
          <p:nvPr/>
        </p:nvSpPr>
        <p:spPr>
          <a:xfrm>
            <a:off x="5793581" y="1035843"/>
            <a:ext cx="128227" cy="264320"/>
          </a:xfrm>
          <a:custGeom>
            <a:avLst/>
            <a:gdLst/>
            <a:ahLst/>
            <a:cxnLst/>
            <a:rect l="0" t="0" r="0" b="0"/>
            <a:pathLst>
              <a:path w="128227" h="264320">
                <a:moveTo>
                  <a:pt x="0" y="0"/>
                </a:moveTo>
                <a:lnTo>
                  <a:pt x="13000" y="0"/>
                </a:lnTo>
                <a:lnTo>
                  <a:pt x="15017" y="794"/>
                </a:lnTo>
                <a:lnTo>
                  <a:pt x="17949" y="2117"/>
                </a:lnTo>
                <a:lnTo>
                  <a:pt x="21491" y="3793"/>
                </a:lnTo>
                <a:lnTo>
                  <a:pt x="25440" y="4910"/>
                </a:lnTo>
                <a:lnTo>
                  <a:pt x="29660" y="5655"/>
                </a:lnTo>
                <a:lnTo>
                  <a:pt x="34060" y="6151"/>
                </a:lnTo>
                <a:lnTo>
                  <a:pt x="38582" y="7276"/>
                </a:lnTo>
                <a:lnTo>
                  <a:pt x="43184" y="8819"/>
                </a:lnTo>
                <a:lnTo>
                  <a:pt x="47839" y="10642"/>
                </a:lnTo>
                <a:lnTo>
                  <a:pt x="52530" y="13445"/>
                </a:lnTo>
                <a:lnTo>
                  <a:pt x="57245" y="16901"/>
                </a:lnTo>
                <a:lnTo>
                  <a:pt x="61976" y="20792"/>
                </a:lnTo>
                <a:lnTo>
                  <a:pt x="65923" y="24180"/>
                </a:lnTo>
                <a:lnTo>
                  <a:pt x="69349" y="27233"/>
                </a:lnTo>
                <a:lnTo>
                  <a:pt x="72427" y="30061"/>
                </a:lnTo>
                <a:lnTo>
                  <a:pt x="76859" y="32741"/>
                </a:lnTo>
                <a:lnTo>
                  <a:pt x="82196" y="35321"/>
                </a:lnTo>
                <a:lnTo>
                  <a:pt x="88135" y="37835"/>
                </a:lnTo>
                <a:lnTo>
                  <a:pt x="92888" y="41099"/>
                </a:lnTo>
                <a:lnTo>
                  <a:pt x="96850" y="44862"/>
                </a:lnTo>
                <a:lnTo>
                  <a:pt x="100285" y="48958"/>
                </a:lnTo>
                <a:lnTo>
                  <a:pt x="104163" y="53276"/>
                </a:lnTo>
                <a:lnTo>
                  <a:pt x="112705" y="62308"/>
                </a:lnTo>
                <a:lnTo>
                  <a:pt x="115618" y="67732"/>
                </a:lnTo>
                <a:lnTo>
                  <a:pt x="117560" y="73730"/>
                </a:lnTo>
                <a:lnTo>
                  <a:pt x="118855" y="80110"/>
                </a:lnTo>
                <a:lnTo>
                  <a:pt x="120511" y="85950"/>
                </a:lnTo>
                <a:lnTo>
                  <a:pt x="122409" y="91432"/>
                </a:lnTo>
                <a:lnTo>
                  <a:pt x="124469" y="96673"/>
                </a:lnTo>
                <a:lnTo>
                  <a:pt x="125842" y="102549"/>
                </a:lnTo>
                <a:lnTo>
                  <a:pt x="126757" y="108847"/>
                </a:lnTo>
                <a:lnTo>
                  <a:pt x="127367" y="115428"/>
                </a:lnTo>
                <a:lnTo>
                  <a:pt x="127774" y="121402"/>
                </a:lnTo>
                <a:lnTo>
                  <a:pt x="128045" y="126972"/>
                </a:lnTo>
                <a:lnTo>
                  <a:pt x="128226" y="132273"/>
                </a:lnTo>
                <a:lnTo>
                  <a:pt x="127552" y="138189"/>
                </a:lnTo>
                <a:lnTo>
                  <a:pt x="126310" y="144513"/>
                </a:lnTo>
                <a:lnTo>
                  <a:pt x="124688" y="151111"/>
                </a:lnTo>
                <a:lnTo>
                  <a:pt x="122812" y="157097"/>
                </a:lnTo>
                <a:lnTo>
                  <a:pt x="120769" y="162675"/>
                </a:lnTo>
                <a:lnTo>
                  <a:pt x="118612" y="167981"/>
                </a:lnTo>
                <a:lnTo>
                  <a:pt x="116381" y="173900"/>
                </a:lnTo>
                <a:lnTo>
                  <a:pt x="111785" y="186827"/>
                </a:lnTo>
                <a:lnTo>
                  <a:pt x="109448" y="192814"/>
                </a:lnTo>
                <a:lnTo>
                  <a:pt x="107097" y="198393"/>
                </a:lnTo>
                <a:lnTo>
                  <a:pt x="104735" y="203699"/>
                </a:lnTo>
                <a:lnTo>
                  <a:pt x="101574" y="208825"/>
                </a:lnTo>
                <a:lnTo>
                  <a:pt x="97878" y="213829"/>
                </a:lnTo>
                <a:lnTo>
                  <a:pt x="93827" y="218753"/>
                </a:lnTo>
                <a:lnTo>
                  <a:pt x="90333" y="222829"/>
                </a:lnTo>
                <a:lnTo>
                  <a:pt x="87209" y="226340"/>
                </a:lnTo>
                <a:lnTo>
                  <a:pt x="84333" y="229475"/>
                </a:lnTo>
                <a:lnTo>
                  <a:pt x="76904" y="237191"/>
                </a:lnTo>
                <a:lnTo>
                  <a:pt x="72701" y="241471"/>
                </a:lnTo>
                <a:lnTo>
                  <a:pt x="69899" y="245118"/>
                </a:lnTo>
                <a:lnTo>
                  <a:pt x="65160" y="254044"/>
                </a:lnTo>
                <a:lnTo>
                  <a:pt x="61239" y="259223"/>
                </a:lnTo>
                <a:lnTo>
                  <a:pt x="57150" y="2643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60"/>
          <p:cNvSpPr/>
          <p:nvPr/>
        </p:nvSpPr>
        <p:spPr>
          <a:xfrm>
            <a:off x="6007893" y="1143000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7143"/>
                </a:moveTo>
                <a:lnTo>
                  <a:pt x="3793" y="7143"/>
                </a:lnTo>
                <a:lnTo>
                  <a:pt x="5703" y="6350"/>
                </a:lnTo>
                <a:lnTo>
                  <a:pt x="7771" y="5027"/>
                </a:lnTo>
                <a:lnTo>
                  <a:pt x="13001" y="993"/>
                </a:lnTo>
                <a:lnTo>
                  <a:pt x="15017" y="661"/>
                </a:lnTo>
                <a:lnTo>
                  <a:pt x="17949" y="441"/>
                </a:lnTo>
                <a:lnTo>
                  <a:pt x="24646" y="196"/>
                </a:lnTo>
                <a:lnTo>
                  <a:pt x="33673" y="58"/>
                </a:lnTo>
                <a:lnTo>
                  <a:pt x="162192" y="0"/>
                </a:lnTo>
                <a:lnTo>
                  <a:pt x="165277" y="793"/>
                </a:lnTo>
                <a:lnTo>
                  <a:pt x="167335" y="2116"/>
                </a:lnTo>
                <a:lnTo>
                  <a:pt x="168707" y="3792"/>
                </a:lnTo>
                <a:lnTo>
                  <a:pt x="170415" y="4909"/>
                </a:lnTo>
                <a:lnTo>
                  <a:pt x="172347" y="5654"/>
                </a:lnTo>
                <a:lnTo>
                  <a:pt x="178594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61"/>
          <p:cNvSpPr/>
          <p:nvPr/>
        </p:nvSpPr>
        <p:spPr>
          <a:xfrm>
            <a:off x="6000750" y="1235868"/>
            <a:ext cx="178594" cy="14289"/>
          </a:xfrm>
          <a:custGeom>
            <a:avLst/>
            <a:gdLst/>
            <a:ahLst/>
            <a:cxnLst/>
            <a:rect l="0" t="0" r="0" b="0"/>
            <a:pathLst>
              <a:path w="178594" h="14289">
                <a:moveTo>
                  <a:pt x="0" y="14288"/>
                </a:moveTo>
                <a:lnTo>
                  <a:pt x="37584" y="14288"/>
                </a:lnTo>
                <a:lnTo>
                  <a:pt x="44106" y="13494"/>
                </a:lnTo>
                <a:lnTo>
                  <a:pt x="50835" y="12171"/>
                </a:lnTo>
                <a:lnTo>
                  <a:pt x="57702" y="10495"/>
                </a:lnTo>
                <a:lnTo>
                  <a:pt x="64662" y="9378"/>
                </a:lnTo>
                <a:lnTo>
                  <a:pt x="71683" y="8634"/>
                </a:lnTo>
                <a:lnTo>
                  <a:pt x="78745" y="8137"/>
                </a:lnTo>
                <a:lnTo>
                  <a:pt x="85834" y="7806"/>
                </a:lnTo>
                <a:lnTo>
                  <a:pt x="100061" y="7438"/>
                </a:lnTo>
                <a:lnTo>
                  <a:pt x="107188" y="6546"/>
                </a:lnTo>
                <a:lnTo>
                  <a:pt x="114321" y="5158"/>
                </a:lnTo>
                <a:lnTo>
                  <a:pt x="121458" y="3439"/>
                </a:lnTo>
                <a:lnTo>
                  <a:pt x="127803" y="2293"/>
                </a:lnTo>
                <a:lnTo>
                  <a:pt x="133620" y="1528"/>
                </a:lnTo>
                <a:lnTo>
                  <a:pt x="139086" y="1019"/>
                </a:lnTo>
                <a:lnTo>
                  <a:pt x="144318" y="679"/>
                </a:lnTo>
                <a:lnTo>
                  <a:pt x="149393" y="453"/>
                </a:lnTo>
                <a:lnTo>
                  <a:pt x="159265" y="202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62"/>
          <p:cNvSpPr/>
          <p:nvPr/>
        </p:nvSpPr>
        <p:spPr>
          <a:xfrm>
            <a:off x="6250781" y="914400"/>
            <a:ext cx="1057276" cy="382652"/>
          </a:xfrm>
          <a:custGeom>
            <a:avLst/>
            <a:gdLst/>
            <a:ahLst/>
            <a:cxnLst/>
            <a:rect l="0" t="0" r="0" b="0"/>
            <a:pathLst>
              <a:path w="1057276" h="382652">
                <a:moveTo>
                  <a:pt x="0" y="300037"/>
                </a:moveTo>
                <a:lnTo>
                  <a:pt x="6151" y="300037"/>
                </a:lnTo>
                <a:lnTo>
                  <a:pt x="12651" y="305740"/>
                </a:lnTo>
                <a:lnTo>
                  <a:pt x="20064" y="312222"/>
                </a:lnTo>
                <a:lnTo>
                  <a:pt x="31169" y="318376"/>
                </a:lnTo>
                <a:lnTo>
                  <a:pt x="37135" y="320094"/>
                </a:lnTo>
                <a:lnTo>
                  <a:pt x="44551" y="325091"/>
                </a:lnTo>
                <a:lnTo>
                  <a:pt x="57650" y="334712"/>
                </a:lnTo>
                <a:lnTo>
                  <a:pt x="69469" y="342590"/>
                </a:lnTo>
                <a:lnTo>
                  <a:pt x="80115" y="349952"/>
                </a:lnTo>
                <a:lnTo>
                  <a:pt x="91207" y="357160"/>
                </a:lnTo>
                <a:lnTo>
                  <a:pt x="104556" y="369090"/>
                </a:lnTo>
                <a:lnTo>
                  <a:pt x="109440" y="373854"/>
                </a:lnTo>
                <a:lnTo>
                  <a:pt x="111854" y="375442"/>
                </a:lnTo>
                <a:lnTo>
                  <a:pt x="120024" y="378200"/>
                </a:lnTo>
                <a:lnTo>
                  <a:pt x="124815" y="382287"/>
                </a:lnTo>
                <a:lnTo>
                  <a:pt x="126073" y="382651"/>
                </a:lnTo>
                <a:lnTo>
                  <a:pt x="126911" y="382101"/>
                </a:lnTo>
                <a:lnTo>
                  <a:pt x="128256" y="379306"/>
                </a:lnTo>
                <a:lnTo>
                  <a:pt x="128559" y="368736"/>
                </a:lnTo>
                <a:lnTo>
                  <a:pt x="128579" y="361843"/>
                </a:lnTo>
                <a:lnTo>
                  <a:pt x="127788" y="359498"/>
                </a:lnTo>
                <a:lnTo>
                  <a:pt x="124793" y="354774"/>
                </a:lnTo>
                <a:lnTo>
                  <a:pt x="122932" y="347913"/>
                </a:lnTo>
                <a:lnTo>
                  <a:pt x="121311" y="339571"/>
                </a:lnTo>
                <a:lnTo>
                  <a:pt x="117945" y="330572"/>
                </a:lnTo>
                <a:lnTo>
                  <a:pt x="113804" y="321281"/>
                </a:lnTo>
                <a:lnTo>
                  <a:pt x="111588" y="316581"/>
                </a:lnTo>
                <a:lnTo>
                  <a:pt x="109126" y="305009"/>
                </a:lnTo>
                <a:lnTo>
                  <a:pt x="108469" y="298589"/>
                </a:lnTo>
                <a:lnTo>
                  <a:pt x="105623" y="287223"/>
                </a:lnTo>
                <a:lnTo>
                  <a:pt x="102506" y="276085"/>
                </a:lnTo>
                <a:lnTo>
                  <a:pt x="101675" y="269782"/>
                </a:lnTo>
                <a:lnTo>
                  <a:pt x="101121" y="263198"/>
                </a:lnTo>
                <a:lnTo>
                  <a:pt x="99957" y="256428"/>
                </a:lnTo>
                <a:lnTo>
                  <a:pt x="98388" y="249533"/>
                </a:lnTo>
                <a:lnTo>
                  <a:pt x="96549" y="242555"/>
                </a:lnTo>
                <a:lnTo>
                  <a:pt x="95322" y="236316"/>
                </a:lnTo>
                <a:lnTo>
                  <a:pt x="93959" y="225150"/>
                </a:lnTo>
                <a:lnTo>
                  <a:pt x="93595" y="219156"/>
                </a:lnTo>
                <a:lnTo>
                  <a:pt x="93192" y="206146"/>
                </a:lnTo>
                <a:lnTo>
                  <a:pt x="92897" y="168008"/>
                </a:lnTo>
                <a:lnTo>
                  <a:pt x="92869" y="98078"/>
                </a:lnTo>
                <a:lnTo>
                  <a:pt x="93663" y="95547"/>
                </a:lnTo>
                <a:lnTo>
                  <a:pt x="97778" y="88194"/>
                </a:lnTo>
                <a:lnTo>
                  <a:pt x="100144" y="80988"/>
                </a:lnTo>
                <a:lnTo>
                  <a:pt x="104726" y="73826"/>
                </a:lnTo>
                <a:lnTo>
                  <a:pt x="106836" y="65705"/>
                </a:lnTo>
                <a:lnTo>
                  <a:pt x="110854" y="60919"/>
                </a:lnTo>
                <a:lnTo>
                  <a:pt x="113590" y="59663"/>
                </a:lnTo>
                <a:lnTo>
                  <a:pt x="124232" y="57894"/>
                </a:lnTo>
                <a:lnTo>
                  <a:pt x="152764" y="57179"/>
                </a:lnTo>
                <a:lnTo>
                  <a:pt x="250063" y="57150"/>
                </a:lnTo>
                <a:lnTo>
                  <a:pt x="279406" y="52240"/>
                </a:lnTo>
                <a:lnTo>
                  <a:pt x="305742" y="50668"/>
                </a:lnTo>
                <a:lnTo>
                  <a:pt x="333655" y="49408"/>
                </a:lnTo>
                <a:lnTo>
                  <a:pt x="362032" y="45154"/>
                </a:lnTo>
                <a:lnTo>
                  <a:pt x="390550" y="42748"/>
                </a:lnTo>
                <a:lnTo>
                  <a:pt x="419107" y="37360"/>
                </a:lnTo>
                <a:lnTo>
                  <a:pt x="448471" y="31530"/>
                </a:lnTo>
                <a:lnTo>
                  <a:pt x="481160" y="28657"/>
                </a:lnTo>
                <a:lnTo>
                  <a:pt x="511307" y="23925"/>
                </a:lnTo>
                <a:lnTo>
                  <a:pt x="541141" y="21376"/>
                </a:lnTo>
                <a:lnTo>
                  <a:pt x="573970" y="16740"/>
                </a:lnTo>
                <a:lnTo>
                  <a:pt x="604158" y="14220"/>
                </a:lnTo>
                <a:lnTo>
                  <a:pt x="634005" y="9593"/>
                </a:lnTo>
                <a:lnTo>
                  <a:pt x="656165" y="8232"/>
                </a:lnTo>
                <a:lnTo>
                  <a:pt x="679244" y="7627"/>
                </a:lnTo>
                <a:lnTo>
                  <a:pt x="702730" y="6565"/>
                </a:lnTo>
                <a:lnTo>
                  <a:pt x="726397" y="3446"/>
                </a:lnTo>
                <a:lnTo>
                  <a:pt x="750145" y="1531"/>
                </a:lnTo>
                <a:lnTo>
                  <a:pt x="773136" y="680"/>
                </a:lnTo>
                <a:lnTo>
                  <a:pt x="804722" y="201"/>
                </a:lnTo>
                <a:lnTo>
                  <a:pt x="971098" y="0"/>
                </a:lnTo>
                <a:lnTo>
                  <a:pt x="1007210" y="5654"/>
                </a:lnTo>
                <a:lnTo>
                  <a:pt x="1036483" y="7741"/>
                </a:lnTo>
                <a:lnTo>
                  <a:pt x="1049316" y="12759"/>
                </a:lnTo>
                <a:lnTo>
                  <a:pt x="1051970" y="13268"/>
                </a:lnTo>
                <a:lnTo>
                  <a:pt x="1053738" y="14402"/>
                </a:lnTo>
                <a:lnTo>
                  <a:pt x="1054917" y="15951"/>
                </a:lnTo>
                <a:lnTo>
                  <a:pt x="1057275" y="214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63"/>
          <p:cNvSpPr/>
          <p:nvPr/>
        </p:nvSpPr>
        <p:spPr>
          <a:xfrm>
            <a:off x="6480400" y="1107281"/>
            <a:ext cx="206151" cy="178595"/>
          </a:xfrm>
          <a:custGeom>
            <a:avLst/>
            <a:gdLst/>
            <a:ahLst/>
            <a:cxnLst/>
            <a:rect l="0" t="0" r="0" b="0"/>
            <a:pathLst>
              <a:path w="206151" h="178595">
                <a:moveTo>
                  <a:pt x="13268" y="0"/>
                </a:moveTo>
                <a:lnTo>
                  <a:pt x="9476" y="0"/>
                </a:lnTo>
                <a:lnTo>
                  <a:pt x="8358" y="794"/>
                </a:lnTo>
                <a:lnTo>
                  <a:pt x="7614" y="2116"/>
                </a:lnTo>
                <a:lnTo>
                  <a:pt x="6419" y="6150"/>
                </a:lnTo>
                <a:lnTo>
                  <a:pt x="2419" y="10642"/>
                </a:lnTo>
                <a:lnTo>
                  <a:pt x="1273" y="12651"/>
                </a:lnTo>
                <a:lnTo>
                  <a:pt x="0" y="16999"/>
                </a:lnTo>
                <a:lnTo>
                  <a:pt x="454" y="19270"/>
                </a:lnTo>
                <a:lnTo>
                  <a:pt x="3075" y="23910"/>
                </a:lnTo>
                <a:lnTo>
                  <a:pt x="4770" y="28618"/>
                </a:lnTo>
                <a:lnTo>
                  <a:pt x="5221" y="30985"/>
                </a:lnTo>
                <a:lnTo>
                  <a:pt x="7109" y="33357"/>
                </a:lnTo>
                <a:lnTo>
                  <a:pt x="13442" y="38108"/>
                </a:lnTo>
                <a:lnTo>
                  <a:pt x="19431" y="42866"/>
                </a:lnTo>
                <a:lnTo>
                  <a:pt x="22139" y="45246"/>
                </a:lnTo>
                <a:lnTo>
                  <a:pt x="24738" y="46833"/>
                </a:lnTo>
                <a:lnTo>
                  <a:pt x="29743" y="48596"/>
                </a:lnTo>
                <a:lnTo>
                  <a:pt x="32983" y="50653"/>
                </a:lnTo>
                <a:lnTo>
                  <a:pt x="36730" y="53613"/>
                </a:lnTo>
                <a:lnTo>
                  <a:pt x="40816" y="57173"/>
                </a:lnTo>
                <a:lnTo>
                  <a:pt x="45128" y="60340"/>
                </a:lnTo>
                <a:lnTo>
                  <a:pt x="49589" y="63245"/>
                </a:lnTo>
                <a:lnTo>
                  <a:pt x="54150" y="65976"/>
                </a:lnTo>
                <a:lnTo>
                  <a:pt x="59573" y="68590"/>
                </a:lnTo>
                <a:lnTo>
                  <a:pt x="65569" y="71127"/>
                </a:lnTo>
                <a:lnTo>
                  <a:pt x="71948" y="73611"/>
                </a:lnTo>
                <a:lnTo>
                  <a:pt x="77788" y="76855"/>
                </a:lnTo>
                <a:lnTo>
                  <a:pt x="83269" y="80606"/>
                </a:lnTo>
                <a:lnTo>
                  <a:pt x="88511" y="84693"/>
                </a:lnTo>
                <a:lnTo>
                  <a:pt x="93592" y="88212"/>
                </a:lnTo>
                <a:lnTo>
                  <a:pt x="98568" y="91352"/>
                </a:lnTo>
                <a:lnTo>
                  <a:pt x="103472" y="94239"/>
                </a:lnTo>
                <a:lnTo>
                  <a:pt x="108329" y="97751"/>
                </a:lnTo>
                <a:lnTo>
                  <a:pt x="113154" y="101679"/>
                </a:lnTo>
                <a:lnTo>
                  <a:pt x="117960" y="105886"/>
                </a:lnTo>
                <a:lnTo>
                  <a:pt x="122750" y="110278"/>
                </a:lnTo>
                <a:lnTo>
                  <a:pt x="132306" y="119392"/>
                </a:lnTo>
                <a:lnTo>
                  <a:pt x="137077" y="123251"/>
                </a:lnTo>
                <a:lnTo>
                  <a:pt x="141845" y="126617"/>
                </a:lnTo>
                <a:lnTo>
                  <a:pt x="146611" y="129655"/>
                </a:lnTo>
                <a:lnTo>
                  <a:pt x="151376" y="133268"/>
                </a:lnTo>
                <a:lnTo>
                  <a:pt x="156140" y="137264"/>
                </a:lnTo>
                <a:lnTo>
                  <a:pt x="164873" y="145144"/>
                </a:lnTo>
                <a:lnTo>
                  <a:pt x="171400" y="151291"/>
                </a:lnTo>
                <a:lnTo>
                  <a:pt x="174252" y="153248"/>
                </a:lnTo>
                <a:lnTo>
                  <a:pt x="179538" y="155423"/>
                </a:lnTo>
                <a:lnTo>
                  <a:pt x="184532" y="158506"/>
                </a:lnTo>
                <a:lnTo>
                  <a:pt x="189398" y="162522"/>
                </a:lnTo>
                <a:lnTo>
                  <a:pt x="194207" y="166953"/>
                </a:lnTo>
                <a:lnTo>
                  <a:pt x="198851" y="171355"/>
                </a:lnTo>
                <a:lnTo>
                  <a:pt x="206150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64"/>
          <p:cNvSpPr/>
          <p:nvPr/>
        </p:nvSpPr>
        <p:spPr>
          <a:xfrm>
            <a:off x="6515100" y="1107281"/>
            <a:ext cx="142876" cy="164307"/>
          </a:xfrm>
          <a:custGeom>
            <a:avLst/>
            <a:gdLst/>
            <a:ahLst/>
            <a:cxnLst/>
            <a:rect l="0" t="0" r="0" b="0"/>
            <a:pathLst>
              <a:path w="142876" h="164307">
                <a:moveTo>
                  <a:pt x="142875" y="0"/>
                </a:moveTo>
                <a:lnTo>
                  <a:pt x="139082" y="0"/>
                </a:lnTo>
                <a:lnTo>
                  <a:pt x="137965" y="794"/>
                </a:lnTo>
                <a:lnTo>
                  <a:pt x="137221" y="2116"/>
                </a:lnTo>
                <a:lnTo>
                  <a:pt x="136724" y="3792"/>
                </a:lnTo>
                <a:lnTo>
                  <a:pt x="134056" y="7771"/>
                </a:lnTo>
                <a:lnTo>
                  <a:pt x="132233" y="9943"/>
                </a:lnTo>
                <a:lnTo>
                  <a:pt x="129430" y="12185"/>
                </a:lnTo>
                <a:lnTo>
                  <a:pt x="125974" y="14473"/>
                </a:lnTo>
                <a:lnTo>
                  <a:pt x="122083" y="16792"/>
                </a:lnTo>
                <a:lnTo>
                  <a:pt x="118695" y="19926"/>
                </a:lnTo>
                <a:lnTo>
                  <a:pt x="115642" y="23603"/>
                </a:lnTo>
                <a:lnTo>
                  <a:pt x="112814" y="27641"/>
                </a:lnTo>
                <a:lnTo>
                  <a:pt x="109340" y="31921"/>
                </a:lnTo>
                <a:lnTo>
                  <a:pt x="105437" y="36362"/>
                </a:lnTo>
                <a:lnTo>
                  <a:pt x="101248" y="40910"/>
                </a:lnTo>
                <a:lnTo>
                  <a:pt x="92359" y="50197"/>
                </a:lnTo>
                <a:lnTo>
                  <a:pt x="59501" y="83355"/>
                </a:lnTo>
                <a:lnTo>
                  <a:pt x="54748" y="88907"/>
                </a:lnTo>
                <a:lnTo>
                  <a:pt x="49993" y="94990"/>
                </a:lnTo>
                <a:lnTo>
                  <a:pt x="45235" y="101427"/>
                </a:lnTo>
                <a:lnTo>
                  <a:pt x="40475" y="107305"/>
                </a:lnTo>
                <a:lnTo>
                  <a:pt x="35714" y="112812"/>
                </a:lnTo>
                <a:lnTo>
                  <a:pt x="26985" y="122370"/>
                </a:lnTo>
                <a:lnTo>
                  <a:pt x="20459" y="129264"/>
                </a:lnTo>
                <a:lnTo>
                  <a:pt x="7329" y="142650"/>
                </a:lnTo>
                <a:lnTo>
                  <a:pt x="4886" y="145106"/>
                </a:lnTo>
                <a:lnTo>
                  <a:pt x="3257" y="147537"/>
                </a:lnTo>
                <a:lnTo>
                  <a:pt x="1447" y="152355"/>
                </a:lnTo>
                <a:lnTo>
                  <a:pt x="429" y="155738"/>
                </a:lnTo>
                <a:lnTo>
                  <a:pt x="190" y="158646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65"/>
          <p:cNvSpPr/>
          <p:nvPr/>
        </p:nvSpPr>
        <p:spPr>
          <a:xfrm>
            <a:off x="6736556" y="1150233"/>
            <a:ext cx="178595" cy="21343"/>
          </a:xfrm>
          <a:custGeom>
            <a:avLst/>
            <a:gdLst/>
            <a:ahLst/>
            <a:cxnLst/>
            <a:rect l="0" t="0" r="0" b="0"/>
            <a:pathLst>
              <a:path w="178595" h="21343">
                <a:moveTo>
                  <a:pt x="0" y="21342"/>
                </a:moveTo>
                <a:lnTo>
                  <a:pt x="9943" y="21342"/>
                </a:lnTo>
                <a:lnTo>
                  <a:pt x="12978" y="20548"/>
                </a:lnTo>
                <a:lnTo>
                  <a:pt x="16590" y="19225"/>
                </a:lnTo>
                <a:lnTo>
                  <a:pt x="20585" y="17549"/>
                </a:lnTo>
                <a:lnTo>
                  <a:pt x="24835" y="16432"/>
                </a:lnTo>
                <a:lnTo>
                  <a:pt x="29257" y="15687"/>
                </a:lnTo>
                <a:lnTo>
                  <a:pt x="33792" y="15191"/>
                </a:lnTo>
                <a:lnTo>
                  <a:pt x="39197" y="14066"/>
                </a:lnTo>
                <a:lnTo>
                  <a:pt x="45181" y="12522"/>
                </a:lnTo>
                <a:lnTo>
                  <a:pt x="51552" y="10700"/>
                </a:lnTo>
                <a:lnTo>
                  <a:pt x="58180" y="9484"/>
                </a:lnTo>
                <a:lnTo>
                  <a:pt x="64980" y="8674"/>
                </a:lnTo>
                <a:lnTo>
                  <a:pt x="71895" y="8134"/>
                </a:lnTo>
                <a:lnTo>
                  <a:pt x="78886" y="7774"/>
                </a:lnTo>
                <a:lnTo>
                  <a:pt x="93005" y="7374"/>
                </a:lnTo>
                <a:lnTo>
                  <a:pt x="100103" y="6474"/>
                </a:lnTo>
                <a:lnTo>
                  <a:pt x="107216" y="5080"/>
                </a:lnTo>
                <a:lnTo>
                  <a:pt x="114340" y="3357"/>
                </a:lnTo>
                <a:lnTo>
                  <a:pt x="120677" y="2208"/>
                </a:lnTo>
                <a:lnTo>
                  <a:pt x="126489" y="1442"/>
                </a:lnTo>
                <a:lnTo>
                  <a:pt x="131951" y="931"/>
                </a:lnTo>
                <a:lnTo>
                  <a:pt x="137180" y="591"/>
                </a:lnTo>
                <a:lnTo>
                  <a:pt x="142253" y="364"/>
                </a:lnTo>
                <a:lnTo>
                  <a:pt x="152124" y="112"/>
                </a:lnTo>
                <a:lnTo>
                  <a:pt x="161802" y="0"/>
                </a:lnTo>
                <a:lnTo>
                  <a:pt x="165811" y="764"/>
                </a:lnTo>
                <a:lnTo>
                  <a:pt x="169279" y="2067"/>
                </a:lnTo>
                <a:lnTo>
                  <a:pt x="178594" y="70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66"/>
          <p:cNvSpPr/>
          <p:nvPr/>
        </p:nvSpPr>
        <p:spPr>
          <a:xfrm>
            <a:off x="6965450" y="1064418"/>
            <a:ext cx="56857" cy="192883"/>
          </a:xfrm>
          <a:custGeom>
            <a:avLst/>
            <a:gdLst/>
            <a:ahLst/>
            <a:cxnLst/>
            <a:rect l="0" t="0" r="0" b="0"/>
            <a:pathLst>
              <a:path w="56857" h="192883">
                <a:moveTo>
                  <a:pt x="6850" y="0"/>
                </a:moveTo>
                <a:lnTo>
                  <a:pt x="0" y="0"/>
                </a:lnTo>
                <a:lnTo>
                  <a:pt x="696" y="794"/>
                </a:lnTo>
                <a:lnTo>
                  <a:pt x="3585" y="3793"/>
                </a:lnTo>
                <a:lnTo>
                  <a:pt x="4674" y="5703"/>
                </a:lnTo>
                <a:lnTo>
                  <a:pt x="5883" y="9943"/>
                </a:lnTo>
                <a:lnTo>
                  <a:pt x="6420" y="14474"/>
                </a:lnTo>
                <a:lnTo>
                  <a:pt x="6563" y="16793"/>
                </a:lnTo>
                <a:lnTo>
                  <a:pt x="7453" y="19927"/>
                </a:lnTo>
                <a:lnTo>
                  <a:pt x="8839" y="23603"/>
                </a:lnTo>
                <a:lnTo>
                  <a:pt x="10558" y="27642"/>
                </a:lnTo>
                <a:lnTo>
                  <a:pt x="11703" y="31922"/>
                </a:lnTo>
                <a:lnTo>
                  <a:pt x="12466" y="36362"/>
                </a:lnTo>
                <a:lnTo>
                  <a:pt x="12975" y="40910"/>
                </a:lnTo>
                <a:lnTo>
                  <a:pt x="13315" y="45530"/>
                </a:lnTo>
                <a:lnTo>
                  <a:pt x="13541" y="50197"/>
                </a:lnTo>
                <a:lnTo>
                  <a:pt x="13692" y="54896"/>
                </a:lnTo>
                <a:lnTo>
                  <a:pt x="14585" y="60410"/>
                </a:lnTo>
                <a:lnTo>
                  <a:pt x="15976" y="66467"/>
                </a:lnTo>
                <a:lnTo>
                  <a:pt x="17696" y="72886"/>
                </a:lnTo>
                <a:lnTo>
                  <a:pt x="18843" y="78754"/>
                </a:lnTo>
                <a:lnTo>
                  <a:pt x="19608" y="84252"/>
                </a:lnTo>
                <a:lnTo>
                  <a:pt x="20118" y="89506"/>
                </a:lnTo>
                <a:lnTo>
                  <a:pt x="21251" y="95389"/>
                </a:lnTo>
                <a:lnTo>
                  <a:pt x="22800" y="101693"/>
                </a:lnTo>
                <a:lnTo>
                  <a:pt x="24627" y="108277"/>
                </a:lnTo>
                <a:lnTo>
                  <a:pt x="25845" y="114253"/>
                </a:lnTo>
                <a:lnTo>
                  <a:pt x="26657" y="119825"/>
                </a:lnTo>
                <a:lnTo>
                  <a:pt x="27198" y="125127"/>
                </a:lnTo>
                <a:lnTo>
                  <a:pt x="27559" y="130250"/>
                </a:lnTo>
                <a:lnTo>
                  <a:pt x="27800" y="135252"/>
                </a:lnTo>
                <a:lnTo>
                  <a:pt x="27960" y="140174"/>
                </a:lnTo>
                <a:lnTo>
                  <a:pt x="28861" y="145043"/>
                </a:lnTo>
                <a:lnTo>
                  <a:pt x="30255" y="149877"/>
                </a:lnTo>
                <a:lnTo>
                  <a:pt x="31978" y="154687"/>
                </a:lnTo>
                <a:lnTo>
                  <a:pt x="33921" y="159481"/>
                </a:lnTo>
                <a:lnTo>
                  <a:pt x="36010" y="164264"/>
                </a:lnTo>
                <a:lnTo>
                  <a:pt x="38196" y="169041"/>
                </a:lnTo>
                <a:lnTo>
                  <a:pt x="40447" y="173019"/>
                </a:lnTo>
                <a:lnTo>
                  <a:pt x="42742" y="176465"/>
                </a:lnTo>
                <a:lnTo>
                  <a:pt x="45065" y="179556"/>
                </a:lnTo>
                <a:lnTo>
                  <a:pt x="47408" y="182410"/>
                </a:lnTo>
                <a:lnTo>
                  <a:pt x="49763" y="185107"/>
                </a:lnTo>
                <a:lnTo>
                  <a:pt x="56856" y="1928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67"/>
          <p:cNvSpPr/>
          <p:nvPr/>
        </p:nvSpPr>
        <p:spPr>
          <a:xfrm>
            <a:off x="7072312" y="1064720"/>
            <a:ext cx="142867" cy="192241"/>
          </a:xfrm>
          <a:custGeom>
            <a:avLst/>
            <a:gdLst/>
            <a:ahLst/>
            <a:cxnLst/>
            <a:rect l="0" t="0" r="0" b="0"/>
            <a:pathLst>
              <a:path w="142867" h="192241">
                <a:moveTo>
                  <a:pt x="57150" y="13986"/>
                </a:moveTo>
                <a:lnTo>
                  <a:pt x="57150" y="10193"/>
                </a:lnTo>
                <a:lnTo>
                  <a:pt x="56356" y="9076"/>
                </a:lnTo>
                <a:lnTo>
                  <a:pt x="55034" y="8332"/>
                </a:lnTo>
                <a:lnTo>
                  <a:pt x="50999" y="7136"/>
                </a:lnTo>
                <a:lnTo>
                  <a:pt x="50668" y="6244"/>
                </a:lnTo>
                <a:lnTo>
                  <a:pt x="50064" y="377"/>
                </a:lnTo>
                <a:lnTo>
                  <a:pt x="50032" y="0"/>
                </a:lnTo>
                <a:lnTo>
                  <a:pt x="46222" y="3580"/>
                </a:lnTo>
                <a:lnTo>
                  <a:pt x="39365" y="10348"/>
                </a:lnTo>
                <a:lnTo>
                  <a:pt x="38150" y="13148"/>
                </a:lnTo>
                <a:lnTo>
                  <a:pt x="37340" y="16602"/>
                </a:lnTo>
                <a:lnTo>
                  <a:pt x="36799" y="20493"/>
                </a:lnTo>
                <a:lnTo>
                  <a:pt x="35646" y="23880"/>
                </a:lnTo>
                <a:lnTo>
                  <a:pt x="32247" y="29760"/>
                </a:lnTo>
                <a:lnTo>
                  <a:pt x="30229" y="33233"/>
                </a:lnTo>
                <a:lnTo>
                  <a:pt x="28090" y="37136"/>
                </a:lnTo>
                <a:lnTo>
                  <a:pt x="25871" y="41326"/>
                </a:lnTo>
                <a:lnTo>
                  <a:pt x="24391" y="45706"/>
                </a:lnTo>
                <a:lnTo>
                  <a:pt x="23405" y="50214"/>
                </a:lnTo>
                <a:lnTo>
                  <a:pt x="22747" y="54807"/>
                </a:lnTo>
                <a:lnTo>
                  <a:pt x="21514" y="59456"/>
                </a:lnTo>
                <a:lnTo>
                  <a:pt x="19900" y="64143"/>
                </a:lnTo>
                <a:lnTo>
                  <a:pt x="18029" y="68855"/>
                </a:lnTo>
                <a:lnTo>
                  <a:pt x="15988" y="73584"/>
                </a:lnTo>
                <a:lnTo>
                  <a:pt x="11604" y="83072"/>
                </a:lnTo>
                <a:lnTo>
                  <a:pt x="4673" y="97338"/>
                </a:lnTo>
                <a:lnTo>
                  <a:pt x="3115" y="102098"/>
                </a:lnTo>
                <a:lnTo>
                  <a:pt x="2077" y="106858"/>
                </a:lnTo>
                <a:lnTo>
                  <a:pt x="1384" y="111620"/>
                </a:lnTo>
                <a:lnTo>
                  <a:pt x="923" y="116381"/>
                </a:lnTo>
                <a:lnTo>
                  <a:pt x="615" y="121143"/>
                </a:lnTo>
                <a:lnTo>
                  <a:pt x="410" y="125905"/>
                </a:lnTo>
                <a:lnTo>
                  <a:pt x="1067" y="129874"/>
                </a:lnTo>
                <a:lnTo>
                  <a:pt x="2299" y="133313"/>
                </a:lnTo>
                <a:lnTo>
                  <a:pt x="3914" y="136400"/>
                </a:lnTo>
                <a:lnTo>
                  <a:pt x="4990" y="140045"/>
                </a:lnTo>
                <a:lnTo>
                  <a:pt x="5708" y="144063"/>
                </a:lnTo>
                <a:lnTo>
                  <a:pt x="6186" y="148329"/>
                </a:lnTo>
                <a:lnTo>
                  <a:pt x="7300" y="151967"/>
                </a:lnTo>
                <a:lnTo>
                  <a:pt x="8835" y="155185"/>
                </a:lnTo>
                <a:lnTo>
                  <a:pt x="10653" y="158125"/>
                </a:lnTo>
                <a:lnTo>
                  <a:pt x="12658" y="161672"/>
                </a:lnTo>
                <a:lnTo>
                  <a:pt x="17003" y="169847"/>
                </a:lnTo>
                <a:lnTo>
                  <a:pt x="19273" y="173456"/>
                </a:lnTo>
                <a:lnTo>
                  <a:pt x="21580" y="176655"/>
                </a:lnTo>
                <a:lnTo>
                  <a:pt x="23912" y="179582"/>
                </a:lnTo>
                <a:lnTo>
                  <a:pt x="26260" y="181533"/>
                </a:lnTo>
                <a:lnTo>
                  <a:pt x="28619" y="182834"/>
                </a:lnTo>
                <a:lnTo>
                  <a:pt x="30986" y="183701"/>
                </a:lnTo>
                <a:lnTo>
                  <a:pt x="33358" y="185073"/>
                </a:lnTo>
                <a:lnTo>
                  <a:pt x="35732" y="186782"/>
                </a:lnTo>
                <a:lnTo>
                  <a:pt x="38109" y="188714"/>
                </a:lnTo>
                <a:lnTo>
                  <a:pt x="40487" y="190003"/>
                </a:lnTo>
                <a:lnTo>
                  <a:pt x="42866" y="190862"/>
                </a:lnTo>
                <a:lnTo>
                  <a:pt x="45246" y="191434"/>
                </a:lnTo>
                <a:lnTo>
                  <a:pt x="48420" y="191816"/>
                </a:lnTo>
                <a:lnTo>
                  <a:pt x="52124" y="192071"/>
                </a:lnTo>
                <a:lnTo>
                  <a:pt x="56181" y="192240"/>
                </a:lnTo>
                <a:lnTo>
                  <a:pt x="59679" y="191560"/>
                </a:lnTo>
                <a:lnTo>
                  <a:pt x="62805" y="190312"/>
                </a:lnTo>
                <a:lnTo>
                  <a:pt x="65683" y="188687"/>
                </a:lnTo>
                <a:lnTo>
                  <a:pt x="68394" y="186809"/>
                </a:lnTo>
                <a:lnTo>
                  <a:pt x="70996" y="184764"/>
                </a:lnTo>
                <a:lnTo>
                  <a:pt x="73525" y="182607"/>
                </a:lnTo>
                <a:lnTo>
                  <a:pt x="76798" y="181168"/>
                </a:lnTo>
                <a:lnTo>
                  <a:pt x="80567" y="180210"/>
                </a:lnTo>
                <a:lnTo>
                  <a:pt x="84668" y="179570"/>
                </a:lnTo>
                <a:lnTo>
                  <a:pt x="88989" y="178351"/>
                </a:lnTo>
                <a:lnTo>
                  <a:pt x="93457" y="176744"/>
                </a:lnTo>
                <a:lnTo>
                  <a:pt x="98023" y="174879"/>
                </a:lnTo>
                <a:lnTo>
                  <a:pt x="101862" y="172841"/>
                </a:lnTo>
                <a:lnTo>
                  <a:pt x="105215" y="170689"/>
                </a:lnTo>
                <a:lnTo>
                  <a:pt x="108242" y="168461"/>
                </a:lnTo>
                <a:lnTo>
                  <a:pt x="111055" y="165388"/>
                </a:lnTo>
                <a:lnTo>
                  <a:pt x="113725" y="161752"/>
                </a:lnTo>
                <a:lnTo>
                  <a:pt x="116298" y="157740"/>
                </a:lnTo>
                <a:lnTo>
                  <a:pt x="118807" y="154272"/>
                </a:lnTo>
                <a:lnTo>
                  <a:pt x="121273" y="151166"/>
                </a:lnTo>
                <a:lnTo>
                  <a:pt x="123712" y="148302"/>
                </a:lnTo>
                <a:lnTo>
                  <a:pt x="126130" y="145599"/>
                </a:lnTo>
                <a:lnTo>
                  <a:pt x="130935" y="140478"/>
                </a:lnTo>
                <a:lnTo>
                  <a:pt x="132534" y="137208"/>
                </a:lnTo>
                <a:lnTo>
                  <a:pt x="133600" y="133440"/>
                </a:lnTo>
                <a:lnTo>
                  <a:pt x="134310" y="129341"/>
                </a:lnTo>
                <a:lnTo>
                  <a:pt x="135578" y="125814"/>
                </a:lnTo>
                <a:lnTo>
                  <a:pt x="137216" y="122669"/>
                </a:lnTo>
                <a:lnTo>
                  <a:pt x="140360" y="117058"/>
                </a:lnTo>
                <a:lnTo>
                  <a:pt x="141757" y="111919"/>
                </a:lnTo>
                <a:lnTo>
                  <a:pt x="142130" y="108643"/>
                </a:lnTo>
                <a:lnTo>
                  <a:pt x="142378" y="104872"/>
                </a:lnTo>
                <a:lnTo>
                  <a:pt x="142543" y="100770"/>
                </a:lnTo>
                <a:lnTo>
                  <a:pt x="142728" y="91980"/>
                </a:lnTo>
                <a:lnTo>
                  <a:pt x="142866" y="69138"/>
                </a:lnTo>
                <a:lnTo>
                  <a:pt x="142075" y="65835"/>
                </a:lnTo>
                <a:lnTo>
                  <a:pt x="140755" y="62046"/>
                </a:lnTo>
                <a:lnTo>
                  <a:pt x="139080" y="57932"/>
                </a:lnTo>
                <a:lnTo>
                  <a:pt x="137170" y="54396"/>
                </a:lnTo>
                <a:lnTo>
                  <a:pt x="135103" y="51245"/>
                </a:lnTo>
                <a:lnTo>
                  <a:pt x="132931" y="48350"/>
                </a:lnTo>
                <a:lnTo>
                  <a:pt x="129896" y="45627"/>
                </a:lnTo>
                <a:lnTo>
                  <a:pt x="126285" y="43017"/>
                </a:lnTo>
                <a:lnTo>
                  <a:pt x="122289" y="40484"/>
                </a:lnTo>
                <a:lnTo>
                  <a:pt x="118833" y="38001"/>
                </a:lnTo>
                <a:lnTo>
                  <a:pt x="115735" y="35552"/>
                </a:lnTo>
                <a:lnTo>
                  <a:pt x="112875" y="33126"/>
                </a:lnTo>
                <a:lnTo>
                  <a:pt x="109381" y="31508"/>
                </a:lnTo>
                <a:lnTo>
                  <a:pt x="105465" y="30430"/>
                </a:lnTo>
                <a:lnTo>
                  <a:pt x="101266" y="29711"/>
                </a:lnTo>
                <a:lnTo>
                  <a:pt x="96879" y="29232"/>
                </a:lnTo>
                <a:lnTo>
                  <a:pt x="92368" y="28912"/>
                </a:lnTo>
                <a:lnTo>
                  <a:pt x="87773" y="28699"/>
                </a:lnTo>
                <a:lnTo>
                  <a:pt x="83121" y="27764"/>
                </a:lnTo>
                <a:lnTo>
                  <a:pt x="78433" y="26346"/>
                </a:lnTo>
                <a:lnTo>
                  <a:pt x="73720" y="24607"/>
                </a:lnTo>
                <a:lnTo>
                  <a:pt x="68990" y="24242"/>
                </a:lnTo>
                <a:lnTo>
                  <a:pt x="64250" y="24792"/>
                </a:lnTo>
                <a:lnTo>
                  <a:pt x="59502" y="25952"/>
                </a:lnTo>
                <a:lnTo>
                  <a:pt x="54749" y="26726"/>
                </a:lnTo>
                <a:lnTo>
                  <a:pt x="49993" y="27242"/>
                </a:lnTo>
                <a:lnTo>
                  <a:pt x="45235" y="27586"/>
                </a:lnTo>
                <a:lnTo>
                  <a:pt x="40475" y="27815"/>
                </a:lnTo>
                <a:lnTo>
                  <a:pt x="30954" y="28069"/>
                </a:lnTo>
                <a:lnTo>
                  <a:pt x="26192" y="28931"/>
                </a:lnTo>
                <a:lnTo>
                  <a:pt x="21430" y="30299"/>
                </a:lnTo>
                <a:lnTo>
                  <a:pt x="16668" y="32005"/>
                </a:lnTo>
                <a:lnTo>
                  <a:pt x="12699" y="33143"/>
                </a:lnTo>
                <a:lnTo>
                  <a:pt x="9260" y="33901"/>
                </a:lnTo>
                <a:lnTo>
                  <a:pt x="6173" y="34406"/>
                </a:lnTo>
                <a:lnTo>
                  <a:pt x="4115" y="35537"/>
                </a:lnTo>
                <a:lnTo>
                  <a:pt x="2744" y="37084"/>
                </a:lnTo>
                <a:lnTo>
                  <a:pt x="0" y="425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68"/>
          <p:cNvSpPr/>
          <p:nvPr/>
        </p:nvSpPr>
        <p:spPr>
          <a:xfrm>
            <a:off x="4707757" y="1671640"/>
            <a:ext cx="164281" cy="385761"/>
          </a:xfrm>
          <a:custGeom>
            <a:avLst/>
            <a:gdLst/>
            <a:ahLst/>
            <a:cxnLst/>
            <a:rect l="0" t="0" r="0" b="0"/>
            <a:pathLst>
              <a:path w="164281" h="385761">
                <a:moveTo>
                  <a:pt x="164280" y="50003"/>
                </a:moveTo>
                <a:lnTo>
                  <a:pt x="164280" y="46211"/>
                </a:lnTo>
                <a:lnTo>
                  <a:pt x="163486" y="45094"/>
                </a:lnTo>
                <a:lnTo>
                  <a:pt x="162163" y="44349"/>
                </a:lnTo>
                <a:lnTo>
                  <a:pt x="158129" y="43154"/>
                </a:lnTo>
                <a:lnTo>
                  <a:pt x="157798" y="42262"/>
                </a:lnTo>
                <a:lnTo>
                  <a:pt x="157430" y="39154"/>
                </a:lnTo>
                <a:lnTo>
                  <a:pt x="156539" y="37214"/>
                </a:lnTo>
                <a:lnTo>
                  <a:pt x="152285" y="30692"/>
                </a:lnTo>
                <a:lnTo>
                  <a:pt x="151011" y="26075"/>
                </a:lnTo>
                <a:lnTo>
                  <a:pt x="149878" y="24526"/>
                </a:lnTo>
                <a:lnTo>
                  <a:pt x="148329" y="23493"/>
                </a:lnTo>
                <a:lnTo>
                  <a:pt x="146502" y="22805"/>
                </a:lnTo>
                <a:lnTo>
                  <a:pt x="142356" y="19923"/>
                </a:lnTo>
                <a:lnTo>
                  <a:pt x="137867" y="15997"/>
                </a:lnTo>
                <a:lnTo>
                  <a:pt x="133226" y="11606"/>
                </a:lnTo>
                <a:lnTo>
                  <a:pt x="130877" y="10118"/>
                </a:lnTo>
                <a:lnTo>
                  <a:pt x="126151" y="8464"/>
                </a:lnTo>
                <a:lnTo>
                  <a:pt x="122986" y="7229"/>
                </a:lnTo>
                <a:lnTo>
                  <a:pt x="119288" y="5612"/>
                </a:lnTo>
                <a:lnTo>
                  <a:pt x="115236" y="3740"/>
                </a:lnTo>
                <a:lnTo>
                  <a:pt x="111740" y="2493"/>
                </a:lnTo>
                <a:lnTo>
                  <a:pt x="108616" y="1661"/>
                </a:lnTo>
                <a:lnTo>
                  <a:pt x="105739" y="1106"/>
                </a:lnTo>
                <a:lnTo>
                  <a:pt x="102234" y="736"/>
                </a:lnTo>
                <a:lnTo>
                  <a:pt x="98310" y="490"/>
                </a:lnTo>
                <a:lnTo>
                  <a:pt x="89716" y="216"/>
                </a:lnTo>
                <a:lnTo>
                  <a:pt x="66551" y="26"/>
                </a:lnTo>
                <a:lnTo>
                  <a:pt x="41857" y="0"/>
                </a:lnTo>
                <a:lnTo>
                  <a:pt x="39009" y="792"/>
                </a:lnTo>
                <a:lnTo>
                  <a:pt x="36316" y="2115"/>
                </a:lnTo>
                <a:lnTo>
                  <a:pt x="33727" y="3790"/>
                </a:lnTo>
                <a:lnTo>
                  <a:pt x="30413" y="4907"/>
                </a:lnTo>
                <a:lnTo>
                  <a:pt x="26617" y="5652"/>
                </a:lnTo>
                <a:lnTo>
                  <a:pt x="22498" y="6148"/>
                </a:lnTo>
                <a:lnTo>
                  <a:pt x="19752" y="7273"/>
                </a:lnTo>
                <a:lnTo>
                  <a:pt x="17922" y="8816"/>
                </a:lnTo>
                <a:lnTo>
                  <a:pt x="16702" y="10639"/>
                </a:lnTo>
                <a:lnTo>
                  <a:pt x="15095" y="11854"/>
                </a:lnTo>
                <a:lnTo>
                  <a:pt x="13229" y="12664"/>
                </a:lnTo>
                <a:lnTo>
                  <a:pt x="11192" y="13204"/>
                </a:lnTo>
                <a:lnTo>
                  <a:pt x="9834" y="15152"/>
                </a:lnTo>
                <a:lnTo>
                  <a:pt x="8325" y="21549"/>
                </a:lnTo>
                <a:lnTo>
                  <a:pt x="7476" y="30284"/>
                </a:lnTo>
                <a:lnTo>
                  <a:pt x="3431" y="41691"/>
                </a:lnTo>
                <a:lnTo>
                  <a:pt x="998" y="51333"/>
                </a:lnTo>
                <a:lnTo>
                  <a:pt x="277" y="63009"/>
                </a:lnTo>
                <a:lnTo>
                  <a:pt x="64" y="76523"/>
                </a:lnTo>
                <a:lnTo>
                  <a:pt x="0" y="90581"/>
                </a:lnTo>
                <a:lnTo>
                  <a:pt x="2102" y="102169"/>
                </a:lnTo>
                <a:lnTo>
                  <a:pt x="3774" y="108593"/>
                </a:lnTo>
                <a:lnTo>
                  <a:pt x="5632" y="119964"/>
                </a:lnTo>
                <a:lnTo>
                  <a:pt x="6457" y="130309"/>
                </a:lnTo>
                <a:lnTo>
                  <a:pt x="6824" y="140199"/>
                </a:lnTo>
                <a:lnTo>
                  <a:pt x="9103" y="149886"/>
                </a:lnTo>
                <a:lnTo>
                  <a:pt x="14850" y="166382"/>
                </a:lnTo>
                <a:lnTo>
                  <a:pt x="17035" y="172833"/>
                </a:lnTo>
                <a:lnTo>
                  <a:pt x="19463" y="184234"/>
                </a:lnTo>
                <a:lnTo>
                  <a:pt x="21336" y="195386"/>
                </a:lnTo>
                <a:lnTo>
                  <a:pt x="22946" y="201694"/>
                </a:lnTo>
                <a:lnTo>
                  <a:pt x="24814" y="208280"/>
                </a:lnTo>
                <a:lnTo>
                  <a:pt x="29006" y="221949"/>
                </a:lnTo>
                <a:lnTo>
                  <a:pt x="31234" y="228927"/>
                </a:lnTo>
                <a:lnTo>
                  <a:pt x="35828" y="240915"/>
                </a:lnTo>
                <a:lnTo>
                  <a:pt x="40515" y="251534"/>
                </a:lnTo>
                <a:lnTo>
                  <a:pt x="45244" y="261546"/>
                </a:lnTo>
                <a:lnTo>
                  <a:pt x="47875" y="271287"/>
                </a:lnTo>
                <a:lnTo>
                  <a:pt x="49838" y="281701"/>
                </a:lnTo>
                <a:lnTo>
                  <a:pt x="51473" y="287812"/>
                </a:lnTo>
                <a:lnTo>
                  <a:pt x="53357" y="294268"/>
                </a:lnTo>
                <a:lnTo>
                  <a:pt x="57566" y="305673"/>
                </a:lnTo>
                <a:lnTo>
                  <a:pt x="62083" y="316034"/>
                </a:lnTo>
                <a:lnTo>
                  <a:pt x="66736" y="325931"/>
                </a:lnTo>
                <a:lnTo>
                  <a:pt x="71450" y="333505"/>
                </a:lnTo>
                <a:lnTo>
                  <a:pt x="73818" y="336635"/>
                </a:lnTo>
                <a:lnTo>
                  <a:pt x="75397" y="340310"/>
                </a:lnTo>
                <a:lnTo>
                  <a:pt x="77619" y="352273"/>
                </a:lnTo>
                <a:lnTo>
                  <a:pt x="78140" y="358441"/>
                </a:lnTo>
                <a:lnTo>
                  <a:pt x="79072" y="361197"/>
                </a:lnTo>
                <a:lnTo>
                  <a:pt x="83383" y="368869"/>
                </a:lnTo>
                <a:lnTo>
                  <a:pt x="84669" y="373755"/>
                </a:lnTo>
                <a:lnTo>
                  <a:pt x="85806" y="375375"/>
                </a:lnTo>
                <a:lnTo>
                  <a:pt x="87358" y="376455"/>
                </a:lnTo>
                <a:lnTo>
                  <a:pt x="89186" y="377175"/>
                </a:lnTo>
                <a:lnTo>
                  <a:pt x="90405" y="378449"/>
                </a:lnTo>
                <a:lnTo>
                  <a:pt x="91217" y="380092"/>
                </a:lnTo>
                <a:lnTo>
                  <a:pt x="92843" y="3857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9"/>
          <p:cNvSpPr/>
          <p:nvPr/>
        </p:nvSpPr>
        <p:spPr>
          <a:xfrm>
            <a:off x="4579143" y="1907381"/>
            <a:ext cx="307183" cy="28576"/>
          </a:xfrm>
          <a:custGeom>
            <a:avLst/>
            <a:gdLst/>
            <a:ahLst/>
            <a:cxnLst/>
            <a:rect l="0" t="0" r="0" b="0"/>
            <a:pathLst>
              <a:path w="307183" h="28576">
                <a:moveTo>
                  <a:pt x="0" y="28575"/>
                </a:moveTo>
                <a:lnTo>
                  <a:pt x="9943" y="28575"/>
                </a:lnTo>
                <a:lnTo>
                  <a:pt x="12185" y="27781"/>
                </a:lnTo>
                <a:lnTo>
                  <a:pt x="14473" y="26458"/>
                </a:lnTo>
                <a:lnTo>
                  <a:pt x="16793" y="24783"/>
                </a:lnTo>
                <a:lnTo>
                  <a:pt x="19926" y="23665"/>
                </a:lnTo>
                <a:lnTo>
                  <a:pt x="23603" y="22920"/>
                </a:lnTo>
                <a:lnTo>
                  <a:pt x="31922" y="22093"/>
                </a:lnTo>
                <a:lnTo>
                  <a:pt x="40910" y="21725"/>
                </a:lnTo>
                <a:lnTo>
                  <a:pt x="58689" y="21518"/>
                </a:lnTo>
                <a:lnTo>
                  <a:pt x="65320" y="20695"/>
                </a:lnTo>
                <a:lnTo>
                  <a:pt x="72121" y="19353"/>
                </a:lnTo>
                <a:lnTo>
                  <a:pt x="79037" y="17664"/>
                </a:lnTo>
                <a:lnTo>
                  <a:pt x="85236" y="16539"/>
                </a:lnTo>
                <a:lnTo>
                  <a:pt x="90955" y="15788"/>
                </a:lnTo>
                <a:lnTo>
                  <a:pt x="96356" y="15288"/>
                </a:lnTo>
                <a:lnTo>
                  <a:pt x="102337" y="14161"/>
                </a:lnTo>
                <a:lnTo>
                  <a:pt x="108706" y="12615"/>
                </a:lnTo>
                <a:lnTo>
                  <a:pt x="115333" y="10792"/>
                </a:lnTo>
                <a:lnTo>
                  <a:pt x="122133" y="9575"/>
                </a:lnTo>
                <a:lnTo>
                  <a:pt x="129047" y="8765"/>
                </a:lnTo>
                <a:lnTo>
                  <a:pt x="136038" y="8224"/>
                </a:lnTo>
                <a:lnTo>
                  <a:pt x="143079" y="7864"/>
                </a:lnTo>
                <a:lnTo>
                  <a:pt x="157253" y="7464"/>
                </a:lnTo>
                <a:lnTo>
                  <a:pt x="164367" y="6563"/>
                </a:lnTo>
                <a:lnTo>
                  <a:pt x="171491" y="5169"/>
                </a:lnTo>
                <a:lnTo>
                  <a:pt x="178621" y="3446"/>
                </a:lnTo>
                <a:lnTo>
                  <a:pt x="185756" y="3091"/>
                </a:lnTo>
                <a:lnTo>
                  <a:pt x="192894" y="3648"/>
                </a:lnTo>
                <a:lnTo>
                  <a:pt x="200033" y="4813"/>
                </a:lnTo>
                <a:lnTo>
                  <a:pt x="206381" y="4796"/>
                </a:lnTo>
                <a:lnTo>
                  <a:pt x="212200" y="3991"/>
                </a:lnTo>
                <a:lnTo>
                  <a:pt x="217667" y="2661"/>
                </a:lnTo>
                <a:lnTo>
                  <a:pt x="222899" y="1774"/>
                </a:lnTo>
                <a:lnTo>
                  <a:pt x="227974" y="1182"/>
                </a:lnTo>
                <a:lnTo>
                  <a:pt x="232946" y="788"/>
                </a:lnTo>
                <a:lnTo>
                  <a:pt x="238641" y="525"/>
                </a:lnTo>
                <a:lnTo>
                  <a:pt x="251319" y="233"/>
                </a:lnTo>
                <a:lnTo>
                  <a:pt x="30718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70"/>
          <p:cNvSpPr/>
          <p:nvPr/>
        </p:nvSpPr>
        <p:spPr>
          <a:xfrm>
            <a:off x="5050633" y="1585940"/>
            <a:ext cx="128586" cy="557186"/>
          </a:xfrm>
          <a:custGeom>
            <a:avLst/>
            <a:gdLst/>
            <a:ahLst/>
            <a:cxnLst/>
            <a:rect l="0" t="0" r="0" b="0"/>
            <a:pathLst>
              <a:path w="128586" h="557186">
                <a:moveTo>
                  <a:pt x="128585" y="14260"/>
                </a:moveTo>
                <a:lnTo>
                  <a:pt x="124793" y="10467"/>
                </a:lnTo>
                <a:lnTo>
                  <a:pt x="122882" y="9350"/>
                </a:lnTo>
                <a:lnTo>
                  <a:pt x="120814" y="8605"/>
                </a:lnTo>
                <a:lnTo>
                  <a:pt x="118642" y="8109"/>
                </a:lnTo>
                <a:lnTo>
                  <a:pt x="116400" y="6984"/>
                </a:lnTo>
                <a:lnTo>
                  <a:pt x="114112" y="5440"/>
                </a:lnTo>
                <a:lnTo>
                  <a:pt x="111793" y="3618"/>
                </a:lnTo>
                <a:lnTo>
                  <a:pt x="109453" y="2402"/>
                </a:lnTo>
                <a:lnTo>
                  <a:pt x="107099" y="1592"/>
                </a:lnTo>
                <a:lnTo>
                  <a:pt x="104736" y="1052"/>
                </a:lnTo>
                <a:lnTo>
                  <a:pt x="101573" y="692"/>
                </a:lnTo>
                <a:lnTo>
                  <a:pt x="97877" y="452"/>
                </a:lnTo>
                <a:lnTo>
                  <a:pt x="90331" y="185"/>
                </a:lnTo>
                <a:lnTo>
                  <a:pt x="81620" y="35"/>
                </a:lnTo>
                <a:lnTo>
                  <a:pt x="76491" y="0"/>
                </a:lnTo>
                <a:lnTo>
                  <a:pt x="74012" y="785"/>
                </a:lnTo>
                <a:lnTo>
                  <a:pt x="71565" y="2101"/>
                </a:lnTo>
                <a:lnTo>
                  <a:pt x="69141" y="3773"/>
                </a:lnTo>
                <a:lnTo>
                  <a:pt x="66730" y="5681"/>
                </a:lnTo>
                <a:lnTo>
                  <a:pt x="64330" y="7747"/>
                </a:lnTo>
                <a:lnTo>
                  <a:pt x="61936" y="9918"/>
                </a:lnTo>
                <a:lnTo>
                  <a:pt x="57159" y="14446"/>
                </a:lnTo>
                <a:lnTo>
                  <a:pt x="47625" y="23821"/>
                </a:lnTo>
                <a:lnTo>
                  <a:pt x="45243" y="26984"/>
                </a:lnTo>
                <a:lnTo>
                  <a:pt x="42861" y="30680"/>
                </a:lnTo>
                <a:lnTo>
                  <a:pt x="40480" y="34732"/>
                </a:lnTo>
                <a:lnTo>
                  <a:pt x="37833" y="43466"/>
                </a:lnTo>
                <a:lnTo>
                  <a:pt x="35863" y="52640"/>
                </a:lnTo>
                <a:lnTo>
                  <a:pt x="32342" y="62009"/>
                </a:lnTo>
                <a:lnTo>
                  <a:pt x="30292" y="66730"/>
                </a:lnTo>
                <a:lnTo>
                  <a:pt x="25897" y="76209"/>
                </a:lnTo>
                <a:lnTo>
                  <a:pt x="23415" y="85713"/>
                </a:lnTo>
                <a:lnTo>
                  <a:pt x="19901" y="102106"/>
                </a:lnTo>
                <a:lnTo>
                  <a:pt x="16781" y="114421"/>
                </a:lnTo>
                <a:lnTo>
                  <a:pt x="15025" y="131073"/>
                </a:lnTo>
                <a:lnTo>
                  <a:pt x="14614" y="143964"/>
                </a:lnTo>
                <a:lnTo>
                  <a:pt x="12315" y="157631"/>
                </a:lnTo>
                <a:lnTo>
                  <a:pt x="9441" y="171643"/>
                </a:lnTo>
                <a:lnTo>
                  <a:pt x="8164" y="185808"/>
                </a:lnTo>
                <a:lnTo>
                  <a:pt x="7596" y="202157"/>
                </a:lnTo>
                <a:lnTo>
                  <a:pt x="6550" y="219213"/>
                </a:lnTo>
                <a:lnTo>
                  <a:pt x="3439" y="234732"/>
                </a:lnTo>
                <a:lnTo>
                  <a:pt x="1527" y="251683"/>
                </a:lnTo>
                <a:lnTo>
                  <a:pt x="678" y="269006"/>
                </a:lnTo>
                <a:lnTo>
                  <a:pt x="300" y="284643"/>
                </a:lnTo>
                <a:lnTo>
                  <a:pt x="0" y="378495"/>
                </a:lnTo>
                <a:lnTo>
                  <a:pt x="2115" y="392836"/>
                </a:lnTo>
                <a:lnTo>
                  <a:pt x="4908" y="407147"/>
                </a:lnTo>
                <a:lnTo>
                  <a:pt x="6149" y="421445"/>
                </a:lnTo>
                <a:lnTo>
                  <a:pt x="8817" y="435737"/>
                </a:lnTo>
                <a:lnTo>
                  <a:pt x="12649" y="449233"/>
                </a:lnTo>
                <a:lnTo>
                  <a:pt x="14782" y="455054"/>
                </a:lnTo>
                <a:lnTo>
                  <a:pt x="16998" y="460523"/>
                </a:lnTo>
                <a:lnTo>
                  <a:pt x="19269" y="465756"/>
                </a:lnTo>
                <a:lnTo>
                  <a:pt x="23909" y="475804"/>
                </a:lnTo>
                <a:lnTo>
                  <a:pt x="26500" y="485561"/>
                </a:lnTo>
                <a:lnTo>
                  <a:pt x="28445" y="495189"/>
                </a:lnTo>
                <a:lnTo>
                  <a:pt x="31956" y="504760"/>
                </a:lnTo>
                <a:lnTo>
                  <a:pt x="34003" y="508741"/>
                </a:lnTo>
                <a:lnTo>
                  <a:pt x="36162" y="512189"/>
                </a:lnTo>
                <a:lnTo>
                  <a:pt x="38395" y="515281"/>
                </a:lnTo>
                <a:lnTo>
                  <a:pt x="40677" y="518136"/>
                </a:lnTo>
                <a:lnTo>
                  <a:pt x="42992" y="520834"/>
                </a:lnTo>
                <a:lnTo>
                  <a:pt x="45329" y="523426"/>
                </a:lnTo>
                <a:lnTo>
                  <a:pt x="47681" y="526741"/>
                </a:lnTo>
                <a:lnTo>
                  <a:pt x="50043" y="530539"/>
                </a:lnTo>
                <a:lnTo>
                  <a:pt x="52411" y="534658"/>
                </a:lnTo>
                <a:lnTo>
                  <a:pt x="54784" y="537405"/>
                </a:lnTo>
                <a:lnTo>
                  <a:pt x="57159" y="539236"/>
                </a:lnTo>
                <a:lnTo>
                  <a:pt x="59537" y="540456"/>
                </a:lnTo>
                <a:lnTo>
                  <a:pt x="61916" y="542063"/>
                </a:lnTo>
                <a:lnTo>
                  <a:pt x="64295" y="543929"/>
                </a:lnTo>
                <a:lnTo>
                  <a:pt x="66675" y="545966"/>
                </a:lnTo>
                <a:lnTo>
                  <a:pt x="69056" y="547324"/>
                </a:lnTo>
                <a:lnTo>
                  <a:pt x="71436" y="548230"/>
                </a:lnTo>
                <a:lnTo>
                  <a:pt x="73817" y="548833"/>
                </a:lnTo>
                <a:lnTo>
                  <a:pt x="76199" y="550030"/>
                </a:lnTo>
                <a:lnTo>
                  <a:pt x="78579" y="551621"/>
                </a:lnTo>
                <a:lnTo>
                  <a:pt x="80961" y="553475"/>
                </a:lnTo>
                <a:lnTo>
                  <a:pt x="83342" y="554712"/>
                </a:lnTo>
                <a:lnTo>
                  <a:pt x="85723" y="555536"/>
                </a:lnTo>
                <a:lnTo>
                  <a:pt x="92867" y="55718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71"/>
          <p:cNvSpPr/>
          <p:nvPr/>
        </p:nvSpPr>
        <p:spPr>
          <a:xfrm>
            <a:off x="5272411" y="1678788"/>
            <a:ext cx="128265" cy="392900"/>
          </a:xfrm>
          <a:custGeom>
            <a:avLst/>
            <a:gdLst/>
            <a:ahLst/>
            <a:cxnLst/>
            <a:rect l="0" t="0" r="0" b="0"/>
            <a:pathLst>
              <a:path w="128265" h="392900">
                <a:moveTo>
                  <a:pt x="128264" y="7137"/>
                </a:moveTo>
                <a:lnTo>
                  <a:pt x="124471" y="3344"/>
                </a:lnTo>
                <a:lnTo>
                  <a:pt x="122560" y="2227"/>
                </a:lnTo>
                <a:lnTo>
                  <a:pt x="120493" y="1482"/>
                </a:lnTo>
                <a:lnTo>
                  <a:pt x="118321" y="986"/>
                </a:lnTo>
                <a:lnTo>
                  <a:pt x="116079" y="655"/>
                </a:lnTo>
                <a:lnTo>
                  <a:pt x="113790" y="434"/>
                </a:lnTo>
                <a:lnTo>
                  <a:pt x="111471" y="287"/>
                </a:lnTo>
                <a:lnTo>
                  <a:pt x="106777" y="124"/>
                </a:lnTo>
                <a:lnTo>
                  <a:pt x="97296" y="19"/>
                </a:lnTo>
                <a:lnTo>
                  <a:pt x="90160" y="0"/>
                </a:lnTo>
                <a:lnTo>
                  <a:pt x="86986" y="792"/>
                </a:lnTo>
                <a:lnTo>
                  <a:pt x="83283" y="2113"/>
                </a:lnTo>
                <a:lnTo>
                  <a:pt x="79227" y="3787"/>
                </a:lnTo>
                <a:lnTo>
                  <a:pt x="75728" y="5697"/>
                </a:lnTo>
                <a:lnTo>
                  <a:pt x="72603" y="7765"/>
                </a:lnTo>
                <a:lnTo>
                  <a:pt x="69725" y="9937"/>
                </a:lnTo>
                <a:lnTo>
                  <a:pt x="66219" y="12178"/>
                </a:lnTo>
                <a:lnTo>
                  <a:pt x="62295" y="14466"/>
                </a:lnTo>
                <a:lnTo>
                  <a:pt x="58090" y="16786"/>
                </a:lnTo>
                <a:lnTo>
                  <a:pt x="54494" y="19919"/>
                </a:lnTo>
                <a:lnTo>
                  <a:pt x="51302" y="23596"/>
                </a:lnTo>
                <a:lnTo>
                  <a:pt x="48381" y="27634"/>
                </a:lnTo>
                <a:lnTo>
                  <a:pt x="44846" y="31914"/>
                </a:lnTo>
                <a:lnTo>
                  <a:pt x="40902" y="36355"/>
                </a:lnTo>
                <a:lnTo>
                  <a:pt x="33080" y="44729"/>
                </a:lnTo>
                <a:lnTo>
                  <a:pt x="26958" y="51096"/>
                </a:lnTo>
                <a:lnTo>
                  <a:pt x="24214" y="55493"/>
                </a:lnTo>
                <a:lnTo>
                  <a:pt x="21591" y="60806"/>
                </a:lnTo>
                <a:lnTo>
                  <a:pt x="19048" y="66728"/>
                </a:lnTo>
                <a:lnTo>
                  <a:pt x="16223" y="77543"/>
                </a:lnTo>
                <a:lnTo>
                  <a:pt x="14174" y="88434"/>
                </a:lnTo>
                <a:lnTo>
                  <a:pt x="12516" y="94672"/>
                </a:lnTo>
                <a:lnTo>
                  <a:pt x="10618" y="101213"/>
                </a:lnTo>
                <a:lnTo>
                  <a:pt x="8508" y="112713"/>
                </a:lnTo>
                <a:lnTo>
                  <a:pt x="6776" y="123909"/>
                </a:lnTo>
                <a:lnTo>
                  <a:pt x="5204" y="130229"/>
                </a:lnTo>
                <a:lnTo>
                  <a:pt x="3361" y="136823"/>
                </a:lnTo>
                <a:lnTo>
                  <a:pt x="2132" y="143600"/>
                </a:lnTo>
                <a:lnTo>
                  <a:pt x="1314" y="150500"/>
                </a:lnTo>
                <a:lnTo>
                  <a:pt x="768" y="157481"/>
                </a:lnTo>
                <a:lnTo>
                  <a:pt x="404" y="164516"/>
                </a:lnTo>
                <a:lnTo>
                  <a:pt x="0" y="178683"/>
                </a:lnTo>
                <a:lnTo>
                  <a:pt x="685" y="185795"/>
                </a:lnTo>
                <a:lnTo>
                  <a:pt x="1936" y="192917"/>
                </a:lnTo>
                <a:lnTo>
                  <a:pt x="3564" y="200046"/>
                </a:lnTo>
                <a:lnTo>
                  <a:pt x="4649" y="207180"/>
                </a:lnTo>
                <a:lnTo>
                  <a:pt x="5373" y="214318"/>
                </a:lnTo>
                <a:lnTo>
                  <a:pt x="5855" y="221458"/>
                </a:lnTo>
                <a:lnTo>
                  <a:pt x="8508" y="233623"/>
                </a:lnTo>
                <a:lnTo>
                  <a:pt x="11539" y="245116"/>
                </a:lnTo>
                <a:lnTo>
                  <a:pt x="12347" y="251515"/>
                </a:lnTo>
                <a:lnTo>
                  <a:pt x="12886" y="258161"/>
                </a:lnTo>
                <a:lnTo>
                  <a:pt x="15601" y="269780"/>
                </a:lnTo>
                <a:lnTo>
                  <a:pt x="19454" y="280236"/>
                </a:lnTo>
                <a:lnTo>
                  <a:pt x="21592" y="285247"/>
                </a:lnTo>
                <a:lnTo>
                  <a:pt x="23812" y="290174"/>
                </a:lnTo>
                <a:lnTo>
                  <a:pt x="26278" y="302000"/>
                </a:lnTo>
                <a:lnTo>
                  <a:pt x="26936" y="308487"/>
                </a:lnTo>
                <a:lnTo>
                  <a:pt x="29783" y="319928"/>
                </a:lnTo>
                <a:lnTo>
                  <a:pt x="33694" y="330305"/>
                </a:lnTo>
                <a:lnTo>
                  <a:pt x="35849" y="335295"/>
                </a:lnTo>
                <a:lnTo>
                  <a:pt x="39565" y="345072"/>
                </a:lnTo>
                <a:lnTo>
                  <a:pt x="41217" y="354709"/>
                </a:lnTo>
                <a:lnTo>
                  <a:pt x="44068" y="362168"/>
                </a:lnTo>
                <a:lnTo>
                  <a:pt x="47187" y="368128"/>
                </a:lnTo>
                <a:lnTo>
                  <a:pt x="48573" y="373423"/>
                </a:lnTo>
                <a:lnTo>
                  <a:pt x="49354" y="380867"/>
                </a:lnTo>
                <a:lnTo>
                  <a:pt x="50257" y="382496"/>
                </a:lnTo>
                <a:lnTo>
                  <a:pt x="51653" y="383583"/>
                </a:lnTo>
                <a:lnTo>
                  <a:pt x="53377" y="384307"/>
                </a:lnTo>
                <a:lnTo>
                  <a:pt x="54527" y="385584"/>
                </a:lnTo>
                <a:lnTo>
                  <a:pt x="55294" y="387228"/>
                </a:lnTo>
                <a:lnTo>
                  <a:pt x="56826" y="39289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72"/>
          <p:cNvSpPr/>
          <p:nvPr/>
        </p:nvSpPr>
        <p:spPr>
          <a:xfrm>
            <a:off x="5164931" y="1928812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3792" y="10495"/>
                </a:lnTo>
                <a:lnTo>
                  <a:pt x="5703" y="9378"/>
                </a:lnTo>
                <a:lnTo>
                  <a:pt x="7771" y="8633"/>
                </a:lnTo>
                <a:lnTo>
                  <a:pt x="9943" y="8137"/>
                </a:lnTo>
                <a:lnTo>
                  <a:pt x="12978" y="7806"/>
                </a:lnTo>
                <a:lnTo>
                  <a:pt x="16590" y="7585"/>
                </a:lnTo>
                <a:lnTo>
                  <a:pt x="20585" y="7438"/>
                </a:lnTo>
                <a:lnTo>
                  <a:pt x="37585" y="7231"/>
                </a:lnTo>
                <a:lnTo>
                  <a:pt x="43313" y="6408"/>
                </a:lnTo>
                <a:lnTo>
                  <a:pt x="48719" y="5066"/>
                </a:lnTo>
                <a:lnTo>
                  <a:pt x="53910" y="3377"/>
                </a:lnTo>
                <a:lnTo>
                  <a:pt x="59753" y="2251"/>
                </a:lnTo>
                <a:lnTo>
                  <a:pt x="66029" y="1501"/>
                </a:lnTo>
                <a:lnTo>
                  <a:pt x="72594" y="1001"/>
                </a:lnTo>
                <a:lnTo>
                  <a:pt x="78559" y="667"/>
                </a:lnTo>
                <a:lnTo>
                  <a:pt x="89419" y="296"/>
                </a:lnTo>
                <a:lnTo>
                  <a:pt x="119813" y="39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73"/>
          <p:cNvSpPr/>
          <p:nvPr/>
        </p:nvSpPr>
        <p:spPr>
          <a:xfrm>
            <a:off x="5429250" y="1807368"/>
            <a:ext cx="85726" cy="7058"/>
          </a:xfrm>
          <a:custGeom>
            <a:avLst/>
            <a:gdLst/>
            <a:ahLst/>
            <a:cxnLst/>
            <a:rect l="0" t="0" r="0" b="0"/>
            <a:pathLst>
              <a:path w="85726" h="7058">
                <a:moveTo>
                  <a:pt x="0" y="0"/>
                </a:moveTo>
                <a:lnTo>
                  <a:pt x="17000" y="0"/>
                </a:lnTo>
                <a:lnTo>
                  <a:pt x="19270" y="794"/>
                </a:lnTo>
                <a:lnTo>
                  <a:pt x="21578" y="2117"/>
                </a:lnTo>
                <a:lnTo>
                  <a:pt x="23910" y="3793"/>
                </a:lnTo>
                <a:lnTo>
                  <a:pt x="26259" y="4910"/>
                </a:lnTo>
                <a:lnTo>
                  <a:pt x="28618" y="5655"/>
                </a:lnTo>
                <a:lnTo>
                  <a:pt x="30985" y="6151"/>
                </a:lnTo>
                <a:lnTo>
                  <a:pt x="33356" y="6482"/>
                </a:lnTo>
                <a:lnTo>
                  <a:pt x="35731" y="6703"/>
                </a:lnTo>
                <a:lnTo>
                  <a:pt x="38108" y="6850"/>
                </a:lnTo>
                <a:lnTo>
                  <a:pt x="44983" y="7013"/>
                </a:lnTo>
                <a:lnTo>
                  <a:pt x="49038" y="7057"/>
                </a:lnTo>
                <a:lnTo>
                  <a:pt x="53330" y="6292"/>
                </a:lnTo>
                <a:lnTo>
                  <a:pt x="57778" y="4989"/>
                </a:lnTo>
                <a:lnTo>
                  <a:pt x="62331" y="3326"/>
                </a:lnTo>
                <a:lnTo>
                  <a:pt x="66160" y="2217"/>
                </a:lnTo>
                <a:lnTo>
                  <a:pt x="69507" y="1478"/>
                </a:lnTo>
                <a:lnTo>
                  <a:pt x="72532" y="986"/>
                </a:lnTo>
                <a:lnTo>
                  <a:pt x="75341" y="657"/>
                </a:lnTo>
                <a:lnTo>
                  <a:pt x="78009" y="438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74"/>
          <p:cNvSpPr/>
          <p:nvPr/>
        </p:nvSpPr>
        <p:spPr>
          <a:xfrm>
            <a:off x="5579268" y="1700212"/>
            <a:ext cx="57151" cy="142876"/>
          </a:xfrm>
          <a:custGeom>
            <a:avLst/>
            <a:gdLst/>
            <a:ahLst/>
            <a:cxnLst/>
            <a:rect l="0" t="0" r="0" b="0"/>
            <a:pathLst>
              <a:path w="57151" h="142876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5703" y="12185"/>
                </a:lnTo>
                <a:lnTo>
                  <a:pt x="7771" y="14474"/>
                </a:lnTo>
                <a:lnTo>
                  <a:pt x="9943" y="16793"/>
                </a:lnTo>
                <a:lnTo>
                  <a:pt x="11392" y="19133"/>
                </a:lnTo>
                <a:lnTo>
                  <a:pt x="12357" y="21486"/>
                </a:lnTo>
                <a:lnTo>
                  <a:pt x="13001" y="23849"/>
                </a:lnTo>
                <a:lnTo>
                  <a:pt x="14223" y="26218"/>
                </a:lnTo>
                <a:lnTo>
                  <a:pt x="15833" y="28591"/>
                </a:lnTo>
                <a:lnTo>
                  <a:pt x="17699" y="30967"/>
                </a:lnTo>
                <a:lnTo>
                  <a:pt x="18943" y="34138"/>
                </a:lnTo>
                <a:lnTo>
                  <a:pt x="19772" y="37840"/>
                </a:lnTo>
                <a:lnTo>
                  <a:pt x="20326" y="41896"/>
                </a:lnTo>
                <a:lnTo>
                  <a:pt x="21488" y="45393"/>
                </a:lnTo>
                <a:lnTo>
                  <a:pt x="23057" y="48518"/>
                </a:lnTo>
                <a:lnTo>
                  <a:pt x="24896" y="51395"/>
                </a:lnTo>
                <a:lnTo>
                  <a:pt x="26123" y="54901"/>
                </a:lnTo>
                <a:lnTo>
                  <a:pt x="26940" y="58826"/>
                </a:lnTo>
                <a:lnTo>
                  <a:pt x="27485" y="63030"/>
                </a:lnTo>
                <a:lnTo>
                  <a:pt x="27849" y="67420"/>
                </a:lnTo>
                <a:lnTo>
                  <a:pt x="28091" y="71934"/>
                </a:lnTo>
                <a:lnTo>
                  <a:pt x="28252" y="76531"/>
                </a:lnTo>
                <a:lnTo>
                  <a:pt x="29154" y="80389"/>
                </a:lnTo>
                <a:lnTo>
                  <a:pt x="30548" y="83756"/>
                </a:lnTo>
                <a:lnTo>
                  <a:pt x="32272" y="86793"/>
                </a:lnTo>
                <a:lnTo>
                  <a:pt x="33421" y="89612"/>
                </a:lnTo>
                <a:lnTo>
                  <a:pt x="34187" y="92285"/>
                </a:lnTo>
                <a:lnTo>
                  <a:pt x="34698" y="94861"/>
                </a:lnTo>
                <a:lnTo>
                  <a:pt x="35832" y="98166"/>
                </a:lnTo>
                <a:lnTo>
                  <a:pt x="37382" y="101956"/>
                </a:lnTo>
                <a:lnTo>
                  <a:pt x="39209" y="106071"/>
                </a:lnTo>
                <a:lnTo>
                  <a:pt x="40427" y="109608"/>
                </a:lnTo>
                <a:lnTo>
                  <a:pt x="41239" y="112759"/>
                </a:lnTo>
                <a:lnTo>
                  <a:pt x="41780" y="115654"/>
                </a:lnTo>
                <a:lnTo>
                  <a:pt x="42141" y="118378"/>
                </a:lnTo>
                <a:lnTo>
                  <a:pt x="42382" y="120987"/>
                </a:lnTo>
                <a:lnTo>
                  <a:pt x="42542" y="123521"/>
                </a:lnTo>
                <a:lnTo>
                  <a:pt x="43443" y="126003"/>
                </a:lnTo>
                <a:lnTo>
                  <a:pt x="44837" y="128452"/>
                </a:lnTo>
                <a:lnTo>
                  <a:pt x="46560" y="130879"/>
                </a:lnTo>
                <a:lnTo>
                  <a:pt x="48503" y="132496"/>
                </a:lnTo>
                <a:lnTo>
                  <a:pt x="50592" y="133574"/>
                </a:lnTo>
                <a:lnTo>
                  <a:pt x="52778" y="134294"/>
                </a:lnTo>
                <a:lnTo>
                  <a:pt x="54235" y="135567"/>
                </a:lnTo>
                <a:lnTo>
                  <a:pt x="55207" y="137209"/>
                </a:lnTo>
                <a:lnTo>
                  <a:pt x="57150" y="1428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75"/>
          <p:cNvSpPr/>
          <p:nvPr/>
        </p:nvSpPr>
        <p:spPr>
          <a:xfrm>
            <a:off x="5693902" y="1693068"/>
            <a:ext cx="128255" cy="378620"/>
          </a:xfrm>
          <a:custGeom>
            <a:avLst/>
            <a:gdLst/>
            <a:ahLst/>
            <a:cxnLst/>
            <a:rect l="0" t="0" r="0" b="0"/>
            <a:pathLst>
              <a:path w="128255" h="378620">
                <a:moveTo>
                  <a:pt x="128254" y="0"/>
                </a:moveTo>
                <a:lnTo>
                  <a:pt x="118311" y="0"/>
                </a:lnTo>
                <a:lnTo>
                  <a:pt x="116863" y="794"/>
                </a:lnTo>
                <a:lnTo>
                  <a:pt x="115898" y="2117"/>
                </a:lnTo>
                <a:lnTo>
                  <a:pt x="115253" y="3793"/>
                </a:lnTo>
                <a:lnTo>
                  <a:pt x="113237" y="5704"/>
                </a:lnTo>
                <a:lnTo>
                  <a:pt x="110305" y="7771"/>
                </a:lnTo>
                <a:lnTo>
                  <a:pt x="106763" y="9943"/>
                </a:lnTo>
                <a:lnTo>
                  <a:pt x="103608" y="12979"/>
                </a:lnTo>
                <a:lnTo>
                  <a:pt x="100711" y="16590"/>
                </a:lnTo>
                <a:lnTo>
                  <a:pt x="97986" y="20585"/>
                </a:lnTo>
                <a:lnTo>
                  <a:pt x="94581" y="24836"/>
                </a:lnTo>
                <a:lnTo>
                  <a:pt x="90724" y="29258"/>
                </a:lnTo>
                <a:lnTo>
                  <a:pt x="86566" y="33793"/>
                </a:lnTo>
                <a:lnTo>
                  <a:pt x="77711" y="43065"/>
                </a:lnTo>
                <a:lnTo>
                  <a:pt x="73127" y="47760"/>
                </a:lnTo>
                <a:lnTo>
                  <a:pt x="68484" y="53271"/>
                </a:lnTo>
                <a:lnTo>
                  <a:pt x="63801" y="59327"/>
                </a:lnTo>
                <a:lnTo>
                  <a:pt x="59091" y="65745"/>
                </a:lnTo>
                <a:lnTo>
                  <a:pt x="49625" y="79226"/>
                </a:lnTo>
                <a:lnTo>
                  <a:pt x="30613" y="107284"/>
                </a:lnTo>
                <a:lnTo>
                  <a:pt x="26648" y="114385"/>
                </a:lnTo>
                <a:lnTo>
                  <a:pt x="23210" y="121501"/>
                </a:lnTo>
                <a:lnTo>
                  <a:pt x="20125" y="128626"/>
                </a:lnTo>
                <a:lnTo>
                  <a:pt x="17274" y="135756"/>
                </a:lnTo>
                <a:lnTo>
                  <a:pt x="11990" y="150030"/>
                </a:lnTo>
                <a:lnTo>
                  <a:pt x="10263" y="157964"/>
                </a:lnTo>
                <a:lnTo>
                  <a:pt x="9112" y="166428"/>
                </a:lnTo>
                <a:lnTo>
                  <a:pt x="8345" y="175246"/>
                </a:lnTo>
                <a:lnTo>
                  <a:pt x="7039" y="183506"/>
                </a:lnTo>
                <a:lnTo>
                  <a:pt x="5376" y="191394"/>
                </a:lnTo>
                <a:lnTo>
                  <a:pt x="3473" y="199033"/>
                </a:lnTo>
                <a:lnTo>
                  <a:pt x="2204" y="206508"/>
                </a:lnTo>
                <a:lnTo>
                  <a:pt x="1358" y="213872"/>
                </a:lnTo>
                <a:lnTo>
                  <a:pt x="794" y="221163"/>
                </a:lnTo>
                <a:lnTo>
                  <a:pt x="419" y="227610"/>
                </a:lnTo>
                <a:lnTo>
                  <a:pt x="0" y="239008"/>
                </a:lnTo>
                <a:lnTo>
                  <a:pt x="682" y="245064"/>
                </a:lnTo>
                <a:lnTo>
                  <a:pt x="1931" y="251482"/>
                </a:lnTo>
                <a:lnTo>
                  <a:pt x="3558" y="258143"/>
                </a:lnTo>
                <a:lnTo>
                  <a:pt x="5365" y="269776"/>
                </a:lnTo>
                <a:lnTo>
                  <a:pt x="6961" y="280238"/>
                </a:lnTo>
                <a:lnTo>
                  <a:pt x="10317" y="290180"/>
                </a:lnTo>
                <a:lnTo>
                  <a:pt x="12323" y="295053"/>
                </a:lnTo>
                <a:lnTo>
                  <a:pt x="14454" y="299890"/>
                </a:lnTo>
                <a:lnTo>
                  <a:pt x="18939" y="309497"/>
                </a:lnTo>
                <a:lnTo>
                  <a:pt x="23578" y="319058"/>
                </a:lnTo>
                <a:lnTo>
                  <a:pt x="25926" y="323037"/>
                </a:lnTo>
                <a:lnTo>
                  <a:pt x="28285" y="326483"/>
                </a:lnTo>
                <a:lnTo>
                  <a:pt x="30652" y="329574"/>
                </a:lnTo>
                <a:lnTo>
                  <a:pt x="33024" y="332429"/>
                </a:lnTo>
                <a:lnTo>
                  <a:pt x="35398" y="335126"/>
                </a:lnTo>
                <a:lnTo>
                  <a:pt x="40153" y="340239"/>
                </a:lnTo>
                <a:lnTo>
                  <a:pt x="49674" y="349989"/>
                </a:lnTo>
                <a:lnTo>
                  <a:pt x="59198" y="359558"/>
                </a:lnTo>
                <a:lnTo>
                  <a:pt x="62373" y="361943"/>
                </a:lnTo>
                <a:lnTo>
                  <a:pt x="66077" y="364327"/>
                </a:lnTo>
                <a:lnTo>
                  <a:pt x="70134" y="366710"/>
                </a:lnTo>
                <a:lnTo>
                  <a:pt x="74426" y="369092"/>
                </a:lnTo>
                <a:lnTo>
                  <a:pt x="92535" y="3786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76"/>
          <p:cNvSpPr/>
          <p:nvPr/>
        </p:nvSpPr>
        <p:spPr>
          <a:xfrm>
            <a:off x="5850731" y="1857669"/>
            <a:ext cx="185738" cy="149725"/>
          </a:xfrm>
          <a:custGeom>
            <a:avLst/>
            <a:gdLst/>
            <a:ahLst/>
            <a:cxnLst/>
            <a:rect l="0" t="0" r="0" b="0"/>
            <a:pathLst>
              <a:path w="185738" h="149725">
                <a:moveTo>
                  <a:pt x="0" y="6849"/>
                </a:moveTo>
                <a:lnTo>
                  <a:pt x="0" y="0"/>
                </a:lnTo>
                <a:lnTo>
                  <a:pt x="0" y="5882"/>
                </a:lnTo>
                <a:lnTo>
                  <a:pt x="3792" y="10355"/>
                </a:lnTo>
                <a:lnTo>
                  <a:pt x="7771" y="14493"/>
                </a:lnTo>
                <a:lnTo>
                  <a:pt x="9943" y="16707"/>
                </a:lnTo>
                <a:lnTo>
                  <a:pt x="11391" y="18978"/>
                </a:lnTo>
                <a:lnTo>
                  <a:pt x="13000" y="23617"/>
                </a:lnTo>
                <a:lnTo>
                  <a:pt x="14223" y="25965"/>
                </a:lnTo>
                <a:lnTo>
                  <a:pt x="15832" y="28324"/>
                </a:lnTo>
                <a:lnTo>
                  <a:pt x="17698" y="30691"/>
                </a:lnTo>
                <a:lnTo>
                  <a:pt x="20530" y="33063"/>
                </a:lnTo>
                <a:lnTo>
                  <a:pt x="24005" y="35437"/>
                </a:lnTo>
                <a:lnTo>
                  <a:pt x="27910" y="37814"/>
                </a:lnTo>
                <a:lnTo>
                  <a:pt x="31306" y="40193"/>
                </a:lnTo>
                <a:lnTo>
                  <a:pt x="34365" y="42572"/>
                </a:lnTo>
                <a:lnTo>
                  <a:pt x="37197" y="44952"/>
                </a:lnTo>
                <a:lnTo>
                  <a:pt x="39879" y="47332"/>
                </a:lnTo>
                <a:lnTo>
                  <a:pt x="44976" y="52094"/>
                </a:lnTo>
                <a:lnTo>
                  <a:pt x="48240" y="54475"/>
                </a:lnTo>
                <a:lnTo>
                  <a:pt x="52004" y="56856"/>
                </a:lnTo>
                <a:lnTo>
                  <a:pt x="56101" y="59237"/>
                </a:lnTo>
                <a:lnTo>
                  <a:pt x="64886" y="63999"/>
                </a:lnTo>
                <a:lnTo>
                  <a:pt x="69451" y="66381"/>
                </a:lnTo>
                <a:lnTo>
                  <a:pt x="73288" y="69556"/>
                </a:lnTo>
                <a:lnTo>
                  <a:pt x="76640" y="73260"/>
                </a:lnTo>
                <a:lnTo>
                  <a:pt x="79669" y="77317"/>
                </a:lnTo>
                <a:lnTo>
                  <a:pt x="83275" y="80815"/>
                </a:lnTo>
                <a:lnTo>
                  <a:pt x="87267" y="83941"/>
                </a:lnTo>
                <a:lnTo>
                  <a:pt x="91515" y="86819"/>
                </a:lnTo>
                <a:lnTo>
                  <a:pt x="95935" y="89531"/>
                </a:lnTo>
                <a:lnTo>
                  <a:pt x="100469" y="92133"/>
                </a:lnTo>
                <a:lnTo>
                  <a:pt x="105079" y="94661"/>
                </a:lnTo>
                <a:lnTo>
                  <a:pt x="108947" y="97141"/>
                </a:lnTo>
                <a:lnTo>
                  <a:pt x="112318" y="99587"/>
                </a:lnTo>
                <a:lnTo>
                  <a:pt x="115360" y="102012"/>
                </a:lnTo>
                <a:lnTo>
                  <a:pt x="118182" y="104422"/>
                </a:lnTo>
                <a:lnTo>
                  <a:pt x="120857" y="106823"/>
                </a:lnTo>
                <a:lnTo>
                  <a:pt x="123433" y="109217"/>
                </a:lnTo>
                <a:lnTo>
                  <a:pt x="126739" y="111607"/>
                </a:lnTo>
                <a:lnTo>
                  <a:pt x="130530" y="113994"/>
                </a:lnTo>
                <a:lnTo>
                  <a:pt x="134645" y="116379"/>
                </a:lnTo>
                <a:lnTo>
                  <a:pt x="138182" y="118763"/>
                </a:lnTo>
                <a:lnTo>
                  <a:pt x="141334" y="121146"/>
                </a:lnTo>
                <a:lnTo>
                  <a:pt x="144229" y="123528"/>
                </a:lnTo>
                <a:lnTo>
                  <a:pt x="149562" y="126175"/>
                </a:lnTo>
                <a:lnTo>
                  <a:pt x="152095" y="126881"/>
                </a:lnTo>
                <a:lnTo>
                  <a:pt x="157027" y="129782"/>
                </a:lnTo>
                <a:lnTo>
                  <a:pt x="161865" y="133717"/>
                </a:lnTo>
                <a:lnTo>
                  <a:pt x="166661" y="138112"/>
                </a:lnTo>
                <a:lnTo>
                  <a:pt x="170031" y="141257"/>
                </a:lnTo>
                <a:lnTo>
                  <a:pt x="171297" y="141698"/>
                </a:lnTo>
                <a:lnTo>
                  <a:pt x="174822" y="142188"/>
                </a:lnTo>
                <a:lnTo>
                  <a:pt x="176079" y="143113"/>
                </a:lnTo>
                <a:lnTo>
                  <a:pt x="176917" y="144523"/>
                </a:lnTo>
                <a:lnTo>
                  <a:pt x="177476" y="146257"/>
                </a:lnTo>
                <a:lnTo>
                  <a:pt x="178642" y="147412"/>
                </a:lnTo>
                <a:lnTo>
                  <a:pt x="180214" y="148183"/>
                </a:lnTo>
                <a:lnTo>
                  <a:pt x="185737" y="14972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77"/>
          <p:cNvSpPr/>
          <p:nvPr/>
        </p:nvSpPr>
        <p:spPr>
          <a:xfrm>
            <a:off x="5893593" y="1864518"/>
            <a:ext cx="85726" cy="157164"/>
          </a:xfrm>
          <a:custGeom>
            <a:avLst/>
            <a:gdLst/>
            <a:ahLst/>
            <a:cxnLst/>
            <a:rect l="0" t="0" r="0" b="0"/>
            <a:pathLst>
              <a:path w="85726" h="157164">
                <a:moveTo>
                  <a:pt x="85725" y="0"/>
                </a:moveTo>
                <a:lnTo>
                  <a:pt x="72725" y="0"/>
                </a:lnTo>
                <a:lnTo>
                  <a:pt x="71502" y="794"/>
                </a:lnTo>
                <a:lnTo>
                  <a:pt x="69893" y="2117"/>
                </a:lnTo>
                <a:lnTo>
                  <a:pt x="68027" y="3793"/>
                </a:lnTo>
                <a:lnTo>
                  <a:pt x="66783" y="5704"/>
                </a:lnTo>
                <a:lnTo>
                  <a:pt x="65400" y="9943"/>
                </a:lnTo>
                <a:lnTo>
                  <a:pt x="64238" y="12185"/>
                </a:lnTo>
                <a:lnTo>
                  <a:pt x="62669" y="14474"/>
                </a:lnTo>
                <a:lnTo>
                  <a:pt x="60829" y="16793"/>
                </a:lnTo>
                <a:lnTo>
                  <a:pt x="58809" y="19927"/>
                </a:lnTo>
                <a:lnTo>
                  <a:pt x="56669" y="23603"/>
                </a:lnTo>
                <a:lnTo>
                  <a:pt x="54448" y="27642"/>
                </a:lnTo>
                <a:lnTo>
                  <a:pt x="51380" y="31922"/>
                </a:lnTo>
                <a:lnTo>
                  <a:pt x="47747" y="36363"/>
                </a:lnTo>
                <a:lnTo>
                  <a:pt x="43738" y="40911"/>
                </a:lnTo>
                <a:lnTo>
                  <a:pt x="40271" y="45530"/>
                </a:lnTo>
                <a:lnTo>
                  <a:pt x="37167" y="50197"/>
                </a:lnTo>
                <a:lnTo>
                  <a:pt x="34303" y="54896"/>
                </a:lnTo>
                <a:lnTo>
                  <a:pt x="31600" y="59616"/>
                </a:lnTo>
                <a:lnTo>
                  <a:pt x="26480" y="69094"/>
                </a:lnTo>
                <a:lnTo>
                  <a:pt x="19135" y="83355"/>
                </a:lnTo>
                <a:lnTo>
                  <a:pt x="17519" y="88114"/>
                </a:lnTo>
                <a:lnTo>
                  <a:pt x="16442" y="92874"/>
                </a:lnTo>
                <a:lnTo>
                  <a:pt x="15724" y="97635"/>
                </a:lnTo>
                <a:lnTo>
                  <a:pt x="14452" y="102396"/>
                </a:lnTo>
                <a:lnTo>
                  <a:pt x="12810" y="107158"/>
                </a:lnTo>
                <a:lnTo>
                  <a:pt x="10921" y="111920"/>
                </a:lnTo>
                <a:lnTo>
                  <a:pt x="8868" y="116682"/>
                </a:lnTo>
                <a:lnTo>
                  <a:pt x="4471" y="126207"/>
                </a:lnTo>
                <a:lnTo>
                  <a:pt x="2980" y="130175"/>
                </a:lnTo>
                <a:lnTo>
                  <a:pt x="1987" y="133615"/>
                </a:lnTo>
                <a:lnTo>
                  <a:pt x="1325" y="136702"/>
                </a:lnTo>
                <a:lnTo>
                  <a:pt x="884" y="139553"/>
                </a:lnTo>
                <a:lnTo>
                  <a:pt x="589" y="142248"/>
                </a:lnTo>
                <a:lnTo>
                  <a:pt x="117" y="148484"/>
                </a:lnTo>
                <a:lnTo>
                  <a:pt x="35" y="153357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78"/>
          <p:cNvSpPr/>
          <p:nvPr/>
        </p:nvSpPr>
        <p:spPr>
          <a:xfrm>
            <a:off x="6015037" y="1743075"/>
            <a:ext cx="184298" cy="364302"/>
          </a:xfrm>
          <a:custGeom>
            <a:avLst/>
            <a:gdLst/>
            <a:ahLst/>
            <a:cxnLst/>
            <a:rect l="0" t="0" r="0" b="0"/>
            <a:pathLst>
              <a:path w="184298" h="364302">
                <a:moveTo>
                  <a:pt x="0" y="0"/>
                </a:moveTo>
                <a:lnTo>
                  <a:pt x="21491" y="0"/>
                </a:lnTo>
                <a:lnTo>
                  <a:pt x="25440" y="793"/>
                </a:lnTo>
                <a:lnTo>
                  <a:pt x="29660" y="2116"/>
                </a:lnTo>
                <a:lnTo>
                  <a:pt x="34061" y="3792"/>
                </a:lnTo>
                <a:lnTo>
                  <a:pt x="38582" y="5703"/>
                </a:lnTo>
                <a:lnTo>
                  <a:pt x="43184" y="7771"/>
                </a:lnTo>
                <a:lnTo>
                  <a:pt x="52531" y="12184"/>
                </a:lnTo>
                <a:lnTo>
                  <a:pt x="76219" y="23849"/>
                </a:lnTo>
                <a:lnTo>
                  <a:pt x="80975" y="27011"/>
                </a:lnTo>
                <a:lnTo>
                  <a:pt x="85733" y="30708"/>
                </a:lnTo>
                <a:lnTo>
                  <a:pt x="90493" y="34759"/>
                </a:lnTo>
                <a:lnTo>
                  <a:pt x="95254" y="39048"/>
                </a:lnTo>
                <a:lnTo>
                  <a:pt x="104777" y="48046"/>
                </a:lnTo>
                <a:lnTo>
                  <a:pt x="133350" y="76237"/>
                </a:lnTo>
                <a:lnTo>
                  <a:pt x="137319" y="81781"/>
                </a:lnTo>
                <a:lnTo>
                  <a:pt x="140758" y="87858"/>
                </a:lnTo>
                <a:lnTo>
                  <a:pt x="143845" y="94290"/>
                </a:lnTo>
                <a:lnTo>
                  <a:pt x="147491" y="100960"/>
                </a:lnTo>
                <a:lnTo>
                  <a:pt x="151508" y="107788"/>
                </a:lnTo>
                <a:lnTo>
                  <a:pt x="155774" y="114721"/>
                </a:lnTo>
                <a:lnTo>
                  <a:pt x="159412" y="120930"/>
                </a:lnTo>
                <a:lnTo>
                  <a:pt x="165571" y="132063"/>
                </a:lnTo>
                <a:lnTo>
                  <a:pt x="168324" y="138048"/>
                </a:lnTo>
                <a:lnTo>
                  <a:pt x="170954" y="144420"/>
                </a:lnTo>
                <a:lnTo>
                  <a:pt x="173500" y="151048"/>
                </a:lnTo>
                <a:lnTo>
                  <a:pt x="178447" y="164763"/>
                </a:lnTo>
                <a:lnTo>
                  <a:pt x="180877" y="171755"/>
                </a:lnTo>
                <a:lnTo>
                  <a:pt x="182497" y="178797"/>
                </a:lnTo>
                <a:lnTo>
                  <a:pt x="183578" y="185873"/>
                </a:lnTo>
                <a:lnTo>
                  <a:pt x="184297" y="192971"/>
                </a:lnTo>
                <a:lnTo>
                  <a:pt x="183984" y="200085"/>
                </a:lnTo>
                <a:lnTo>
                  <a:pt x="182981" y="207209"/>
                </a:lnTo>
                <a:lnTo>
                  <a:pt x="181518" y="214339"/>
                </a:lnTo>
                <a:lnTo>
                  <a:pt x="180544" y="221474"/>
                </a:lnTo>
                <a:lnTo>
                  <a:pt x="179894" y="228612"/>
                </a:lnTo>
                <a:lnTo>
                  <a:pt x="179460" y="235751"/>
                </a:lnTo>
                <a:lnTo>
                  <a:pt x="178378" y="242892"/>
                </a:lnTo>
                <a:lnTo>
                  <a:pt x="176862" y="250034"/>
                </a:lnTo>
                <a:lnTo>
                  <a:pt x="175058" y="257177"/>
                </a:lnTo>
                <a:lnTo>
                  <a:pt x="173062" y="264320"/>
                </a:lnTo>
                <a:lnTo>
                  <a:pt x="168727" y="278606"/>
                </a:lnTo>
                <a:lnTo>
                  <a:pt x="166460" y="284956"/>
                </a:lnTo>
                <a:lnTo>
                  <a:pt x="161823" y="296245"/>
                </a:lnTo>
                <a:lnTo>
                  <a:pt x="157118" y="306554"/>
                </a:lnTo>
                <a:lnTo>
                  <a:pt x="147629" y="326107"/>
                </a:lnTo>
                <a:lnTo>
                  <a:pt x="140491" y="340482"/>
                </a:lnTo>
                <a:lnTo>
                  <a:pt x="135730" y="347910"/>
                </a:lnTo>
                <a:lnTo>
                  <a:pt x="133349" y="351002"/>
                </a:lnTo>
                <a:lnTo>
                  <a:pt x="130968" y="353064"/>
                </a:lnTo>
                <a:lnTo>
                  <a:pt x="128587" y="354438"/>
                </a:lnTo>
                <a:lnTo>
                  <a:pt x="126206" y="355355"/>
                </a:lnTo>
                <a:lnTo>
                  <a:pt x="124618" y="356759"/>
                </a:lnTo>
                <a:lnTo>
                  <a:pt x="123560" y="358489"/>
                </a:lnTo>
                <a:lnTo>
                  <a:pt x="121455" y="364301"/>
                </a:lnTo>
                <a:lnTo>
                  <a:pt x="121444" y="3571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9"/>
          <p:cNvSpPr/>
          <p:nvPr/>
        </p:nvSpPr>
        <p:spPr>
          <a:xfrm>
            <a:off x="6207918" y="1650206"/>
            <a:ext cx="164188" cy="471488"/>
          </a:xfrm>
          <a:custGeom>
            <a:avLst/>
            <a:gdLst/>
            <a:ahLst/>
            <a:cxnLst/>
            <a:rect l="0" t="0" r="0" b="0"/>
            <a:pathLst>
              <a:path w="164188" h="471488">
                <a:moveTo>
                  <a:pt x="0" y="0"/>
                </a:moveTo>
                <a:lnTo>
                  <a:pt x="0" y="10849"/>
                </a:lnTo>
                <a:lnTo>
                  <a:pt x="794" y="11995"/>
                </a:lnTo>
                <a:lnTo>
                  <a:pt x="2117" y="12759"/>
                </a:lnTo>
                <a:lnTo>
                  <a:pt x="3793" y="13269"/>
                </a:lnTo>
                <a:lnTo>
                  <a:pt x="7771" y="15951"/>
                </a:lnTo>
                <a:lnTo>
                  <a:pt x="12185" y="19789"/>
                </a:lnTo>
                <a:lnTo>
                  <a:pt x="16793" y="24141"/>
                </a:lnTo>
                <a:lnTo>
                  <a:pt x="19927" y="26412"/>
                </a:lnTo>
                <a:lnTo>
                  <a:pt x="23603" y="28721"/>
                </a:lnTo>
                <a:lnTo>
                  <a:pt x="27642" y="31053"/>
                </a:lnTo>
                <a:lnTo>
                  <a:pt x="31128" y="33402"/>
                </a:lnTo>
                <a:lnTo>
                  <a:pt x="34246" y="35762"/>
                </a:lnTo>
                <a:lnTo>
                  <a:pt x="37118" y="38129"/>
                </a:lnTo>
                <a:lnTo>
                  <a:pt x="40621" y="41294"/>
                </a:lnTo>
                <a:lnTo>
                  <a:pt x="48745" y="49044"/>
                </a:lnTo>
                <a:lnTo>
                  <a:pt x="62245" y="62333"/>
                </a:lnTo>
                <a:lnTo>
                  <a:pt x="66897" y="66161"/>
                </a:lnTo>
                <a:lnTo>
                  <a:pt x="71585" y="69508"/>
                </a:lnTo>
                <a:lnTo>
                  <a:pt x="76299" y="72532"/>
                </a:lnTo>
                <a:lnTo>
                  <a:pt x="81029" y="76136"/>
                </a:lnTo>
                <a:lnTo>
                  <a:pt x="85769" y="80126"/>
                </a:lnTo>
                <a:lnTo>
                  <a:pt x="90517" y="84373"/>
                </a:lnTo>
                <a:lnTo>
                  <a:pt x="95270" y="89586"/>
                </a:lnTo>
                <a:lnTo>
                  <a:pt x="100026" y="95443"/>
                </a:lnTo>
                <a:lnTo>
                  <a:pt x="104784" y="101729"/>
                </a:lnTo>
                <a:lnTo>
                  <a:pt x="108750" y="107507"/>
                </a:lnTo>
                <a:lnTo>
                  <a:pt x="112188" y="112946"/>
                </a:lnTo>
                <a:lnTo>
                  <a:pt x="115273" y="118160"/>
                </a:lnTo>
                <a:lnTo>
                  <a:pt x="118918" y="123223"/>
                </a:lnTo>
                <a:lnTo>
                  <a:pt x="122935" y="128186"/>
                </a:lnTo>
                <a:lnTo>
                  <a:pt x="127200" y="133082"/>
                </a:lnTo>
                <a:lnTo>
                  <a:pt x="131632" y="138728"/>
                </a:lnTo>
                <a:lnTo>
                  <a:pt x="136173" y="144873"/>
                </a:lnTo>
                <a:lnTo>
                  <a:pt x="140789" y="151350"/>
                </a:lnTo>
                <a:lnTo>
                  <a:pt x="145917" y="164898"/>
                </a:lnTo>
                <a:lnTo>
                  <a:pt x="148990" y="178857"/>
                </a:lnTo>
                <a:lnTo>
                  <a:pt x="153001" y="192998"/>
                </a:lnTo>
                <a:lnTo>
                  <a:pt x="159722" y="214347"/>
                </a:lnTo>
                <a:lnTo>
                  <a:pt x="162269" y="228615"/>
                </a:lnTo>
                <a:lnTo>
                  <a:pt x="163401" y="242894"/>
                </a:lnTo>
                <a:lnTo>
                  <a:pt x="163904" y="257178"/>
                </a:lnTo>
                <a:lnTo>
                  <a:pt x="164187" y="278607"/>
                </a:lnTo>
                <a:lnTo>
                  <a:pt x="162137" y="292894"/>
                </a:lnTo>
                <a:lnTo>
                  <a:pt x="159373" y="307181"/>
                </a:lnTo>
                <a:lnTo>
                  <a:pt x="158146" y="321469"/>
                </a:lnTo>
                <a:lnTo>
                  <a:pt x="155483" y="335756"/>
                </a:lnTo>
                <a:lnTo>
                  <a:pt x="151654" y="350044"/>
                </a:lnTo>
                <a:lnTo>
                  <a:pt x="147306" y="364331"/>
                </a:lnTo>
                <a:lnTo>
                  <a:pt x="142728" y="376502"/>
                </a:lnTo>
                <a:lnTo>
                  <a:pt x="140396" y="381970"/>
                </a:lnTo>
                <a:lnTo>
                  <a:pt x="137254" y="387996"/>
                </a:lnTo>
                <a:lnTo>
                  <a:pt x="133572" y="394395"/>
                </a:lnTo>
                <a:lnTo>
                  <a:pt x="129529" y="401043"/>
                </a:lnTo>
                <a:lnTo>
                  <a:pt x="126040" y="407062"/>
                </a:lnTo>
                <a:lnTo>
                  <a:pt x="120048" y="417983"/>
                </a:lnTo>
                <a:lnTo>
                  <a:pt x="116854" y="428128"/>
                </a:lnTo>
                <a:lnTo>
                  <a:pt x="116003" y="433056"/>
                </a:lnTo>
                <a:lnTo>
                  <a:pt x="112940" y="440649"/>
                </a:lnTo>
                <a:lnTo>
                  <a:pt x="109727" y="446669"/>
                </a:lnTo>
                <a:lnTo>
                  <a:pt x="107125" y="454520"/>
                </a:lnTo>
                <a:lnTo>
                  <a:pt x="102473" y="461874"/>
                </a:lnTo>
                <a:lnTo>
                  <a:pt x="100041" y="471362"/>
                </a:lnTo>
                <a:lnTo>
                  <a:pt x="97909" y="471432"/>
                </a:lnTo>
                <a:lnTo>
                  <a:pt x="92869" y="4714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80"/>
          <p:cNvSpPr/>
          <p:nvPr/>
        </p:nvSpPr>
        <p:spPr>
          <a:xfrm>
            <a:off x="6443662" y="1828800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14287"/>
                </a:moveTo>
                <a:lnTo>
                  <a:pt x="9943" y="14287"/>
                </a:lnTo>
                <a:lnTo>
                  <a:pt x="12185" y="13493"/>
                </a:lnTo>
                <a:lnTo>
                  <a:pt x="14473" y="12170"/>
                </a:lnTo>
                <a:lnTo>
                  <a:pt x="16793" y="10495"/>
                </a:lnTo>
                <a:lnTo>
                  <a:pt x="19927" y="9377"/>
                </a:lnTo>
                <a:lnTo>
                  <a:pt x="23603" y="8633"/>
                </a:lnTo>
                <a:lnTo>
                  <a:pt x="27642" y="8136"/>
                </a:lnTo>
                <a:lnTo>
                  <a:pt x="31921" y="7805"/>
                </a:lnTo>
                <a:lnTo>
                  <a:pt x="36362" y="7585"/>
                </a:lnTo>
                <a:lnTo>
                  <a:pt x="45530" y="7339"/>
                </a:lnTo>
                <a:lnTo>
                  <a:pt x="72886" y="7169"/>
                </a:lnTo>
                <a:lnTo>
                  <a:pt x="78753" y="6367"/>
                </a:lnTo>
                <a:lnTo>
                  <a:pt x="84252" y="5038"/>
                </a:lnTo>
                <a:lnTo>
                  <a:pt x="89505" y="3359"/>
                </a:lnTo>
                <a:lnTo>
                  <a:pt x="94596" y="2239"/>
                </a:lnTo>
                <a:lnTo>
                  <a:pt x="99576" y="1492"/>
                </a:lnTo>
                <a:lnTo>
                  <a:pt x="104484" y="995"/>
                </a:lnTo>
                <a:lnTo>
                  <a:pt x="109344" y="663"/>
                </a:lnTo>
                <a:lnTo>
                  <a:pt x="114171" y="442"/>
                </a:lnTo>
                <a:lnTo>
                  <a:pt x="123768" y="196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81"/>
          <p:cNvSpPr/>
          <p:nvPr/>
        </p:nvSpPr>
        <p:spPr>
          <a:xfrm>
            <a:off x="6479381" y="1907381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6151" y="14287"/>
                </a:lnTo>
                <a:lnTo>
                  <a:pt x="7275" y="13494"/>
                </a:lnTo>
                <a:lnTo>
                  <a:pt x="8819" y="12171"/>
                </a:lnTo>
                <a:lnTo>
                  <a:pt x="10642" y="10495"/>
                </a:lnTo>
                <a:lnTo>
                  <a:pt x="13444" y="9378"/>
                </a:lnTo>
                <a:lnTo>
                  <a:pt x="16900" y="8633"/>
                </a:lnTo>
                <a:lnTo>
                  <a:pt x="20792" y="8136"/>
                </a:lnTo>
                <a:lnTo>
                  <a:pt x="24973" y="7806"/>
                </a:lnTo>
                <a:lnTo>
                  <a:pt x="29349" y="7585"/>
                </a:lnTo>
                <a:lnTo>
                  <a:pt x="38444" y="7340"/>
                </a:lnTo>
                <a:lnTo>
                  <a:pt x="61958" y="7169"/>
                </a:lnTo>
                <a:lnTo>
                  <a:pt x="67499" y="6367"/>
                </a:lnTo>
                <a:lnTo>
                  <a:pt x="73574" y="5038"/>
                </a:lnTo>
                <a:lnTo>
                  <a:pt x="80006" y="3359"/>
                </a:lnTo>
                <a:lnTo>
                  <a:pt x="85881" y="2239"/>
                </a:lnTo>
                <a:lnTo>
                  <a:pt x="91385" y="1493"/>
                </a:lnTo>
                <a:lnTo>
                  <a:pt x="96642" y="995"/>
                </a:lnTo>
                <a:lnTo>
                  <a:pt x="101734" y="663"/>
                </a:lnTo>
                <a:lnTo>
                  <a:pt x="106716" y="442"/>
                </a:lnTo>
                <a:lnTo>
                  <a:pt x="119196" y="131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82"/>
          <p:cNvSpPr/>
          <p:nvPr/>
        </p:nvSpPr>
        <p:spPr>
          <a:xfrm>
            <a:off x="6707992" y="1557337"/>
            <a:ext cx="171440" cy="535782"/>
          </a:xfrm>
          <a:custGeom>
            <a:avLst/>
            <a:gdLst/>
            <a:ahLst/>
            <a:cxnLst/>
            <a:rect l="0" t="0" r="0" b="0"/>
            <a:pathLst>
              <a:path w="171440" h="535782">
                <a:moveTo>
                  <a:pt x="171439" y="0"/>
                </a:moveTo>
                <a:lnTo>
                  <a:pt x="154378" y="0"/>
                </a:lnTo>
                <a:lnTo>
                  <a:pt x="152128" y="794"/>
                </a:lnTo>
                <a:lnTo>
                  <a:pt x="147510" y="3793"/>
                </a:lnTo>
                <a:lnTo>
                  <a:pt x="142813" y="7771"/>
                </a:lnTo>
                <a:lnTo>
                  <a:pt x="140448" y="9943"/>
                </a:lnTo>
                <a:lnTo>
                  <a:pt x="137284" y="12185"/>
                </a:lnTo>
                <a:lnTo>
                  <a:pt x="133588" y="14473"/>
                </a:lnTo>
                <a:lnTo>
                  <a:pt x="129537" y="16793"/>
                </a:lnTo>
                <a:lnTo>
                  <a:pt x="126042" y="19133"/>
                </a:lnTo>
                <a:lnTo>
                  <a:pt x="122918" y="21486"/>
                </a:lnTo>
                <a:lnTo>
                  <a:pt x="120042" y="23849"/>
                </a:lnTo>
                <a:lnTo>
                  <a:pt x="114729" y="28591"/>
                </a:lnTo>
                <a:lnTo>
                  <a:pt x="112201" y="30967"/>
                </a:lnTo>
                <a:lnTo>
                  <a:pt x="107275" y="37840"/>
                </a:lnTo>
                <a:lnTo>
                  <a:pt x="102441" y="45393"/>
                </a:lnTo>
                <a:lnTo>
                  <a:pt x="97646" y="51395"/>
                </a:lnTo>
                <a:lnTo>
                  <a:pt x="92869" y="58826"/>
                </a:lnTo>
                <a:lnTo>
                  <a:pt x="88100" y="67420"/>
                </a:lnTo>
                <a:lnTo>
                  <a:pt x="80953" y="81183"/>
                </a:lnTo>
                <a:lnTo>
                  <a:pt x="69046" y="104804"/>
                </a:lnTo>
                <a:lnTo>
                  <a:pt x="65871" y="109557"/>
                </a:lnTo>
                <a:lnTo>
                  <a:pt x="62166" y="114313"/>
                </a:lnTo>
                <a:lnTo>
                  <a:pt x="58109" y="119071"/>
                </a:lnTo>
                <a:lnTo>
                  <a:pt x="54611" y="124625"/>
                </a:lnTo>
                <a:lnTo>
                  <a:pt x="51485" y="130708"/>
                </a:lnTo>
                <a:lnTo>
                  <a:pt x="48607" y="137145"/>
                </a:lnTo>
                <a:lnTo>
                  <a:pt x="43293" y="150647"/>
                </a:lnTo>
                <a:lnTo>
                  <a:pt x="38286" y="163792"/>
                </a:lnTo>
                <a:lnTo>
                  <a:pt x="33414" y="174926"/>
                </a:lnTo>
                <a:lnTo>
                  <a:pt x="28603" y="187282"/>
                </a:lnTo>
                <a:lnTo>
                  <a:pt x="24612" y="200712"/>
                </a:lnTo>
                <a:lnTo>
                  <a:pt x="22839" y="214618"/>
                </a:lnTo>
                <a:lnTo>
                  <a:pt x="19934" y="226619"/>
                </a:lnTo>
                <a:lnTo>
                  <a:pt x="4664" y="271765"/>
                </a:lnTo>
                <a:lnTo>
                  <a:pt x="2067" y="285884"/>
                </a:lnTo>
                <a:lnTo>
                  <a:pt x="912" y="299303"/>
                </a:lnTo>
                <a:lnTo>
                  <a:pt x="399" y="310559"/>
                </a:lnTo>
                <a:lnTo>
                  <a:pt x="110" y="329613"/>
                </a:lnTo>
                <a:lnTo>
                  <a:pt x="0" y="365412"/>
                </a:lnTo>
                <a:lnTo>
                  <a:pt x="2110" y="376983"/>
                </a:lnTo>
                <a:lnTo>
                  <a:pt x="4901" y="388210"/>
                </a:lnTo>
                <a:lnTo>
                  <a:pt x="6140" y="401138"/>
                </a:lnTo>
                <a:lnTo>
                  <a:pt x="8808" y="412704"/>
                </a:lnTo>
                <a:lnTo>
                  <a:pt x="12640" y="423137"/>
                </a:lnTo>
                <a:lnTo>
                  <a:pt x="16988" y="433065"/>
                </a:lnTo>
                <a:lnTo>
                  <a:pt x="21567" y="442769"/>
                </a:lnTo>
                <a:lnTo>
                  <a:pt x="23900" y="447579"/>
                </a:lnTo>
                <a:lnTo>
                  <a:pt x="27041" y="452374"/>
                </a:lnTo>
                <a:lnTo>
                  <a:pt x="30724" y="457158"/>
                </a:lnTo>
                <a:lnTo>
                  <a:pt x="34766" y="461934"/>
                </a:lnTo>
                <a:lnTo>
                  <a:pt x="38255" y="465912"/>
                </a:lnTo>
                <a:lnTo>
                  <a:pt x="44248" y="472449"/>
                </a:lnTo>
                <a:lnTo>
                  <a:pt x="49558" y="480117"/>
                </a:lnTo>
                <a:lnTo>
                  <a:pt x="54563" y="488023"/>
                </a:lnTo>
                <a:lnTo>
                  <a:pt x="59434" y="494182"/>
                </a:lnTo>
                <a:lnTo>
                  <a:pt x="64244" y="499566"/>
                </a:lnTo>
                <a:lnTo>
                  <a:pt x="69028" y="504604"/>
                </a:lnTo>
                <a:lnTo>
                  <a:pt x="80950" y="516702"/>
                </a:lnTo>
                <a:lnTo>
                  <a:pt x="84125" y="518299"/>
                </a:lnTo>
                <a:lnTo>
                  <a:pt x="87830" y="519364"/>
                </a:lnTo>
                <a:lnTo>
                  <a:pt x="91887" y="520074"/>
                </a:lnTo>
                <a:lnTo>
                  <a:pt x="94592" y="521341"/>
                </a:lnTo>
                <a:lnTo>
                  <a:pt x="96395" y="522980"/>
                </a:lnTo>
                <a:lnTo>
                  <a:pt x="97598" y="524865"/>
                </a:lnTo>
                <a:lnTo>
                  <a:pt x="99986" y="526916"/>
                </a:lnTo>
                <a:lnTo>
                  <a:pt x="103166" y="529078"/>
                </a:lnTo>
                <a:lnTo>
                  <a:pt x="114289" y="5357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83"/>
          <p:cNvSpPr/>
          <p:nvPr/>
        </p:nvSpPr>
        <p:spPr>
          <a:xfrm>
            <a:off x="6786649" y="1658441"/>
            <a:ext cx="628564" cy="355093"/>
          </a:xfrm>
          <a:custGeom>
            <a:avLst/>
            <a:gdLst/>
            <a:ahLst/>
            <a:cxnLst/>
            <a:rect l="0" t="0" r="0" b="0"/>
            <a:pathLst>
              <a:path w="628564" h="355093">
                <a:moveTo>
                  <a:pt x="7057" y="270371"/>
                </a:moveTo>
                <a:lnTo>
                  <a:pt x="208" y="270371"/>
                </a:lnTo>
                <a:lnTo>
                  <a:pt x="0" y="274163"/>
                </a:lnTo>
                <a:lnTo>
                  <a:pt x="765" y="275281"/>
                </a:lnTo>
                <a:lnTo>
                  <a:pt x="2069" y="276025"/>
                </a:lnTo>
                <a:lnTo>
                  <a:pt x="3731" y="276522"/>
                </a:lnTo>
                <a:lnTo>
                  <a:pt x="7695" y="279190"/>
                </a:lnTo>
                <a:lnTo>
                  <a:pt x="9864" y="281013"/>
                </a:lnTo>
                <a:lnTo>
                  <a:pt x="12103" y="282228"/>
                </a:lnTo>
                <a:lnTo>
                  <a:pt x="19047" y="284732"/>
                </a:lnTo>
                <a:lnTo>
                  <a:pt x="26132" y="290148"/>
                </a:lnTo>
                <a:lnTo>
                  <a:pt x="37753" y="301206"/>
                </a:lnTo>
                <a:lnTo>
                  <a:pt x="46099" y="308682"/>
                </a:lnTo>
                <a:lnTo>
                  <a:pt x="58930" y="317353"/>
                </a:lnTo>
                <a:lnTo>
                  <a:pt x="70779" y="327394"/>
                </a:lnTo>
                <a:lnTo>
                  <a:pt x="80762" y="337021"/>
                </a:lnTo>
                <a:lnTo>
                  <a:pt x="82388" y="339411"/>
                </a:lnTo>
                <a:lnTo>
                  <a:pt x="84194" y="344182"/>
                </a:lnTo>
                <a:lnTo>
                  <a:pt x="85469" y="345772"/>
                </a:lnTo>
                <a:lnTo>
                  <a:pt x="87112" y="346832"/>
                </a:lnTo>
                <a:lnTo>
                  <a:pt x="91056" y="348010"/>
                </a:lnTo>
                <a:lnTo>
                  <a:pt x="98601" y="348828"/>
                </a:lnTo>
                <a:lnTo>
                  <a:pt x="105960" y="355092"/>
                </a:lnTo>
                <a:lnTo>
                  <a:pt x="106330" y="354633"/>
                </a:lnTo>
                <a:lnTo>
                  <a:pt x="107041" y="349220"/>
                </a:lnTo>
                <a:lnTo>
                  <a:pt x="107067" y="339033"/>
                </a:lnTo>
                <a:lnTo>
                  <a:pt x="103276" y="328374"/>
                </a:lnTo>
                <a:lnTo>
                  <a:pt x="97126" y="318954"/>
                </a:lnTo>
                <a:lnTo>
                  <a:pt x="95678" y="315460"/>
                </a:lnTo>
                <a:lnTo>
                  <a:pt x="94068" y="307344"/>
                </a:lnTo>
                <a:lnTo>
                  <a:pt x="93354" y="296328"/>
                </a:lnTo>
                <a:lnTo>
                  <a:pt x="93036" y="284289"/>
                </a:lnTo>
                <a:lnTo>
                  <a:pt x="92804" y="248969"/>
                </a:lnTo>
                <a:lnTo>
                  <a:pt x="92782" y="140782"/>
                </a:lnTo>
                <a:lnTo>
                  <a:pt x="93576" y="134766"/>
                </a:lnTo>
                <a:lnTo>
                  <a:pt x="96575" y="123848"/>
                </a:lnTo>
                <a:lnTo>
                  <a:pt x="98436" y="113704"/>
                </a:lnTo>
                <a:lnTo>
                  <a:pt x="99264" y="103904"/>
                </a:lnTo>
                <a:lnTo>
                  <a:pt x="99632" y="94256"/>
                </a:lnTo>
                <a:lnTo>
                  <a:pt x="101911" y="84677"/>
                </a:lnTo>
                <a:lnTo>
                  <a:pt x="104777" y="75128"/>
                </a:lnTo>
                <a:lnTo>
                  <a:pt x="106051" y="65592"/>
                </a:lnTo>
                <a:lnTo>
                  <a:pt x="106617" y="56062"/>
                </a:lnTo>
                <a:lnTo>
                  <a:pt x="106768" y="51299"/>
                </a:lnTo>
                <a:lnTo>
                  <a:pt x="107661" y="47329"/>
                </a:lnTo>
                <a:lnTo>
                  <a:pt x="110772" y="40802"/>
                </a:lnTo>
                <a:lnTo>
                  <a:pt x="119237" y="30144"/>
                </a:lnTo>
                <a:lnTo>
                  <a:pt x="123854" y="25226"/>
                </a:lnTo>
                <a:lnTo>
                  <a:pt x="125403" y="22804"/>
                </a:lnTo>
                <a:lnTo>
                  <a:pt x="127124" y="17995"/>
                </a:lnTo>
                <a:lnTo>
                  <a:pt x="128376" y="16395"/>
                </a:lnTo>
                <a:lnTo>
                  <a:pt x="130005" y="15329"/>
                </a:lnTo>
                <a:lnTo>
                  <a:pt x="131885" y="14618"/>
                </a:lnTo>
                <a:lnTo>
                  <a:pt x="133138" y="13350"/>
                </a:lnTo>
                <a:lnTo>
                  <a:pt x="133973" y="11711"/>
                </a:lnTo>
                <a:lnTo>
                  <a:pt x="134530" y="9825"/>
                </a:lnTo>
                <a:lnTo>
                  <a:pt x="135695" y="8567"/>
                </a:lnTo>
                <a:lnTo>
                  <a:pt x="137266" y="7729"/>
                </a:lnTo>
                <a:lnTo>
                  <a:pt x="139107" y="7170"/>
                </a:lnTo>
                <a:lnTo>
                  <a:pt x="143269" y="4432"/>
                </a:lnTo>
                <a:lnTo>
                  <a:pt x="145489" y="2591"/>
                </a:lnTo>
                <a:lnTo>
                  <a:pt x="148558" y="1364"/>
                </a:lnTo>
                <a:lnTo>
                  <a:pt x="156200" y="0"/>
                </a:lnTo>
                <a:lnTo>
                  <a:pt x="159667" y="430"/>
                </a:lnTo>
                <a:lnTo>
                  <a:pt x="162772" y="1510"/>
                </a:lnTo>
                <a:lnTo>
                  <a:pt x="165636" y="3024"/>
                </a:lnTo>
                <a:lnTo>
                  <a:pt x="173050" y="4706"/>
                </a:lnTo>
                <a:lnTo>
                  <a:pt x="190489" y="5875"/>
                </a:lnTo>
                <a:lnTo>
                  <a:pt x="221513" y="6042"/>
                </a:lnTo>
                <a:lnTo>
                  <a:pt x="226228" y="6045"/>
                </a:lnTo>
                <a:lnTo>
                  <a:pt x="235699" y="8166"/>
                </a:lnTo>
                <a:lnTo>
                  <a:pt x="245201" y="10960"/>
                </a:lnTo>
                <a:lnTo>
                  <a:pt x="260268" y="12534"/>
                </a:lnTo>
                <a:lnTo>
                  <a:pt x="278668" y="13000"/>
                </a:lnTo>
                <a:lnTo>
                  <a:pt x="398979" y="13196"/>
                </a:lnTo>
                <a:lnTo>
                  <a:pt x="411696" y="15313"/>
                </a:lnTo>
                <a:lnTo>
                  <a:pt x="423434" y="18105"/>
                </a:lnTo>
                <a:lnTo>
                  <a:pt x="436588" y="19347"/>
                </a:lnTo>
                <a:lnTo>
                  <a:pt x="450372" y="19898"/>
                </a:lnTo>
                <a:lnTo>
                  <a:pt x="473637" y="20209"/>
                </a:lnTo>
                <a:lnTo>
                  <a:pt x="628563" y="203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84"/>
          <p:cNvSpPr/>
          <p:nvPr/>
        </p:nvSpPr>
        <p:spPr>
          <a:xfrm>
            <a:off x="6922588" y="1778793"/>
            <a:ext cx="156869" cy="200026"/>
          </a:xfrm>
          <a:custGeom>
            <a:avLst/>
            <a:gdLst/>
            <a:ahLst/>
            <a:cxnLst/>
            <a:rect l="0" t="0" r="0" b="0"/>
            <a:pathLst>
              <a:path w="156869" h="200026">
                <a:moveTo>
                  <a:pt x="6849" y="0"/>
                </a:moveTo>
                <a:lnTo>
                  <a:pt x="0" y="0"/>
                </a:lnTo>
                <a:lnTo>
                  <a:pt x="4673" y="4910"/>
                </a:lnTo>
                <a:lnTo>
                  <a:pt x="5882" y="6151"/>
                </a:lnTo>
                <a:lnTo>
                  <a:pt x="6420" y="8819"/>
                </a:lnTo>
                <a:lnTo>
                  <a:pt x="6563" y="10642"/>
                </a:lnTo>
                <a:lnTo>
                  <a:pt x="7452" y="11857"/>
                </a:lnTo>
                <a:lnTo>
                  <a:pt x="8839" y="12668"/>
                </a:lnTo>
                <a:lnTo>
                  <a:pt x="10557" y="13208"/>
                </a:lnTo>
                <a:lnTo>
                  <a:pt x="11702" y="15155"/>
                </a:lnTo>
                <a:lnTo>
                  <a:pt x="12466" y="18041"/>
                </a:lnTo>
                <a:lnTo>
                  <a:pt x="12975" y="21552"/>
                </a:lnTo>
                <a:lnTo>
                  <a:pt x="15657" y="27571"/>
                </a:lnTo>
                <a:lnTo>
                  <a:pt x="19495" y="32891"/>
                </a:lnTo>
                <a:lnTo>
                  <a:pt x="23846" y="37902"/>
                </a:lnTo>
                <a:lnTo>
                  <a:pt x="26118" y="41143"/>
                </a:lnTo>
                <a:lnTo>
                  <a:pt x="28426" y="44891"/>
                </a:lnTo>
                <a:lnTo>
                  <a:pt x="30759" y="48978"/>
                </a:lnTo>
                <a:lnTo>
                  <a:pt x="33902" y="53289"/>
                </a:lnTo>
                <a:lnTo>
                  <a:pt x="37584" y="57751"/>
                </a:lnTo>
                <a:lnTo>
                  <a:pt x="45116" y="66149"/>
                </a:lnTo>
                <a:lnTo>
                  <a:pt x="51108" y="72527"/>
                </a:lnTo>
                <a:lnTo>
                  <a:pt x="62737" y="84372"/>
                </a:lnTo>
                <a:lnTo>
                  <a:pt x="66332" y="88792"/>
                </a:lnTo>
                <a:lnTo>
                  <a:pt x="69523" y="93326"/>
                </a:lnTo>
                <a:lnTo>
                  <a:pt x="72445" y="97936"/>
                </a:lnTo>
                <a:lnTo>
                  <a:pt x="75186" y="101803"/>
                </a:lnTo>
                <a:lnTo>
                  <a:pt x="77807" y="105175"/>
                </a:lnTo>
                <a:lnTo>
                  <a:pt x="80348" y="108217"/>
                </a:lnTo>
                <a:lnTo>
                  <a:pt x="83630" y="111832"/>
                </a:lnTo>
                <a:lnTo>
                  <a:pt x="91509" y="120082"/>
                </a:lnTo>
                <a:lnTo>
                  <a:pt x="101078" y="129860"/>
                </a:lnTo>
                <a:lnTo>
                  <a:pt x="103800" y="133405"/>
                </a:lnTo>
                <a:lnTo>
                  <a:pt x="106407" y="137355"/>
                </a:lnTo>
                <a:lnTo>
                  <a:pt x="108940" y="141576"/>
                </a:lnTo>
                <a:lnTo>
                  <a:pt x="111422" y="145184"/>
                </a:lnTo>
                <a:lnTo>
                  <a:pt x="116297" y="151310"/>
                </a:lnTo>
                <a:lnTo>
                  <a:pt x="121109" y="156678"/>
                </a:lnTo>
                <a:lnTo>
                  <a:pt x="125894" y="161710"/>
                </a:lnTo>
                <a:lnTo>
                  <a:pt x="137816" y="173803"/>
                </a:lnTo>
                <a:lnTo>
                  <a:pt x="139404" y="176194"/>
                </a:lnTo>
                <a:lnTo>
                  <a:pt x="141169" y="180967"/>
                </a:lnTo>
                <a:lnTo>
                  <a:pt x="142433" y="182557"/>
                </a:lnTo>
                <a:lnTo>
                  <a:pt x="144070" y="183617"/>
                </a:lnTo>
                <a:lnTo>
                  <a:pt x="145954" y="184324"/>
                </a:lnTo>
                <a:lnTo>
                  <a:pt x="147211" y="185589"/>
                </a:lnTo>
                <a:lnTo>
                  <a:pt x="148049" y="187226"/>
                </a:lnTo>
                <a:lnTo>
                  <a:pt x="148607" y="189111"/>
                </a:lnTo>
                <a:lnTo>
                  <a:pt x="149774" y="190368"/>
                </a:lnTo>
                <a:lnTo>
                  <a:pt x="151344" y="191206"/>
                </a:lnTo>
                <a:lnTo>
                  <a:pt x="155777" y="192551"/>
                </a:lnTo>
                <a:lnTo>
                  <a:pt x="156141" y="193455"/>
                </a:lnTo>
                <a:lnTo>
                  <a:pt x="156383" y="194851"/>
                </a:lnTo>
                <a:lnTo>
                  <a:pt x="156868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85"/>
          <p:cNvSpPr/>
          <p:nvPr/>
        </p:nvSpPr>
        <p:spPr>
          <a:xfrm>
            <a:off x="6986587" y="1807455"/>
            <a:ext cx="78582" cy="157077"/>
          </a:xfrm>
          <a:custGeom>
            <a:avLst/>
            <a:gdLst/>
            <a:ahLst/>
            <a:cxnLst/>
            <a:rect l="0" t="0" r="0" b="0"/>
            <a:pathLst>
              <a:path w="78582" h="157077">
                <a:moveTo>
                  <a:pt x="78581" y="7057"/>
                </a:moveTo>
                <a:lnTo>
                  <a:pt x="78581" y="3265"/>
                </a:lnTo>
                <a:lnTo>
                  <a:pt x="77788" y="2147"/>
                </a:lnTo>
                <a:lnTo>
                  <a:pt x="76465" y="1403"/>
                </a:lnTo>
                <a:lnTo>
                  <a:pt x="71732" y="0"/>
                </a:lnTo>
                <a:lnTo>
                  <a:pt x="69452" y="2069"/>
                </a:lnTo>
                <a:lnTo>
                  <a:pt x="67732" y="3731"/>
                </a:lnTo>
                <a:lnTo>
                  <a:pt x="66587" y="5634"/>
                </a:lnTo>
                <a:lnTo>
                  <a:pt x="65313" y="9864"/>
                </a:lnTo>
                <a:lnTo>
                  <a:pt x="64180" y="12104"/>
                </a:lnTo>
                <a:lnTo>
                  <a:pt x="62630" y="14390"/>
                </a:lnTo>
                <a:lnTo>
                  <a:pt x="60803" y="16708"/>
                </a:lnTo>
                <a:lnTo>
                  <a:pt x="59586" y="19047"/>
                </a:lnTo>
                <a:lnTo>
                  <a:pt x="58233" y="23763"/>
                </a:lnTo>
                <a:lnTo>
                  <a:pt x="57078" y="26926"/>
                </a:lnTo>
                <a:lnTo>
                  <a:pt x="55514" y="30622"/>
                </a:lnTo>
                <a:lnTo>
                  <a:pt x="53678" y="34673"/>
                </a:lnTo>
                <a:lnTo>
                  <a:pt x="52454" y="38168"/>
                </a:lnTo>
                <a:lnTo>
                  <a:pt x="51638" y="41291"/>
                </a:lnTo>
                <a:lnTo>
                  <a:pt x="51095" y="44167"/>
                </a:lnTo>
                <a:lnTo>
                  <a:pt x="49938" y="47672"/>
                </a:lnTo>
                <a:lnTo>
                  <a:pt x="48373" y="51596"/>
                </a:lnTo>
                <a:lnTo>
                  <a:pt x="46537" y="55800"/>
                </a:lnTo>
                <a:lnTo>
                  <a:pt x="42379" y="64704"/>
                </a:lnTo>
                <a:lnTo>
                  <a:pt x="40159" y="69301"/>
                </a:lnTo>
                <a:lnTo>
                  <a:pt x="37885" y="74747"/>
                </a:lnTo>
                <a:lnTo>
                  <a:pt x="35576" y="80758"/>
                </a:lnTo>
                <a:lnTo>
                  <a:pt x="33242" y="87147"/>
                </a:lnTo>
                <a:lnTo>
                  <a:pt x="30893" y="92201"/>
                </a:lnTo>
                <a:lnTo>
                  <a:pt x="28532" y="96363"/>
                </a:lnTo>
                <a:lnTo>
                  <a:pt x="26166" y="99932"/>
                </a:lnTo>
                <a:lnTo>
                  <a:pt x="23794" y="103899"/>
                </a:lnTo>
                <a:lnTo>
                  <a:pt x="21419" y="108130"/>
                </a:lnTo>
                <a:lnTo>
                  <a:pt x="16663" y="117066"/>
                </a:lnTo>
                <a:lnTo>
                  <a:pt x="11904" y="126329"/>
                </a:lnTo>
                <a:lnTo>
                  <a:pt x="10317" y="130228"/>
                </a:lnTo>
                <a:lnTo>
                  <a:pt x="9259" y="133621"/>
                </a:lnTo>
                <a:lnTo>
                  <a:pt x="8554" y="136677"/>
                </a:lnTo>
                <a:lnTo>
                  <a:pt x="7290" y="139508"/>
                </a:lnTo>
                <a:lnTo>
                  <a:pt x="5654" y="142189"/>
                </a:lnTo>
                <a:lnTo>
                  <a:pt x="1117" y="148402"/>
                </a:lnTo>
                <a:lnTo>
                  <a:pt x="497" y="151369"/>
                </a:lnTo>
                <a:lnTo>
                  <a:pt x="0" y="15707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86"/>
          <p:cNvSpPr/>
          <p:nvPr/>
        </p:nvSpPr>
        <p:spPr>
          <a:xfrm>
            <a:off x="7115175" y="1857375"/>
            <a:ext cx="107157" cy="13295"/>
          </a:xfrm>
          <a:custGeom>
            <a:avLst/>
            <a:gdLst/>
            <a:ahLst/>
            <a:cxnLst/>
            <a:rect l="0" t="0" r="0" b="0"/>
            <a:pathLst>
              <a:path w="107157" h="13295">
                <a:moveTo>
                  <a:pt x="0" y="7143"/>
                </a:moveTo>
                <a:lnTo>
                  <a:pt x="23910" y="7143"/>
                </a:lnTo>
                <a:lnTo>
                  <a:pt x="25465" y="7937"/>
                </a:lnTo>
                <a:lnTo>
                  <a:pt x="26502" y="9260"/>
                </a:lnTo>
                <a:lnTo>
                  <a:pt x="27192" y="10936"/>
                </a:lnTo>
                <a:lnTo>
                  <a:pt x="28447" y="12053"/>
                </a:lnTo>
                <a:lnTo>
                  <a:pt x="30077" y="12798"/>
                </a:lnTo>
                <a:lnTo>
                  <a:pt x="31957" y="13294"/>
                </a:lnTo>
                <a:lnTo>
                  <a:pt x="34798" y="12831"/>
                </a:lnTo>
                <a:lnTo>
                  <a:pt x="38280" y="11729"/>
                </a:lnTo>
                <a:lnTo>
                  <a:pt x="42189" y="10200"/>
                </a:lnTo>
                <a:lnTo>
                  <a:pt x="45588" y="9181"/>
                </a:lnTo>
                <a:lnTo>
                  <a:pt x="48648" y="8502"/>
                </a:lnTo>
                <a:lnTo>
                  <a:pt x="51482" y="8049"/>
                </a:lnTo>
                <a:lnTo>
                  <a:pt x="54165" y="7747"/>
                </a:lnTo>
                <a:lnTo>
                  <a:pt x="56747" y="7546"/>
                </a:lnTo>
                <a:lnTo>
                  <a:pt x="59263" y="7412"/>
                </a:lnTo>
                <a:lnTo>
                  <a:pt x="66291" y="7262"/>
                </a:lnTo>
                <a:lnTo>
                  <a:pt x="83738" y="7167"/>
                </a:lnTo>
                <a:lnTo>
                  <a:pt x="87576" y="6365"/>
                </a:lnTo>
                <a:lnTo>
                  <a:pt x="90927" y="5037"/>
                </a:lnTo>
                <a:lnTo>
                  <a:pt x="93956" y="3358"/>
                </a:lnTo>
                <a:lnTo>
                  <a:pt x="96768" y="2239"/>
                </a:lnTo>
                <a:lnTo>
                  <a:pt x="99437" y="1492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87"/>
          <p:cNvSpPr/>
          <p:nvPr/>
        </p:nvSpPr>
        <p:spPr>
          <a:xfrm>
            <a:off x="7265193" y="1793081"/>
            <a:ext cx="57151" cy="164307"/>
          </a:xfrm>
          <a:custGeom>
            <a:avLst/>
            <a:gdLst/>
            <a:ahLst/>
            <a:cxnLst/>
            <a:rect l="0" t="0" r="0" b="0"/>
            <a:pathLst>
              <a:path w="57151" h="164307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6999"/>
                </a:lnTo>
                <a:lnTo>
                  <a:pt x="4910" y="19270"/>
                </a:lnTo>
                <a:lnTo>
                  <a:pt x="6151" y="23910"/>
                </a:lnTo>
                <a:lnTo>
                  <a:pt x="6703" y="28618"/>
                </a:lnTo>
                <a:lnTo>
                  <a:pt x="6850" y="30985"/>
                </a:lnTo>
                <a:lnTo>
                  <a:pt x="7742" y="34150"/>
                </a:lnTo>
                <a:lnTo>
                  <a:pt x="9130" y="37848"/>
                </a:lnTo>
                <a:lnTo>
                  <a:pt x="10849" y="41901"/>
                </a:lnTo>
                <a:lnTo>
                  <a:pt x="11996" y="45396"/>
                </a:lnTo>
                <a:lnTo>
                  <a:pt x="12759" y="48520"/>
                </a:lnTo>
                <a:lnTo>
                  <a:pt x="13269" y="51397"/>
                </a:lnTo>
                <a:lnTo>
                  <a:pt x="14402" y="54902"/>
                </a:lnTo>
                <a:lnTo>
                  <a:pt x="15952" y="58826"/>
                </a:lnTo>
                <a:lnTo>
                  <a:pt x="17778" y="63030"/>
                </a:lnTo>
                <a:lnTo>
                  <a:pt x="18996" y="67420"/>
                </a:lnTo>
                <a:lnTo>
                  <a:pt x="19808" y="71934"/>
                </a:lnTo>
                <a:lnTo>
                  <a:pt x="20349" y="76531"/>
                </a:lnTo>
                <a:lnTo>
                  <a:pt x="20711" y="81183"/>
                </a:lnTo>
                <a:lnTo>
                  <a:pt x="20951" y="85872"/>
                </a:lnTo>
                <a:lnTo>
                  <a:pt x="21111" y="90585"/>
                </a:lnTo>
                <a:lnTo>
                  <a:pt x="22012" y="94521"/>
                </a:lnTo>
                <a:lnTo>
                  <a:pt x="23406" y="97939"/>
                </a:lnTo>
                <a:lnTo>
                  <a:pt x="25129" y="101011"/>
                </a:lnTo>
                <a:lnTo>
                  <a:pt x="29160" y="108659"/>
                </a:lnTo>
                <a:lnTo>
                  <a:pt x="31346" y="112920"/>
                </a:lnTo>
                <a:lnTo>
                  <a:pt x="32804" y="116555"/>
                </a:lnTo>
                <a:lnTo>
                  <a:pt x="33776" y="119772"/>
                </a:lnTo>
                <a:lnTo>
                  <a:pt x="34424" y="122710"/>
                </a:lnTo>
                <a:lnTo>
                  <a:pt x="35649" y="126257"/>
                </a:lnTo>
                <a:lnTo>
                  <a:pt x="37260" y="130209"/>
                </a:lnTo>
                <a:lnTo>
                  <a:pt x="39128" y="134431"/>
                </a:lnTo>
                <a:lnTo>
                  <a:pt x="40373" y="138039"/>
                </a:lnTo>
                <a:lnTo>
                  <a:pt x="41203" y="141239"/>
                </a:lnTo>
                <a:lnTo>
                  <a:pt x="41756" y="144165"/>
                </a:lnTo>
                <a:lnTo>
                  <a:pt x="42919" y="146910"/>
                </a:lnTo>
                <a:lnTo>
                  <a:pt x="44487" y="149534"/>
                </a:lnTo>
                <a:lnTo>
                  <a:pt x="46328" y="152077"/>
                </a:lnTo>
                <a:lnTo>
                  <a:pt x="48348" y="154566"/>
                </a:lnTo>
                <a:lnTo>
                  <a:pt x="50488" y="157019"/>
                </a:lnTo>
                <a:lnTo>
                  <a:pt x="57150" y="1643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88"/>
          <p:cNvSpPr/>
          <p:nvPr/>
        </p:nvSpPr>
        <p:spPr>
          <a:xfrm>
            <a:off x="7382538" y="1814512"/>
            <a:ext cx="82680" cy="149922"/>
          </a:xfrm>
          <a:custGeom>
            <a:avLst/>
            <a:gdLst/>
            <a:ahLst/>
            <a:cxnLst/>
            <a:rect l="0" t="0" r="0" b="0"/>
            <a:pathLst>
              <a:path w="82680" h="149922">
                <a:moveTo>
                  <a:pt x="18387" y="0"/>
                </a:moveTo>
                <a:lnTo>
                  <a:pt x="11251" y="0"/>
                </a:lnTo>
                <a:lnTo>
                  <a:pt x="11245" y="3792"/>
                </a:lnTo>
                <a:lnTo>
                  <a:pt x="10451" y="5703"/>
                </a:lnTo>
                <a:lnTo>
                  <a:pt x="9127" y="7771"/>
                </a:lnTo>
                <a:lnTo>
                  <a:pt x="7451" y="9943"/>
                </a:lnTo>
                <a:lnTo>
                  <a:pt x="6334" y="12979"/>
                </a:lnTo>
                <a:lnTo>
                  <a:pt x="5590" y="16590"/>
                </a:lnTo>
                <a:lnTo>
                  <a:pt x="5092" y="20585"/>
                </a:lnTo>
                <a:lnTo>
                  <a:pt x="4761" y="24836"/>
                </a:lnTo>
                <a:lnTo>
                  <a:pt x="4540" y="29257"/>
                </a:lnTo>
                <a:lnTo>
                  <a:pt x="4230" y="40948"/>
                </a:lnTo>
                <a:lnTo>
                  <a:pt x="4186" y="43968"/>
                </a:lnTo>
                <a:lnTo>
                  <a:pt x="3364" y="47568"/>
                </a:lnTo>
                <a:lnTo>
                  <a:pt x="2021" y="51556"/>
                </a:lnTo>
                <a:lnTo>
                  <a:pt x="333" y="55802"/>
                </a:lnTo>
                <a:lnTo>
                  <a:pt x="0" y="60220"/>
                </a:lnTo>
                <a:lnTo>
                  <a:pt x="574" y="64753"/>
                </a:lnTo>
                <a:lnTo>
                  <a:pt x="1748" y="69362"/>
                </a:lnTo>
                <a:lnTo>
                  <a:pt x="2532" y="74023"/>
                </a:lnTo>
                <a:lnTo>
                  <a:pt x="3054" y="78717"/>
                </a:lnTo>
                <a:lnTo>
                  <a:pt x="3402" y="83434"/>
                </a:lnTo>
                <a:lnTo>
                  <a:pt x="3790" y="90793"/>
                </a:lnTo>
                <a:lnTo>
                  <a:pt x="3893" y="93866"/>
                </a:lnTo>
                <a:lnTo>
                  <a:pt x="4058" y="109411"/>
                </a:lnTo>
                <a:lnTo>
                  <a:pt x="4080" y="115567"/>
                </a:lnTo>
                <a:lnTo>
                  <a:pt x="4880" y="118320"/>
                </a:lnTo>
                <a:lnTo>
                  <a:pt x="6207" y="120948"/>
                </a:lnTo>
                <a:lnTo>
                  <a:pt x="7886" y="123495"/>
                </a:lnTo>
                <a:lnTo>
                  <a:pt x="9005" y="125986"/>
                </a:lnTo>
                <a:lnTo>
                  <a:pt x="9751" y="128441"/>
                </a:lnTo>
                <a:lnTo>
                  <a:pt x="10247" y="130871"/>
                </a:lnTo>
                <a:lnTo>
                  <a:pt x="11374" y="133285"/>
                </a:lnTo>
                <a:lnTo>
                  <a:pt x="12917" y="135688"/>
                </a:lnTo>
                <a:lnTo>
                  <a:pt x="14740" y="138084"/>
                </a:lnTo>
                <a:lnTo>
                  <a:pt x="16749" y="139681"/>
                </a:lnTo>
                <a:lnTo>
                  <a:pt x="18883" y="140745"/>
                </a:lnTo>
                <a:lnTo>
                  <a:pt x="21099" y="141455"/>
                </a:lnTo>
                <a:lnTo>
                  <a:pt x="23369" y="142722"/>
                </a:lnTo>
                <a:lnTo>
                  <a:pt x="25678" y="144361"/>
                </a:lnTo>
                <a:lnTo>
                  <a:pt x="28009" y="146247"/>
                </a:lnTo>
                <a:lnTo>
                  <a:pt x="30358" y="147504"/>
                </a:lnTo>
                <a:lnTo>
                  <a:pt x="32717" y="148342"/>
                </a:lnTo>
                <a:lnTo>
                  <a:pt x="35085" y="148901"/>
                </a:lnTo>
                <a:lnTo>
                  <a:pt x="37457" y="149274"/>
                </a:lnTo>
                <a:lnTo>
                  <a:pt x="39831" y="149522"/>
                </a:lnTo>
                <a:lnTo>
                  <a:pt x="45553" y="149921"/>
                </a:lnTo>
                <a:lnTo>
                  <a:pt x="46816" y="149160"/>
                </a:lnTo>
                <a:lnTo>
                  <a:pt x="48452" y="147858"/>
                </a:lnTo>
                <a:lnTo>
                  <a:pt x="50336" y="146197"/>
                </a:lnTo>
                <a:lnTo>
                  <a:pt x="54547" y="142235"/>
                </a:lnTo>
                <a:lnTo>
                  <a:pt x="70800" y="126169"/>
                </a:lnTo>
                <a:lnTo>
                  <a:pt x="73172" y="123006"/>
                </a:lnTo>
                <a:lnTo>
                  <a:pt x="75548" y="119311"/>
                </a:lnTo>
                <a:lnTo>
                  <a:pt x="77926" y="115259"/>
                </a:lnTo>
                <a:lnTo>
                  <a:pt x="79511" y="111764"/>
                </a:lnTo>
                <a:lnTo>
                  <a:pt x="80567" y="108641"/>
                </a:lnTo>
                <a:lnTo>
                  <a:pt x="81272" y="105765"/>
                </a:lnTo>
                <a:lnTo>
                  <a:pt x="81741" y="103054"/>
                </a:lnTo>
                <a:lnTo>
                  <a:pt x="82054" y="100452"/>
                </a:lnTo>
                <a:lnTo>
                  <a:pt x="82262" y="97925"/>
                </a:lnTo>
                <a:lnTo>
                  <a:pt x="82402" y="94652"/>
                </a:lnTo>
                <a:lnTo>
                  <a:pt x="82556" y="86782"/>
                </a:lnTo>
                <a:lnTo>
                  <a:pt x="82679" y="33665"/>
                </a:lnTo>
                <a:lnTo>
                  <a:pt x="81886" y="31175"/>
                </a:lnTo>
                <a:lnTo>
                  <a:pt x="80564" y="28721"/>
                </a:lnTo>
                <a:lnTo>
                  <a:pt x="78887" y="26291"/>
                </a:lnTo>
                <a:lnTo>
                  <a:pt x="76977" y="23877"/>
                </a:lnTo>
                <a:lnTo>
                  <a:pt x="74909" y="21474"/>
                </a:lnTo>
                <a:lnTo>
                  <a:pt x="72737" y="19079"/>
                </a:lnTo>
                <a:lnTo>
                  <a:pt x="69702" y="16688"/>
                </a:lnTo>
                <a:lnTo>
                  <a:pt x="66091" y="14300"/>
                </a:lnTo>
                <a:lnTo>
                  <a:pt x="62095" y="11915"/>
                </a:lnTo>
                <a:lnTo>
                  <a:pt x="58638" y="10325"/>
                </a:lnTo>
                <a:lnTo>
                  <a:pt x="55540" y="9264"/>
                </a:lnTo>
                <a:lnTo>
                  <a:pt x="52681" y="8557"/>
                </a:lnTo>
                <a:lnTo>
                  <a:pt x="49981" y="7292"/>
                </a:lnTo>
                <a:lnTo>
                  <a:pt x="47387" y="5655"/>
                </a:lnTo>
                <a:lnTo>
                  <a:pt x="44864" y="3770"/>
                </a:lnTo>
                <a:lnTo>
                  <a:pt x="42388" y="2513"/>
                </a:lnTo>
                <a:lnTo>
                  <a:pt x="39944" y="1676"/>
                </a:lnTo>
                <a:lnTo>
                  <a:pt x="37521" y="1117"/>
                </a:lnTo>
                <a:lnTo>
                  <a:pt x="35111" y="745"/>
                </a:lnTo>
                <a:lnTo>
                  <a:pt x="32711" y="497"/>
                </a:lnTo>
                <a:lnTo>
                  <a:pt x="30318" y="331"/>
                </a:lnTo>
                <a:lnTo>
                  <a:pt x="27929" y="221"/>
                </a:lnTo>
                <a:lnTo>
                  <a:pt x="23157" y="98"/>
                </a:lnTo>
                <a:lnTo>
                  <a:pt x="112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9"/>
          <p:cNvSpPr/>
          <p:nvPr/>
        </p:nvSpPr>
        <p:spPr>
          <a:xfrm>
            <a:off x="7443787" y="1564481"/>
            <a:ext cx="121418" cy="557213"/>
          </a:xfrm>
          <a:custGeom>
            <a:avLst/>
            <a:gdLst/>
            <a:ahLst/>
            <a:cxnLst/>
            <a:rect l="0" t="0" r="0" b="0"/>
            <a:pathLst>
              <a:path w="121418" h="557213">
                <a:moveTo>
                  <a:pt x="0" y="0"/>
                </a:moveTo>
                <a:lnTo>
                  <a:pt x="10643" y="0"/>
                </a:lnTo>
                <a:lnTo>
                  <a:pt x="12652" y="794"/>
                </a:lnTo>
                <a:lnTo>
                  <a:pt x="14784" y="2116"/>
                </a:lnTo>
                <a:lnTo>
                  <a:pt x="17001" y="3792"/>
                </a:lnTo>
                <a:lnTo>
                  <a:pt x="19271" y="5703"/>
                </a:lnTo>
                <a:lnTo>
                  <a:pt x="21579" y="7771"/>
                </a:lnTo>
                <a:lnTo>
                  <a:pt x="26259" y="12185"/>
                </a:lnTo>
                <a:lnTo>
                  <a:pt x="41280" y="27012"/>
                </a:lnTo>
                <a:lnTo>
                  <a:pt x="49039" y="34759"/>
                </a:lnTo>
                <a:lnTo>
                  <a:pt x="52536" y="39048"/>
                </a:lnTo>
                <a:lnTo>
                  <a:pt x="55662" y="43494"/>
                </a:lnTo>
                <a:lnTo>
                  <a:pt x="58539" y="48046"/>
                </a:lnTo>
                <a:lnTo>
                  <a:pt x="61251" y="52668"/>
                </a:lnTo>
                <a:lnTo>
                  <a:pt x="63853" y="57337"/>
                </a:lnTo>
                <a:lnTo>
                  <a:pt x="68861" y="66758"/>
                </a:lnTo>
                <a:lnTo>
                  <a:pt x="73732" y="76237"/>
                </a:lnTo>
                <a:lnTo>
                  <a:pt x="76142" y="81781"/>
                </a:lnTo>
                <a:lnTo>
                  <a:pt x="78542" y="87858"/>
                </a:lnTo>
                <a:lnTo>
                  <a:pt x="83327" y="100960"/>
                </a:lnTo>
                <a:lnTo>
                  <a:pt x="95248" y="135856"/>
                </a:lnTo>
                <a:lnTo>
                  <a:pt x="97895" y="147957"/>
                </a:lnTo>
                <a:lnTo>
                  <a:pt x="99865" y="159421"/>
                </a:lnTo>
                <a:lnTo>
                  <a:pt x="109832" y="196971"/>
                </a:lnTo>
                <a:lnTo>
                  <a:pt x="112314" y="212955"/>
                </a:lnTo>
                <a:lnTo>
                  <a:pt x="113418" y="227996"/>
                </a:lnTo>
                <a:lnTo>
                  <a:pt x="113908" y="242619"/>
                </a:lnTo>
                <a:lnTo>
                  <a:pt x="116242" y="259172"/>
                </a:lnTo>
                <a:lnTo>
                  <a:pt x="119132" y="276319"/>
                </a:lnTo>
                <a:lnTo>
                  <a:pt x="120417" y="291877"/>
                </a:lnTo>
                <a:lnTo>
                  <a:pt x="120988" y="306729"/>
                </a:lnTo>
                <a:lnTo>
                  <a:pt x="121309" y="330595"/>
                </a:lnTo>
                <a:lnTo>
                  <a:pt x="121417" y="363312"/>
                </a:lnTo>
                <a:lnTo>
                  <a:pt x="119315" y="378165"/>
                </a:lnTo>
                <a:lnTo>
                  <a:pt x="116529" y="392704"/>
                </a:lnTo>
                <a:lnTo>
                  <a:pt x="115291" y="407104"/>
                </a:lnTo>
                <a:lnTo>
                  <a:pt x="112624" y="421441"/>
                </a:lnTo>
                <a:lnTo>
                  <a:pt x="110801" y="428598"/>
                </a:lnTo>
                <a:lnTo>
                  <a:pt x="108792" y="434957"/>
                </a:lnTo>
                <a:lnTo>
                  <a:pt x="106659" y="440784"/>
                </a:lnTo>
                <a:lnTo>
                  <a:pt x="102967" y="452285"/>
                </a:lnTo>
                <a:lnTo>
                  <a:pt x="101326" y="465334"/>
                </a:lnTo>
                <a:lnTo>
                  <a:pt x="98479" y="476955"/>
                </a:lnTo>
                <a:lnTo>
                  <a:pt x="95363" y="487411"/>
                </a:lnTo>
                <a:lnTo>
                  <a:pt x="92814" y="501429"/>
                </a:lnTo>
                <a:lnTo>
                  <a:pt x="89405" y="508078"/>
                </a:lnTo>
                <a:lnTo>
                  <a:pt x="87361" y="515796"/>
                </a:lnTo>
                <a:lnTo>
                  <a:pt x="86047" y="529893"/>
                </a:lnTo>
                <a:lnTo>
                  <a:pt x="85147" y="532649"/>
                </a:lnTo>
                <a:lnTo>
                  <a:pt x="82028" y="537829"/>
                </a:lnTo>
                <a:lnTo>
                  <a:pt x="80114" y="542777"/>
                </a:lnTo>
                <a:lnTo>
                  <a:pt x="78884" y="548628"/>
                </a:lnTo>
                <a:lnTo>
                  <a:pt x="76599" y="551545"/>
                </a:lnTo>
                <a:lnTo>
                  <a:pt x="71496" y="557147"/>
                </a:lnTo>
                <a:lnTo>
                  <a:pt x="71438" y="5572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90"/>
          <p:cNvSpPr/>
          <p:nvPr/>
        </p:nvSpPr>
        <p:spPr>
          <a:xfrm>
            <a:off x="7600950" y="1536932"/>
            <a:ext cx="200026" cy="127562"/>
          </a:xfrm>
          <a:custGeom>
            <a:avLst/>
            <a:gdLst/>
            <a:ahLst/>
            <a:cxnLst/>
            <a:rect l="0" t="0" r="0" b="0"/>
            <a:pathLst>
              <a:path w="200026" h="127562">
                <a:moveTo>
                  <a:pt x="0" y="27549"/>
                </a:moveTo>
                <a:lnTo>
                  <a:pt x="0" y="20699"/>
                </a:lnTo>
                <a:lnTo>
                  <a:pt x="2116" y="18419"/>
                </a:lnTo>
                <a:lnTo>
                  <a:pt x="3792" y="16700"/>
                </a:lnTo>
                <a:lnTo>
                  <a:pt x="4909" y="14760"/>
                </a:lnTo>
                <a:lnTo>
                  <a:pt x="5653" y="12673"/>
                </a:lnTo>
                <a:lnTo>
                  <a:pt x="6151" y="10488"/>
                </a:lnTo>
                <a:lnTo>
                  <a:pt x="7275" y="9031"/>
                </a:lnTo>
                <a:lnTo>
                  <a:pt x="8818" y="8060"/>
                </a:lnTo>
                <a:lnTo>
                  <a:pt x="10642" y="7412"/>
                </a:lnTo>
                <a:lnTo>
                  <a:pt x="13444" y="6981"/>
                </a:lnTo>
                <a:lnTo>
                  <a:pt x="16901" y="6693"/>
                </a:lnTo>
                <a:lnTo>
                  <a:pt x="20791" y="6501"/>
                </a:lnTo>
                <a:lnTo>
                  <a:pt x="24179" y="5580"/>
                </a:lnTo>
                <a:lnTo>
                  <a:pt x="30060" y="2439"/>
                </a:lnTo>
                <a:lnTo>
                  <a:pt x="35321" y="514"/>
                </a:lnTo>
                <a:lnTo>
                  <a:pt x="37834" y="0"/>
                </a:lnTo>
                <a:lnTo>
                  <a:pt x="41098" y="452"/>
                </a:lnTo>
                <a:lnTo>
                  <a:pt x="44860" y="1547"/>
                </a:lnTo>
                <a:lnTo>
                  <a:pt x="48958" y="3070"/>
                </a:lnTo>
                <a:lnTo>
                  <a:pt x="52482" y="4086"/>
                </a:lnTo>
                <a:lnTo>
                  <a:pt x="58515" y="5215"/>
                </a:lnTo>
                <a:lnTo>
                  <a:pt x="62028" y="6309"/>
                </a:lnTo>
                <a:lnTo>
                  <a:pt x="65959" y="7833"/>
                </a:lnTo>
                <a:lnTo>
                  <a:pt x="70166" y="9642"/>
                </a:lnTo>
                <a:lnTo>
                  <a:pt x="73765" y="10849"/>
                </a:lnTo>
                <a:lnTo>
                  <a:pt x="79880" y="12189"/>
                </a:lnTo>
                <a:lnTo>
                  <a:pt x="85244" y="14901"/>
                </a:lnTo>
                <a:lnTo>
                  <a:pt x="87785" y="16736"/>
                </a:lnTo>
                <a:lnTo>
                  <a:pt x="92726" y="18774"/>
                </a:lnTo>
                <a:lnTo>
                  <a:pt x="95155" y="19318"/>
                </a:lnTo>
                <a:lnTo>
                  <a:pt x="99970" y="22039"/>
                </a:lnTo>
                <a:lnTo>
                  <a:pt x="102365" y="23875"/>
                </a:lnTo>
                <a:lnTo>
                  <a:pt x="103962" y="26687"/>
                </a:lnTo>
                <a:lnTo>
                  <a:pt x="105027" y="30149"/>
                </a:lnTo>
                <a:lnTo>
                  <a:pt x="105736" y="34045"/>
                </a:lnTo>
                <a:lnTo>
                  <a:pt x="106209" y="37436"/>
                </a:lnTo>
                <a:lnTo>
                  <a:pt x="106526" y="40490"/>
                </a:lnTo>
                <a:lnTo>
                  <a:pt x="106736" y="43320"/>
                </a:lnTo>
                <a:lnTo>
                  <a:pt x="106081" y="46000"/>
                </a:lnTo>
                <a:lnTo>
                  <a:pt x="104852" y="48581"/>
                </a:lnTo>
                <a:lnTo>
                  <a:pt x="103238" y="51095"/>
                </a:lnTo>
                <a:lnTo>
                  <a:pt x="102163" y="53565"/>
                </a:lnTo>
                <a:lnTo>
                  <a:pt x="101447" y="56006"/>
                </a:lnTo>
                <a:lnTo>
                  <a:pt x="100968" y="58426"/>
                </a:lnTo>
                <a:lnTo>
                  <a:pt x="99856" y="60834"/>
                </a:lnTo>
                <a:lnTo>
                  <a:pt x="98321" y="63232"/>
                </a:lnTo>
                <a:lnTo>
                  <a:pt x="96503" y="65625"/>
                </a:lnTo>
                <a:lnTo>
                  <a:pt x="95291" y="68014"/>
                </a:lnTo>
                <a:lnTo>
                  <a:pt x="94484" y="70401"/>
                </a:lnTo>
                <a:lnTo>
                  <a:pt x="93945" y="72786"/>
                </a:lnTo>
                <a:lnTo>
                  <a:pt x="92792" y="75169"/>
                </a:lnTo>
                <a:lnTo>
                  <a:pt x="91230" y="77552"/>
                </a:lnTo>
                <a:lnTo>
                  <a:pt x="89395" y="79934"/>
                </a:lnTo>
                <a:lnTo>
                  <a:pt x="87378" y="82316"/>
                </a:lnTo>
                <a:lnTo>
                  <a:pt x="85239" y="84698"/>
                </a:lnTo>
                <a:lnTo>
                  <a:pt x="80746" y="89461"/>
                </a:lnTo>
                <a:lnTo>
                  <a:pt x="76104" y="94224"/>
                </a:lnTo>
                <a:lnTo>
                  <a:pt x="74548" y="96605"/>
                </a:lnTo>
                <a:lnTo>
                  <a:pt x="73511" y="98986"/>
                </a:lnTo>
                <a:lnTo>
                  <a:pt x="72820" y="101368"/>
                </a:lnTo>
                <a:lnTo>
                  <a:pt x="71565" y="102955"/>
                </a:lnTo>
                <a:lnTo>
                  <a:pt x="69936" y="104013"/>
                </a:lnTo>
                <a:lnTo>
                  <a:pt x="68054" y="104719"/>
                </a:lnTo>
                <a:lnTo>
                  <a:pt x="66800" y="105983"/>
                </a:lnTo>
                <a:lnTo>
                  <a:pt x="65965" y="107619"/>
                </a:lnTo>
                <a:lnTo>
                  <a:pt x="64623" y="112157"/>
                </a:lnTo>
                <a:lnTo>
                  <a:pt x="62324" y="114894"/>
                </a:lnTo>
                <a:lnTo>
                  <a:pt x="60599" y="116735"/>
                </a:lnTo>
                <a:lnTo>
                  <a:pt x="59449" y="118757"/>
                </a:lnTo>
                <a:lnTo>
                  <a:pt x="58683" y="120898"/>
                </a:lnTo>
                <a:lnTo>
                  <a:pt x="58171" y="123119"/>
                </a:lnTo>
                <a:lnTo>
                  <a:pt x="58625" y="124600"/>
                </a:lnTo>
                <a:lnTo>
                  <a:pt x="59720" y="125587"/>
                </a:lnTo>
                <a:lnTo>
                  <a:pt x="63389" y="127171"/>
                </a:lnTo>
                <a:lnTo>
                  <a:pt x="67818" y="127446"/>
                </a:lnTo>
                <a:lnTo>
                  <a:pt x="74157" y="127527"/>
                </a:lnTo>
                <a:lnTo>
                  <a:pt x="98079" y="127558"/>
                </a:lnTo>
                <a:lnTo>
                  <a:pt x="102692" y="126766"/>
                </a:lnTo>
                <a:lnTo>
                  <a:pt x="107354" y="125443"/>
                </a:lnTo>
                <a:lnTo>
                  <a:pt x="112052" y="123768"/>
                </a:lnTo>
                <a:lnTo>
                  <a:pt x="116769" y="122651"/>
                </a:lnTo>
                <a:lnTo>
                  <a:pt x="121502" y="121907"/>
                </a:lnTo>
                <a:lnTo>
                  <a:pt x="126245" y="121410"/>
                </a:lnTo>
                <a:lnTo>
                  <a:pt x="130995" y="121079"/>
                </a:lnTo>
                <a:lnTo>
                  <a:pt x="135748" y="120859"/>
                </a:lnTo>
                <a:lnTo>
                  <a:pt x="147907" y="120548"/>
                </a:lnTo>
                <a:lnTo>
                  <a:pt x="172714" y="120425"/>
                </a:lnTo>
                <a:lnTo>
                  <a:pt x="176262" y="121216"/>
                </a:lnTo>
                <a:lnTo>
                  <a:pt x="180213" y="122538"/>
                </a:lnTo>
                <a:lnTo>
                  <a:pt x="190379" y="126569"/>
                </a:lnTo>
                <a:lnTo>
                  <a:pt x="193885" y="127120"/>
                </a:lnTo>
                <a:lnTo>
                  <a:pt x="200025" y="12756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91"/>
          <p:cNvSpPr/>
          <p:nvPr/>
        </p:nvSpPr>
        <p:spPr>
          <a:xfrm>
            <a:off x="7865268" y="1871662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17001" y="7144"/>
                </a:lnTo>
                <a:lnTo>
                  <a:pt x="19271" y="6350"/>
                </a:lnTo>
                <a:lnTo>
                  <a:pt x="21579" y="5027"/>
                </a:lnTo>
                <a:lnTo>
                  <a:pt x="23910" y="3352"/>
                </a:lnTo>
                <a:lnTo>
                  <a:pt x="27054" y="2234"/>
                </a:lnTo>
                <a:lnTo>
                  <a:pt x="30736" y="1489"/>
                </a:lnTo>
                <a:lnTo>
                  <a:pt x="34778" y="993"/>
                </a:lnTo>
                <a:lnTo>
                  <a:pt x="39061" y="662"/>
                </a:lnTo>
                <a:lnTo>
                  <a:pt x="43503" y="441"/>
                </a:lnTo>
                <a:lnTo>
                  <a:pt x="52672" y="196"/>
                </a:lnTo>
                <a:lnTo>
                  <a:pt x="223625" y="0"/>
                </a:lnTo>
                <a:lnTo>
                  <a:pt x="225283" y="794"/>
                </a:lnTo>
                <a:lnTo>
                  <a:pt x="226389" y="2117"/>
                </a:lnTo>
                <a:lnTo>
                  <a:pt x="228600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92"/>
          <p:cNvSpPr/>
          <p:nvPr/>
        </p:nvSpPr>
        <p:spPr>
          <a:xfrm>
            <a:off x="7958137" y="1800225"/>
            <a:ext cx="35720" cy="235744"/>
          </a:xfrm>
          <a:custGeom>
            <a:avLst/>
            <a:gdLst/>
            <a:ahLst/>
            <a:cxnLst/>
            <a:rect l="0" t="0" r="0" b="0"/>
            <a:pathLst>
              <a:path w="35720" h="235744">
                <a:moveTo>
                  <a:pt x="0" y="0"/>
                </a:moveTo>
                <a:lnTo>
                  <a:pt x="4116" y="0"/>
                </a:lnTo>
                <a:lnTo>
                  <a:pt x="2359" y="0"/>
                </a:lnTo>
                <a:lnTo>
                  <a:pt x="4491" y="0"/>
                </a:lnTo>
                <a:lnTo>
                  <a:pt x="5375" y="793"/>
                </a:lnTo>
                <a:lnTo>
                  <a:pt x="5965" y="2116"/>
                </a:lnTo>
                <a:lnTo>
                  <a:pt x="6620" y="6497"/>
                </a:lnTo>
                <a:lnTo>
                  <a:pt x="6911" y="13735"/>
                </a:lnTo>
                <a:lnTo>
                  <a:pt x="7075" y="22943"/>
                </a:lnTo>
                <a:lnTo>
                  <a:pt x="7138" y="47966"/>
                </a:lnTo>
                <a:lnTo>
                  <a:pt x="7934" y="53409"/>
                </a:lnTo>
                <a:lnTo>
                  <a:pt x="9258" y="59418"/>
                </a:lnTo>
                <a:lnTo>
                  <a:pt x="10934" y="65806"/>
                </a:lnTo>
                <a:lnTo>
                  <a:pt x="12053" y="72445"/>
                </a:lnTo>
                <a:lnTo>
                  <a:pt x="12797" y="79253"/>
                </a:lnTo>
                <a:lnTo>
                  <a:pt x="13295" y="86173"/>
                </a:lnTo>
                <a:lnTo>
                  <a:pt x="13625" y="92373"/>
                </a:lnTo>
                <a:lnTo>
                  <a:pt x="13993" y="103496"/>
                </a:lnTo>
                <a:lnTo>
                  <a:pt x="14249" y="136190"/>
                </a:lnTo>
                <a:lnTo>
                  <a:pt x="14280" y="160604"/>
                </a:lnTo>
                <a:lnTo>
                  <a:pt x="15076" y="165807"/>
                </a:lnTo>
                <a:lnTo>
                  <a:pt x="16401" y="170863"/>
                </a:lnTo>
                <a:lnTo>
                  <a:pt x="18077" y="175821"/>
                </a:lnTo>
                <a:lnTo>
                  <a:pt x="18402" y="180714"/>
                </a:lnTo>
                <a:lnTo>
                  <a:pt x="17824" y="185563"/>
                </a:lnTo>
                <a:lnTo>
                  <a:pt x="16645" y="190384"/>
                </a:lnTo>
                <a:lnTo>
                  <a:pt x="16653" y="194391"/>
                </a:lnTo>
                <a:lnTo>
                  <a:pt x="17452" y="197856"/>
                </a:lnTo>
                <a:lnTo>
                  <a:pt x="18779" y="200960"/>
                </a:lnTo>
                <a:lnTo>
                  <a:pt x="19662" y="203823"/>
                </a:lnTo>
                <a:lnTo>
                  <a:pt x="20645" y="209121"/>
                </a:lnTo>
                <a:lnTo>
                  <a:pt x="21701" y="211645"/>
                </a:lnTo>
                <a:lnTo>
                  <a:pt x="23199" y="214122"/>
                </a:lnTo>
                <a:lnTo>
                  <a:pt x="24991" y="216567"/>
                </a:lnTo>
                <a:lnTo>
                  <a:pt x="26186" y="218990"/>
                </a:lnTo>
                <a:lnTo>
                  <a:pt x="26982" y="221400"/>
                </a:lnTo>
                <a:lnTo>
                  <a:pt x="27867" y="226193"/>
                </a:lnTo>
                <a:lnTo>
                  <a:pt x="28365" y="232561"/>
                </a:lnTo>
                <a:lnTo>
                  <a:pt x="28482" y="234329"/>
                </a:lnTo>
                <a:lnTo>
                  <a:pt x="29307" y="234800"/>
                </a:lnTo>
                <a:lnTo>
                  <a:pt x="30651" y="235115"/>
                </a:lnTo>
                <a:lnTo>
                  <a:pt x="35719" y="2357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93"/>
          <p:cNvSpPr/>
          <p:nvPr/>
        </p:nvSpPr>
        <p:spPr>
          <a:xfrm>
            <a:off x="8165306" y="1785937"/>
            <a:ext cx="50007" cy="250032"/>
          </a:xfrm>
          <a:custGeom>
            <a:avLst/>
            <a:gdLst/>
            <a:ahLst/>
            <a:cxnLst/>
            <a:rect l="0" t="0" r="0" b="0"/>
            <a:pathLst>
              <a:path w="50007" h="25003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7275" y="4910"/>
                </a:lnTo>
                <a:lnTo>
                  <a:pt x="8819" y="5654"/>
                </a:lnTo>
                <a:lnTo>
                  <a:pt x="10643" y="6151"/>
                </a:lnTo>
                <a:lnTo>
                  <a:pt x="11857" y="8069"/>
                </a:lnTo>
                <a:lnTo>
                  <a:pt x="13207" y="14434"/>
                </a:lnTo>
                <a:lnTo>
                  <a:pt x="13567" y="18354"/>
                </a:lnTo>
                <a:lnTo>
                  <a:pt x="13807" y="22555"/>
                </a:lnTo>
                <a:lnTo>
                  <a:pt x="13967" y="26943"/>
                </a:lnTo>
                <a:lnTo>
                  <a:pt x="14868" y="31456"/>
                </a:lnTo>
                <a:lnTo>
                  <a:pt x="16262" y="36052"/>
                </a:lnTo>
                <a:lnTo>
                  <a:pt x="17985" y="40703"/>
                </a:lnTo>
                <a:lnTo>
                  <a:pt x="19133" y="45392"/>
                </a:lnTo>
                <a:lnTo>
                  <a:pt x="19899" y="50105"/>
                </a:lnTo>
                <a:lnTo>
                  <a:pt x="20410" y="54834"/>
                </a:lnTo>
                <a:lnTo>
                  <a:pt x="20750" y="60369"/>
                </a:lnTo>
                <a:lnTo>
                  <a:pt x="21129" y="72868"/>
                </a:lnTo>
                <a:lnTo>
                  <a:pt x="21391" y="101690"/>
                </a:lnTo>
                <a:lnTo>
                  <a:pt x="21405" y="108275"/>
                </a:lnTo>
                <a:lnTo>
                  <a:pt x="22207" y="114252"/>
                </a:lnTo>
                <a:lnTo>
                  <a:pt x="23536" y="119824"/>
                </a:lnTo>
                <a:lnTo>
                  <a:pt x="25215" y="125127"/>
                </a:lnTo>
                <a:lnTo>
                  <a:pt x="26335" y="131043"/>
                </a:lnTo>
                <a:lnTo>
                  <a:pt x="27082" y="137368"/>
                </a:lnTo>
                <a:lnTo>
                  <a:pt x="27579" y="143966"/>
                </a:lnTo>
                <a:lnTo>
                  <a:pt x="27911" y="149952"/>
                </a:lnTo>
                <a:lnTo>
                  <a:pt x="28280" y="160837"/>
                </a:lnTo>
                <a:lnTo>
                  <a:pt x="29172" y="166756"/>
                </a:lnTo>
                <a:lnTo>
                  <a:pt x="30561" y="173083"/>
                </a:lnTo>
                <a:lnTo>
                  <a:pt x="32280" y="179682"/>
                </a:lnTo>
                <a:lnTo>
                  <a:pt x="34220" y="185670"/>
                </a:lnTo>
                <a:lnTo>
                  <a:pt x="36307" y="191249"/>
                </a:lnTo>
                <a:lnTo>
                  <a:pt x="38493" y="196555"/>
                </a:lnTo>
                <a:lnTo>
                  <a:pt x="39948" y="200887"/>
                </a:lnTo>
                <a:lnTo>
                  <a:pt x="40921" y="204568"/>
                </a:lnTo>
                <a:lnTo>
                  <a:pt x="41567" y="207816"/>
                </a:lnTo>
                <a:lnTo>
                  <a:pt x="42792" y="211569"/>
                </a:lnTo>
                <a:lnTo>
                  <a:pt x="44403" y="215659"/>
                </a:lnTo>
                <a:lnTo>
                  <a:pt x="46271" y="219972"/>
                </a:lnTo>
                <a:lnTo>
                  <a:pt x="47516" y="223642"/>
                </a:lnTo>
                <a:lnTo>
                  <a:pt x="48899" y="229836"/>
                </a:lnTo>
                <a:lnTo>
                  <a:pt x="49515" y="235235"/>
                </a:lnTo>
                <a:lnTo>
                  <a:pt x="49860" y="242737"/>
                </a:lnTo>
                <a:lnTo>
                  <a:pt x="50006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94"/>
          <p:cNvSpPr/>
          <p:nvPr/>
        </p:nvSpPr>
        <p:spPr>
          <a:xfrm>
            <a:off x="8308190" y="1803252"/>
            <a:ext cx="185424" cy="225562"/>
          </a:xfrm>
          <a:custGeom>
            <a:avLst/>
            <a:gdLst/>
            <a:ahLst/>
            <a:cxnLst/>
            <a:rect l="0" t="0" r="0" b="0"/>
            <a:pathLst>
              <a:path w="185424" h="225562">
                <a:moveTo>
                  <a:pt x="14278" y="4116"/>
                </a:moveTo>
                <a:lnTo>
                  <a:pt x="14278" y="0"/>
                </a:lnTo>
                <a:lnTo>
                  <a:pt x="14278" y="3417"/>
                </a:lnTo>
                <a:lnTo>
                  <a:pt x="18071" y="7702"/>
                </a:lnTo>
                <a:lnTo>
                  <a:pt x="18394" y="9681"/>
                </a:lnTo>
                <a:lnTo>
                  <a:pt x="17816" y="11795"/>
                </a:lnTo>
                <a:lnTo>
                  <a:pt x="16637" y="13998"/>
                </a:lnTo>
                <a:lnTo>
                  <a:pt x="15326" y="20679"/>
                </a:lnTo>
                <a:lnTo>
                  <a:pt x="14977" y="24683"/>
                </a:lnTo>
                <a:lnTo>
                  <a:pt x="14588" y="31249"/>
                </a:lnTo>
                <a:lnTo>
                  <a:pt x="14416" y="37606"/>
                </a:lnTo>
                <a:lnTo>
                  <a:pt x="14340" y="45724"/>
                </a:lnTo>
                <a:lnTo>
                  <a:pt x="13526" y="50904"/>
                </a:lnTo>
                <a:lnTo>
                  <a:pt x="12188" y="56740"/>
                </a:lnTo>
                <a:lnTo>
                  <a:pt x="10504" y="63011"/>
                </a:lnTo>
                <a:lnTo>
                  <a:pt x="8587" y="68780"/>
                </a:lnTo>
                <a:lnTo>
                  <a:pt x="6515" y="74213"/>
                </a:lnTo>
                <a:lnTo>
                  <a:pt x="4342" y="79422"/>
                </a:lnTo>
                <a:lnTo>
                  <a:pt x="2891" y="84483"/>
                </a:lnTo>
                <a:lnTo>
                  <a:pt x="1924" y="89444"/>
                </a:lnTo>
                <a:lnTo>
                  <a:pt x="1280" y="94339"/>
                </a:lnTo>
                <a:lnTo>
                  <a:pt x="850" y="99190"/>
                </a:lnTo>
                <a:lnTo>
                  <a:pt x="564" y="104011"/>
                </a:lnTo>
                <a:lnTo>
                  <a:pt x="245" y="113601"/>
                </a:lnTo>
                <a:lnTo>
                  <a:pt x="41" y="132693"/>
                </a:lnTo>
                <a:lnTo>
                  <a:pt x="0" y="151752"/>
                </a:lnTo>
                <a:lnTo>
                  <a:pt x="791" y="155721"/>
                </a:lnTo>
                <a:lnTo>
                  <a:pt x="3786" y="162248"/>
                </a:lnTo>
                <a:lnTo>
                  <a:pt x="9934" y="174178"/>
                </a:lnTo>
                <a:lnTo>
                  <a:pt x="12347" y="181035"/>
                </a:lnTo>
                <a:lnTo>
                  <a:pt x="14215" y="187522"/>
                </a:lnTo>
                <a:lnTo>
                  <a:pt x="15824" y="191474"/>
                </a:lnTo>
                <a:lnTo>
                  <a:pt x="17690" y="195696"/>
                </a:lnTo>
                <a:lnTo>
                  <a:pt x="20521" y="199305"/>
                </a:lnTo>
                <a:lnTo>
                  <a:pt x="23996" y="202505"/>
                </a:lnTo>
                <a:lnTo>
                  <a:pt x="27901" y="205431"/>
                </a:lnTo>
                <a:lnTo>
                  <a:pt x="32091" y="208176"/>
                </a:lnTo>
                <a:lnTo>
                  <a:pt x="36472" y="210800"/>
                </a:lnTo>
                <a:lnTo>
                  <a:pt x="40981" y="213343"/>
                </a:lnTo>
                <a:lnTo>
                  <a:pt x="44779" y="215832"/>
                </a:lnTo>
                <a:lnTo>
                  <a:pt x="48106" y="218285"/>
                </a:lnTo>
                <a:lnTo>
                  <a:pt x="51118" y="220714"/>
                </a:lnTo>
                <a:lnTo>
                  <a:pt x="54713" y="222334"/>
                </a:lnTo>
                <a:lnTo>
                  <a:pt x="58697" y="223413"/>
                </a:lnTo>
                <a:lnTo>
                  <a:pt x="62940" y="224133"/>
                </a:lnTo>
                <a:lnTo>
                  <a:pt x="66564" y="224613"/>
                </a:lnTo>
                <a:lnTo>
                  <a:pt x="69773" y="224933"/>
                </a:lnTo>
                <a:lnTo>
                  <a:pt x="75455" y="225288"/>
                </a:lnTo>
                <a:lnTo>
                  <a:pt x="80626" y="225446"/>
                </a:lnTo>
                <a:lnTo>
                  <a:pt x="105155" y="225561"/>
                </a:lnTo>
                <a:lnTo>
                  <a:pt x="108994" y="224771"/>
                </a:lnTo>
                <a:lnTo>
                  <a:pt x="112347" y="223451"/>
                </a:lnTo>
                <a:lnTo>
                  <a:pt x="115377" y="221777"/>
                </a:lnTo>
                <a:lnTo>
                  <a:pt x="120859" y="217800"/>
                </a:lnTo>
                <a:lnTo>
                  <a:pt x="123431" y="215628"/>
                </a:lnTo>
                <a:lnTo>
                  <a:pt x="126735" y="213387"/>
                </a:lnTo>
                <a:lnTo>
                  <a:pt x="130525" y="211099"/>
                </a:lnTo>
                <a:lnTo>
                  <a:pt x="134638" y="208780"/>
                </a:lnTo>
                <a:lnTo>
                  <a:pt x="138175" y="206440"/>
                </a:lnTo>
                <a:lnTo>
                  <a:pt x="141326" y="204086"/>
                </a:lnTo>
                <a:lnTo>
                  <a:pt x="146943" y="199354"/>
                </a:lnTo>
                <a:lnTo>
                  <a:pt x="152087" y="194605"/>
                </a:lnTo>
                <a:lnTo>
                  <a:pt x="157018" y="187732"/>
                </a:lnTo>
                <a:lnTo>
                  <a:pt x="159445" y="183677"/>
                </a:lnTo>
                <a:lnTo>
                  <a:pt x="164257" y="177054"/>
                </a:lnTo>
                <a:lnTo>
                  <a:pt x="169042" y="171465"/>
                </a:lnTo>
                <a:lnTo>
                  <a:pt x="173814" y="166335"/>
                </a:lnTo>
                <a:lnTo>
                  <a:pt x="175404" y="163062"/>
                </a:lnTo>
                <a:lnTo>
                  <a:pt x="176464" y="159293"/>
                </a:lnTo>
                <a:lnTo>
                  <a:pt x="177171" y="155192"/>
                </a:lnTo>
                <a:lnTo>
                  <a:pt x="177643" y="150871"/>
                </a:lnTo>
                <a:lnTo>
                  <a:pt x="177957" y="146403"/>
                </a:lnTo>
                <a:lnTo>
                  <a:pt x="178166" y="141836"/>
                </a:lnTo>
                <a:lnTo>
                  <a:pt x="179099" y="137205"/>
                </a:lnTo>
                <a:lnTo>
                  <a:pt x="180515" y="132529"/>
                </a:lnTo>
                <a:lnTo>
                  <a:pt x="182253" y="127825"/>
                </a:lnTo>
                <a:lnTo>
                  <a:pt x="183411" y="123895"/>
                </a:lnTo>
                <a:lnTo>
                  <a:pt x="184698" y="117412"/>
                </a:lnTo>
                <a:lnTo>
                  <a:pt x="185042" y="113778"/>
                </a:lnTo>
                <a:lnTo>
                  <a:pt x="185270" y="109768"/>
                </a:lnTo>
                <a:lnTo>
                  <a:pt x="185423" y="105507"/>
                </a:lnTo>
                <a:lnTo>
                  <a:pt x="184731" y="101872"/>
                </a:lnTo>
                <a:lnTo>
                  <a:pt x="181846" y="95718"/>
                </a:lnTo>
                <a:lnTo>
                  <a:pt x="179171" y="92171"/>
                </a:lnTo>
                <a:lnTo>
                  <a:pt x="175801" y="88220"/>
                </a:lnTo>
                <a:lnTo>
                  <a:pt x="168616" y="80389"/>
                </a:lnTo>
                <a:lnTo>
                  <a:pt x="162777" y="74263"/>
                </a:lnTo>
                <a:lnTo>
                  <a:pt x="160903" y="71518"/>
                </a:lnTo>
                <a:lnTo>
                  <a:pt x="158820" y="66352"/>
                </a:lnTo>
                <a:lnTo>
                  <a:pt x="156677" y="63863"/>
                </a:lnTo>
                <a:lnTo>
                  <a:pt x="153660" y="61410"/>
                </a:lnTo>
                <a:lnTo>
                  <a:pt x="150063" y="58981"/>
                </a:lnTo>
                <a:lnTo>
                  <a:pt x="146869" y="56568"/>
                </a:lnTo>
                <a:lnTo>
                  <a:pt x="141206" y="51770"/>
                </a:lnTo>
                <a:lnTo>
                  <a:pt x="137790" y="49379"/>
                </a:lnTo>
                <a:lnTo>
                  <a:pt x="133927" y="46991"/>
                </a:lnTo>
                <a:lnTo>
                  <a:pt x="129763" y="44606"/>
                </a:lnTo>
                <a:lnTo>
                  <a:pt x="126192" y="43016"/>
                </a:lnTo>
                <a:lnTo>
                  <a:pt x="123019" y="41955"/>
                </a:lnTo>
                <a:lnTo>
                  <a:pt x="120110" y="41248"/>
                </a:lnTo>
                <a:lnTo>
                  <a:pt x="114760" y="38347"/>
                </a:lnTo>
                <a:lnTo>
                  <a:pt x="112223" y="36462"/>
                </a:lnTo>
                <a:lnTo>
                  <a:pt x="108944" y="35205"/>
                </a:lnTo>
                <a:lnTo>
                  <a:pt x="105169" y="34367"/>
                </a:lnTo>
                <a:lnTo>
                  <a:pt x="101066" y="33808"/>
                </a:lnTo>
                <a:lnTo>
                  <a:pt x="96744" y="33436"/>
                </a:lnTo>
                <a:lnTo>
                  <a:pt x="92273" y="33188"/>
                </a:lnTo>
                <a:lnTo>
                  <a:pt x="83074" y="32912"/>
                </a:lnTo>
                <a:lnTo>
                  <a:pt x="52098" y="32704"/>
                </a:lnTo>
                <a:lnTo>
                  <a:pt x="49017" y="32700"/>
                </a:lnTo>
                <a:lnTo>
                  <a:pt x="46169" y="33491"/>
                </a:lnTo>
                <a:lnTo>
                  <a:pt x="43476" y="34812"/>
                </a:lnTo>
                <a:lnTo>
                  <a:pt x="35710" y="398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/>
          <p:cNvGrpSpPr/>
          <p:nvPr/>
        </p:nvGrpSpPr>
        <p:grpSpPr>
          <a:xfrm>
            <a:off x="6143625" y="2471737"/>
            <a:ext cx="2007357" cy="771526"/>
            <a:chOff x="6143625" y="2471737"/>
            <a:chExt cx="2007357" cy="771526"/>
          </a:xfrm>
        </p:grpSpPr>
        <p:sp>
          <p:nvSpPr>
            <p:cNvPr id="93" name="SMARTPenAnnotation295"/>
            <p:cNvSpPr/>
            <p:nvPr/>
          </p:nvSpPr>
          <p:spPr>
            <a:xfrm>
              <a:off x="6186487" y="2557462"/>
              <a:ext cx="221457" cy="14289"/>
            </a:xfrm>
            <a:custGeom>
              <a:avLst/>
              <a:gdLst/>
              <a:ahLst/>
              <a:cxnLst/>
              <a:rect l="0" t="0" r="0" b="0"/>
              <a:pathLst>
                <a:path w="221457" h="14289">
                  <a:moveTo>
                    <a:pt x="0" y="0"/>
                  </a:moveTo>
                  <a:lnTo>
                    <a:pt x="14434" y="0"/>
                  </a:lnTo>
                  <a:lnTo>
                    <a:pt x="17560" y="794"/>
                  </a:lnTo>
                  <a:lnTo>
                    <a:pt x="20438" y="2117"/>
                  </a:lnTo>
                  <a:lnTo>
                    <a:pt x="23151" y="3792"/>
                  </a:lnTo>
                  <a:lnTo>
                    <a:pt x="26546" y="4910"/>
                  </a:lnTo>
                  <a:lnTo>
                    <a:pt x="30397" y="5654"/>
                  </a:lnTo>
                  <a:lnTo>
                    <a:pt x="34553" y="6151"/>
                  </a:lnTo>
                  <a:lnTo>
                    <a:pt x="38910" y="6482"/>
                  </a:lnTo>
                  <a:lnTo>
                    <a:pt x="43403" y="6702"/>
                  </a:lnTo>
                  <a:lnTo>
                    <a:pt x="52628" y="6948"/>
                  </a:lnTo>
                  <a:lnTo>
                    <a:pt x="179972" y="7144"/>
                  </a:lnTo>
                  <a:lnTo>
                    <a:pt x="186656" y="7938"/>
                  </a:lnTo>
                  <a:lnTo>
                    <a:pt x="193494" y="9260"/>
                  </a:lnTo>
                  <a:lnTo>
                    <a:pt x="200433" y="10936"/>
                  </a:lnTo>
                  <a:lnTo>
                    <a:pt x="205853" y="12053"/>
                  </a:lnTo>
                  <a:lnTo>
                    <a:pt x="210260" y="12798"/>
                  </a:lnTo>
                  <a:lnTo>
                    <a:pt x="221456" y="142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96"/>
            <p:cNvSpPr/>
            <p:nvPr/>
          </p:nvSpPr>
          <p:spPr>
            <a:xfrm>
              <a:off x="6279443" y="2621756"/>
              <a:ext cx="128501" cy="21432"/>
            </a:xfrm>
            <a:custGeom>
              <a:avLst/>
              <a:gdLst/>
              <a:ahLst/>
              <a:cxnLst/>
              <a:rect l="0" t="0" r="0" b="0"/>
              <a:pathLst>
                <a:path w="128501" h="21432">
                  <a:moveTo>
                    <a:pt x="7057" y="0"/>
                  </a:moveTo>
                  <a:lnTo>
                    <a:pt x="0" y="0"/>
                  </a:lnTo>
                  <a:lnTo>
                    <a:pt x="2068" y="2116"/>
                  </a:lnTo>
                  <a:lnTo>
                    <a:pt x="6072" y="6151"/>
                  </a:lnTo>
                  <a:lnTo>
                    <a:pt x="8735" y="6702"/>
                  </a:lnTo>
                  <a:lnTo>
                    <a:pt x="12565" y="6948"/>
                  </a:lnTo>
                  <a:lnTo>
                    <a:pt x="16913" y="7056"/>
                  </a:lnTo>
                  <a:lnTo>
                    <a:pt x="19977" y="7879"/>
                  </a:lnTo>
                  <a:lnTo>
                    <a:pt x="23608" y="9221"/>
                  </a:lnTo>
                  <a:lnTo>
                    <a:pt x="27616" y="10910"/>
                  </a:lnTo>
                  <a:lnTo>
                    <a:pt x="31082" y="12036"/>
                  </a:lnTo>
                  <a:lnTo>
                    <a:pt x="34186" y="12786"/>
                  </a:lnTo>
                  <a:lnTo>
                    <a:pt x="37049" y="13287"/>
                  </a:lnTo>
                  <a:lnTo>
                    <a:pt x="40546" y="13620"/>
                  </a:lnTo>
                  <a:lnTo>
                    <a:pt x="44464" y="13843"/>
                  </a:lnTo>
                  <a:lnTo>
                    <a:pt x="53051" y="14090"/>
                  </a:lnTo>
                  <a:lnTo>
                    <a:pt x="86637" y="14280"/>
                  </a:lnTo>
                  <a:lnTo>
                    <a:pt x="90273" y="15076"/>
                  </a:lnTo>
                  <a:lnTo>
                    <a:pt x="94284" y="16401"/>
                  </a:lnTo>
                  <a:lnTo>
                    <a:pt x="98545" y="18077"/>
                  </a:lnTo>
                  <a:lnTo>
                    <a:pt x="102974" y="19195"/>
                  </a:lnTo>
                  <a:lnTo>
                    <a:pt x="107514" y="19940"/>
                  </a:lnTo>
                  <a:lnTo>
                    <a:pt x="112128" y="20437"/>
                  </a:lnTo>
                  <a:lnTo>
                    <a:pt x="115998" y="20769"/>
                  </a:lnTo>
                  <a:lnTo>
                    <a:pt x="119372" y="20990"/>
                  </a:lnTo>
                  <a:lnTo>
                    <a:pt x="128500" y="214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97"/>
            <p:cNvSpPr/>
            <p:nvPr/>
          </p:nvSpPr>
          <p:spPr>
            <a:xfrm>
              <a:off x="6565106" y="2500312"/>
              <a:ext cx="235745" cy="235745"/>
            </a:xfrm>
            <a:custGeom>
              <a:avLst/>
              <a:gdLst/>
              <a:ahLst/>
              <a:cxnLst/>
              <a:rect l="0" t="0" r="0" b="0"/>
              <a:pathLst>
                <a:path w="235745" h="23574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10849" y="10642"/>
                  </a:lnTo>
                  <a:lnTo>
                    <a:pt x="16993" y="14784"/>
                  </a:lnTo>
                  <a:lnTo>
                    <a:pt x="24221" y="19271"/>
                  </a:lnTo>
                  <a:lnTo>
                    <a:pt x="30079" y="23911"/>
                  </a:lnTo>
                  <a:lnTo>
                    <a:pt x="35329" y="30735"/>
                  </a:lnTo>
                  <a:lnTo>
                    <a:pt x="37840" y="34778"/>
                  </a:lnTo>
                  <a:lnTo>
                    <a:pt x="41102" y="39060"/>
                  </a:lnTo>
                  <a:lnTo>
                    <a:pt x="44864" y="43503"/>
                  </a:lnTo>
                  <a:lnTo>
                    <a:pt x="48959" y="48052"/>
                  </a:lnTo>
                  <a:lnTo>
                    <a:pt x="54071" y="52672"/>
                  </a:lnTo>
                  <a:lnTo>
                    <a:pt x="59860" y="57340"/>
                  </a:lnTo>
                  <a:lnTo>
                    <a:pt x="66100" y="62039"/>
                  </a:lnTo>
                  <a:lnTo>
                    <a:pt x="71848" y="66759"/>
                  </a:lnTo>
                  <a:lnTo>
                    <a:pt x="77267" y="71494"/>
                  </a:lnTo>
                  <a:lnTo>
                    <a:pt x="82468" y="76237"/>
                  </a:lnTo>
                  <a:lnTo>
                    <a:pt x="92479" y="85742"/>
                  </a:lnTo>
                  <a:lnTo>
                    <a:pt x="111842" y="104778"/>
                  </a:lnTo>
                  <a:lnTo>
                    <a:pt x="115836" y="109540"/>
                  </a:lnTo>
                  <a:lnTo>
                    <a:pt x="119292" y="114302"/>
                  </a:lnTo>
                  <a:lnTo>
                    <a:pt x="122391" y="119063"/>
                  </a:lnTo>
                  <a:lnTo>
                    <a:pt x="126044" y="123826"/>
                  </a:lnTo>
                  <a:lnTo>
                    <a:pt x="130067" y="128588"/>
                  </a:lnTo>
                  <a:lnTo>
                    <a:pt x="134337" y="133350"/>
                  </a:lnTo>
                  <a:lnTo>
                    <a:pt x="143313" y="142875"/>
                  </a:lnTo>
                  <a:lnTo>
                    <a:pt x="171489" y="171450"/>
                  </a:lnTo>
                  <a:lnTo>
                    <a:pt x="194846" y="194845"/>
                  </a:lnTo>
                  <a:lnTo>
                    <a:pt x="201956" y="199839"/>
                  </a:lnTo>
                  <a:lnTo>
                    <a:pt x="206075" y="202282"/>
                  </a:lnTo>
                  <a:lnTo>
                    <a:pt x="212768" y="207114"/>
                  </a:lnTo>
                  <a:lnTo>
                    <a:pt x="215664" y="209513"/>
                  </a:lnTo>
                  <a:lnTo>
                    <a:pt x="220999" y="216413"/>
                  </a:lnTo>
                  <a:lnTo>
                    <a:pt x="227098" y="226193"/>
                  </a:lnTo>
                  <a:lnTo>
                    <a:pt x="233213" y="233034"/>
                  </a:lnTo>
                  <a:lnTo>
                    <a:pt x="235744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98"/>
            <p:cNvSpPr/>
            <p:nvPr/>
          </p:nvSpPr>
          <p:spPr>
            <a:xfrm>
              <a:off x="6636543" y="2521743"/>
              <a:ext cx="135733" cy="200026"/>
            </a:xfrm>
            <a:custGeom>
              <a:avLst/>
              <a:gdLst/>
              <a:ahLst/>
              <a:cxnLst/>
              <a:rect l="0" t="0" r="0" b="0"/>
              <a:pathLst>
                <a:path w="135733" h="200026">
                  <a:moveTo>
                    <a:pt x="135732" y="0"/>
                  </a:moveTo>
                  <a:lnTo>
                    <a:pt x="117765" y="0"/>
                  </a:lnTo>
                  <a:lnTo>
                    <a:pt x="116610" y="794"/>
                  </a:lnTo>
                  <a:lnTo>
                    <a:pt x="115840" y="2117"/>
                  </a:lnTo>
                  <a:lnTo>
                    <a:pt x="115327" y="3793"/>
                  </a:lnTo>
                  <a:lnTo>
                    <a:pt x="112640" y="7771"/>
                  </a:lnTo>
                  <a:lnTo>
                    <a:pt x="108800" y="12979"/>
                  </a:lnTo>
                  <a:lnTo>
                    <a:pt x="106665" y="16590"/>
                  </a:lnTo>
                  <a:lnTo>
                    <a:pt x="104447" y="20585"/>
                  </a:lnTo>
                  <a:lnTo>
                    <a:pt x="99867" y="29258"/>
                  </a:lnTo>
                  <a:lnTo>
                    <a:pt x="97535" y="33793"/>
                  </a:lnTo>
                  <a:lnTo>
                    <a:pt x="95979" y="39197"/>
                  </a:lnTo>
                  <a:lnTo>
                    <a:pt x="94943" y="45182"/>
                  </a:lnTo>
                  <a:lnTo>
                    <a:pt x="94251" y="51552"/>
                  </a:lnTo>
                  <a:lnTo>
                    <a:pt x="92203" y="58181"/>
                  </a:lnTo>
                  <a:lnTo>
                    <a:pt x="89250" y="64981"/>
                  </a:lnTo>
                  <a:lnTo>
                    <a:pt x="85694" y="71896"/>
                  </a:lnTo>
                  <a:lnTo>
                    <a:pt x="81736" y="78093"/>
                  </a:lnTo>
                  <a:lnTo>
                    <a:pt x="77509" y="83812"/>
                  </a:lnTo>
                  <a:lnTo>
                    <a:pt x="73104" y="89212"/>
                  </a:lnTo>
                  <a:lnTo>
                    <a:pt x="69374" y="94400"/>
                  </a:lnTo>
                  <a:lnTo>
                    <a:pt x="66093" y="99446"/>
                  </a:lnTo>
                  <a:lnTo>
                    <a:pt x="63113" y="104397"/>
                  </a:lnTo>
                  <a:lnTo>
                    <a:pt x="55567" y="116249"/>
                  </a:lnTo>
                  <a:lnTo>
                    <a:pt x="51332" y="122743"/>
                  </a:lnTo>
                  <a:lnTo>
                    <a:pt x="47715" y="128660"/>
                  </a:lnTo>
                  <a:lnTo>
                    <a:pt x="44511" y="134192"/>
                  </a:lnTo>
                  <a:lnTo>
                    <a:pt x="41580" y="139468"/>
                  </a:lnTo>
                  <a:lnTo>
                    <a:pt x="38038" y="144572"/>
                  </a:lnTo>
                  <a:lnTo>
                    <a:pt x="34090" y="149563"/>
                  </a:lnTo>
                  <a:lnTo>
                    <a:pt x="29871" y="154477"/>
                  </a:lnTo>
                  <a:lnTo>
                    <a:pt x="26264" y="159341"/>
                  </a:lnTo>
                  <a:lnTo>
                    <a:pt x="23066" y="164171"/>
                  </a:lnTo>
                  <a:lnTo>
                    <a:pt x="20139" y="168979"/>
                  </a:lnTo>
                  <a:lnTo>
                    <a:pt x="17395" y="172978"/>
                  </a:lnTo>
                  <a:lnTo>
                    <a:pt x="14772" y="176438"/>
                  </a:lnTo>
                  <a:lnTo>
                    <a:pt x="12230" y="179538"/>
                  </a:lnTo>
                  <a:lnTo>
                    <a:pt x="9741" y="182398"/>
                  </a:lnTo>
                  <a:lnTo>
                    <a:pt x="7287" y="185099"/>
                  </a:lnTo>
                  <a:lnTo>
                    <a:pt x="1440" y="191344"/>
                  </a:lnTo>
                  <a:lnTo>
                    <a:pt x="960" y="192651"/>
                  </a:lnTo>
                  <a:lnTo>
                    <a:pt x="190" y="198333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99"/>
            <p:cNvSpPr/>
            <p:nvPr/>
          </p:nvSpPr>
          <p:spPr>
            <a:xfrm>
              <a:off x="6858000" y="2593189"/>
              <a:ext cx="192882" cy="14280"/>
            </a:xfrm>
            <a:custGeom>
              <a:avLst/>
              <a:gdLst/>
              <a:ahLst/>
              <a:cxnLst/>
              <a:rect l="0" t="0" r="0" b="0"/>
              <a:pathLst>
                <a:path w="192882" h="14280">
                  <a:moveTo>
                    <a:pt x="0" y="14279"/>
                  </a:moveTo>
                  <a:lnTo>
                    <a:pt x="27703" y="14279"/>
                  </a:lnTo>
                  <a:lnTo>
                    <a:pt x="31168" y="13486"/>
                  </a:lnTo>
                  <a:lnTo>
                    <a:pt x="34273" y="12163"/>
                  </a:lnTo>
                  <a:lnTo>
                    <a:pt x="37136" y="10487"/>
                  </a:lnTo>
                  <a:lnTo>
                    <a:pt x="40632" y="9370"/>
                  </a:lnTo>
                  <a:lnTo>
                    <a:pt x="44550" y="8625"/>
                  </a:lnTo>
                  <a:lnTo>
                    <a:pt x="48750" y="8128"/>
                  </a:lnTo>
                  <a:lnTo>
                    <a:pt x="53137" y="7798"/>
                  </a:lnTo>
                  <a:lnTo>
                    <a:pt x="57649" y="7577"/>
                  </a:lnTo>
                  <a:lnTo>
                    <a:pt x="62245" y="7430"/>
                  </a:lnTo>
                  <a:lnTo>
                    <a:pt x="66897" y="6538"/>
                  </a:lnTo>
                  <a:lnTo>
                    <a:pt x="71585" y="5150"/>
                  </a:lnTo>
                  <a:lnTo>
                    <a:pt x="76298" y="3430"/>
                  </a:lnTo>
                  <a:lnTo>
                    <a:pt x="81028" y="2284"/>
                  </a:lnTo>
                  <a:lnTo>
                    <a:pt x="85769" y="1520"/>
                  </a:lnTo>
                  <a:lnTo>
                    <a:pt x="90516" y="1010"/>
                  </a:lnTo>
                  <a:lnTo>
                    <a:pt x="95269" y="671"/>
                  </a:lnTo>
                  <a:lnTo>
                    <a:pt x="100025" y="445"/>
                  </a:lnTo>
                  <a:lnTo>
                    <a:pt x="109543" y="193"/>
                  </a:lnTo>
                  <a:lnTo>
                    <a:pt x="147638" y="0"/>
                  </a:lnTo>
                  <a:lnTo>
                    <a:pt x="153194" y="791"/>
                  </a:lnTo>
                  <a:lnTo>
                    <a:pt x="159279" y="2112"/>
                  </a:lnTo>
                  <a:lnTo>
                    <a:pt x="165717" y="3786"/>
                  </a:lnTo>
                  <a:lnTo>
                    <a:pt x="170803" y="4903"/>
                  </a:lnTo>
                  <a:lnTo>
                    <a:pt x="174987" y="5647"/>
                  </a:lnTo>
                  <a:lnTo>
                    <a:pt x="178571" y="6143"/>
                  </a:lnTo>
                  <a:lnTo>
                    <a:pt x="181753" y="6474"/>
                  </a:lnTo>
                  <a:lnTo>
                    <a:pt x="184669" y="6694"/>
                  </a:lnTo>
                  <a:lnTo>
                    <a:pt x="192881" y="713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00"/>
            <p:cNvSpPr/>
            <p:nvPr/>
          </p:nvSpPr>
          <p:spPr>
            <a:xfrm>
              <a:off x="7100887" y="2471737"/>
              <a:ext cx="50007" cy="257176"/>
            </a:xfrm>
            <a:custGeom>
              <a:avLst/>
              <a:gdLst/>
              <a:ahLst/>
              <a:cxnLst/>
              <a:rect l="0" t="0" r="0" b="0"/>
              <a:pathLst>
                <a:path w="50007" h="257176">
                  <a:moveTo>
                    <a:pt x="0" y="0"/>
                  </a:moveTo>
                  <a:lnTo>
                    <a:pt x="0" y="68103"/>
                  </a:lnTo>
                  <a:lnTo>
                    <a:pt x="1588" y="73977"/>
                  </a:lnTo>
                  <a:lnTo>
                    <a:pt x="4233" y="80274"/>
                  </a:lnTo>
                  <a:lnTo>
                    <a:pt x="7585" y="86854"/>
                  </a:lnTo>
                  <a:lnTo>
                    <a:pt x="9819" y="93621"/>
                  </a:lnTo>
                  <a:lnTo>
                    <a:pt x="11309" y="100514"/>
                  </a:lnTo>
                  <a:lnTo>
                    <a:pt x="12302" y="107491"/>
                  </a:lnTo>
                  <a:lnTo>
                    <a:pt x="12170" y="113729"/>
                  </a:lnTo>
                  <a:lnTo>
                    <a:pt x="11288" y="119476"/>
                  </a:lnTo>
                  <a:lnTo>
                    <a:pt x="9907" y="124894"/>
                  </a:lnTo>
                  <a:lnTo>
                    <a:pt x="9779" y="130888"/>
                  </a:lnTo>
                  <a:lnTo>
                    <a:pt x="10489" y="137265"/>
                  </a:lnTo>
                  <a:lnTo>
                    <a:pt x="11755" y="143897"/>
                  </a:lnTo>
                  <a:lnTo>
                    <a:pt x="12599" y="149907"/>
                  </a:lnTo>
                  <a:lnTo>
                    <a:pt x="13162" y="155500"/>
                  </a:lnTo>
                  <a:lnTo>
                    <a:pt x="13537" y="160817"/>
                  </a:lnTo>
                  <a:lnTo>
                    <a:pt x="14581" y="166743"/>
                  </a:lnTo>
                  <a:lnTo>
                    <a:pt x="16071" y="173074"/>
                  </a:lnTo>
                  <a:lnTo>
                    <a:pt x="17858" y="179677"/>
                  </a:lnTo>
                  <a:lnTo>
                    <a:pt x="19048" y="185666"/>
                  </a:lnTo>
                  <a:lnTo>
                    <a:pt x="19843" y="191246"/>
                  </a:lnTo>
                  <a:lnTo>
                    <a:pt x="20372" y="196554"/>
                  </a:lnTo>
                  <a:lnTo>
                    <a:pt x="20961" y="204568"/>
                  </a:lnTo>
                  <a:lnTo>
                    <a:pt x="21118" y="207816"/>
                  </a:lnTo>
                  <a:lnTo>
                    <a:pt x="22016" y="211569"/>
                  </a:lnTo>
                  <a:lnTo>
                    <a:pt x="23409" y="215659"/>
                  </a:lnTo>
                  <a:lnTo>
                    <a:pt x="25131" y="219972"/>
                  </a:lnTo>
                  <a:lnTo>
                    <a:pt x="27073" y="223642"/>
                  </a:lnTo>
                  <a:lnTo>
                    <a:pt x="29161" y="226882"/>
                  </a:lnTo>
                  <a:lnTo>
                    <a:pt x="31347" y="229836"/>
                  </a:lnTo>
                  <a:lnTo>
                    <a:pt x="32804" y="232599"/>
                  </a:lnTo>
                  <a:lnTo>
                    <a:pt x="33776" y="235235"/>
                  </a:lnTo>
                  <a:lnTo>
                    <a:pt x="34423" y="237786"/>
                  </a:lnTo>
                  <a:lnTo>
                    <a:pt x="35649" y="240280"/>
                  </a:lnTo>
                  <a:lnTo>
                    <a:pt x="37260" y="242737"/>
                  </a:lnTo>
                  <a:lnTo>
                    <a:pt x="41756" y="248590"/>
                  </a:lnTo>
                  <a:lnTo>
                    <a:pt x="42371" y="251508"/>
                  </a:lnTo>
                  <a:lnTo>
                    <a:pt x="42535" y="253397"/>
                  </a:lnTo>
                  <a:lnTo>
                    <a:pt x="43438" y="254656"/>
                  </a:lnTo>
                  <a:lnTo>
                    <a:pt x="44833" y="255496"/>
                  </a:lnTo>
                  <a:lnTo>
                    <a:pt x="50006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01"/>
            <p:cNvSpPr/>
            <p:nvPr/>
          </p:nvSpPr>
          <p:spPr>
            <a:xfrm>
              <a:off x="7236618" y="2514600"/>
              <a:ext cx="171324" cy="205747"/>
            </a:xfrm>
            <a:custGeom>
              <a:avLst/>
              <a:gdLst/>
              <a:ahLst/>
              <a:cxnLst/>
              <a:rect l="0" t="0" r="0" b="0"/>
              <a:pathLst>
                <a:path w="171324" h="205747">
                  <a:moveTo>
                    <a:pt x="7144" y="0"/>
                  </a:moveTo>
                  <a:lnTo>
                    <a:pt x="7144" y="16093"/>
                  </a:lnTo>
                  <a:lnTo>
                    <a:pt x="6350" y="19460"/>
                  </a:lnTo>
                  <a:lnTo>
                    <a:pt x="5028" y="23292"/>
                  </a:lnTo>
                  <a:lnTo>
                    <a:pt x="3351" y="27434"/>
                  </a:lnTo>
                  <a:lnTo>
                    <a:pt x="2234" y="31783"/>
                  </a:lnTo>
                  <a:lnTo>
                    <a:pt x="1490" y="36270"/>
                  </a:lnTo>
                  <a:lnTo>
                    <a:pt x="993" y="40849"/>
                  </a:lnTo>
                  <a:lnTo>
                    <a:pt x="1456" y="45488"/>
                  </a:lnTo>
                  <a:lnTo>
                    <a:pt x="2558" y="50169"/>
                  </a:lnTo>
                  <a:lnTo>
                    <a:pt x="4087" y="54877"/>
                  </a:lnTo>
                  <a:lnTo>
                    <a:pt x="5106" y="60397"/>
                  </a:lnTo>
                  <a:lnTo>
                    <a:pt x="5785" y="66458"/>
                  </a:lnTo>
                  <a:lnTo>
                    <a:pt x="6238" y="72881"/>
                  </a:lnTo>
                  <a:lnTo>
                    <a:pt x="6540" y="78749"/>
                  </a:lnTo>
                  <a:lnTo>
                    <a:pt x="6876" y="89504"/>
                  </a:lnTo>
                  <a:lnTo>
                    <a:pt x="7065" y="104483"/>
                  </a:lnTo>
                  <a:lnTo>
                    <a:pt x="7885" y="110137"/>
                  </a:lnTo>
                  <a:lnTo>
                    <a:pt x="9225" y="116287"/>
                  </a:lnTo>
                  <a:lnTo>
                    <a:pt x="10913" y="122768"/>
                  </a:lnTo>
                  <a:lnTo>
                    <a:pt x="12038" y="128677"/>
                  </a:lnTo>
                  <a:lnTo>
                    <a:pt x="12788" y="134203"/>
                  </a:lnTo>
                  <a:lnTo>
                    <a:pt x="13288" y="139475"/>
                  </a:lnTo>
                  <a:lnTo>
                    <a:pt x="14415" y="144577"/>
                  </a:lnTo>
                  <a:lnTo>
                    <a:pt x="15961" y="149566"/>
                  </a:lnTo>
                  <a:lnTo>
                    <a:pt x="17784" y="154479"/>
                  </a:lnTo>
                  <a:lnTo>
                    <a:pt x="19794" y="159342"/>
                  </a:lnTo>
                  <a:lnTo>
                    <a:pt x="21927" y="164172"/>
                  </a:lnTo>
                  <a:lnTo>
                    <a:pt x="24143" y="168979"/>
                  </a:lnTo>
                  <a:lnTo>
                    <a:pt x="26414" y="172977"/>
                  </a:lnTo>
                  <a:lnTo>
                    <a:pt x="28723" y="176437"/>
                  </a:lnTo>
                  <a:lnTo>
                    <a:pt x="31054" y="179537"/>
                  </a:lnTo>
                  <a:lnTo>
                    <a:pt x="34197" y="182397"/>
                  </a:lnTo>
                  <a:lnTo>
                    <a:pt x="37879" y="185098"/>
                  </a:lnTo>
                  <a:lnTo>
                    <a:pt x="41922" y="187692"/>
                  </a:lnTo>
                  <a:lnTo>
                    <a:pt x="45411" y="190216"/>
                  </a:lnTo>
                  <a:lnTo>
                    <a:pt x="48530" y="192692"/>
                  </a:lnTo>
                  <a:lnTo>
                    <a:pt x="51403" y="195136"/>
                  </a:lnTo>
                  <a:lnTo>
                    <a:pt x="54906" y="197559"/>
                  </a:lnTo>
                  <a:lnTo>
                    <a:pt x="58829" y="199968"/>
                  </a:lnTo>
                  <a:lnTo>
                    <a:pt x="63032" y="202369"/>
                  </a:lnTo>
                  <a:lnTo>
                    <a:pt x="66627" y="203968"/>
                  </a:lnTo>
                  <a:lnTo>
                    <a:pt x="69818" y="205035"/>
                  </a:lnTo>
                  <a:lnTo>
                    <a:pt x="72740" y="205746"/>
                  </a:lnTo>
                  <a:lnTo>
                    <a:pt x="76275" y="205426"/>
                  </a:lnTo>
                  <a:lnTo>
                    <a:pt x="80219" y="204420"/>
                  </a:lnTo>
                  <a:lnTo>
                    <a:pt x="84435" y="202955"/>
                  </a:lnTo>
                  <a:lnTo>
                    <a:pt x="88041" y="201978"/>
                  </a:lnTo>
                  <a:lnTo>
                    <a:pt x="91237" y="201327"/>
                  </a:lnTo>
                  <a:lnTo>
                    <a:pt x="94162" y="200893"/>
                  </a:lnTo>
                  <a:lnTo>
                    <a:pt x="97700" y="199810"/>
                  </a:lnTo>
                  <a:lnTo>
                    <a:pt x="101646" y="198294"/>
                  </a:lnTo>
                  <a:lnTo>
                    <a:pt x="105864" y="196489"/>
                  </a:lnTo>
                  <a:lnTo>
                    <a:pt x="109470" y="193699"/>
                  </a:lnTo>
                  <a:lnTo>
                    <a:pt x="112668" y="190251"/>
                  </a:lnTo>
                  <a:lnTo>
                    <a:pt x="115593" y="186365"/>
                  </a:lnTo>
                  <a:lnTo>
                    <a:pt x="119131" y="182981"/>
                  </a:lnTo>
                  <a:lnTo>
                    <a:pt x="123077" y="179931"/>
                  </a:lnTo>
                  <a:lnTo>
                    <a:pt x="127296" y="177104"/>
                  </a:lnTo>
                  <a:lnTo>
                    <a:pt x="131695" y="173632"/>
                  </a:lnTo>
                  <a:lnTo>
                    <a:pt x="136215" y="169729"/>
                  </a:lnTo>
                  <a:lnTo>
                    <a:pt x="140816" y="165540"/>
                  </a:lnTo>
                  <a:lnTo>
                    <a:pt x="144677" y="160366"/>
                  </a:lnTo>
                  <a:lnTo>
                    <a:pt x="148045" y="154536"/>
                  </a:lnTo>
                  <a:lnTo>
                    <a:pt x="166573" y="116945"/>
                  </a:lnTo>
                  <a:lnTo>
                    <a:pt x="168199" y="112095"/>
                  </a:lnTo>
                  <a:lnTo>
                    <a:pt x="169282" y="107273"/>
                  </a:lnTo>
                  <a:lnTo>
                    <a:pt x="170005" y="102472"/>
                  </a:lnTo>
                  <a:lnTo>
                    <a:pt x="170487" y="98477"/>
                  </a:lnTo>
                  <a:lnTo>
                    <a:pt x="170808" y="95020"/>
                  </a:lnTo>
                  <a:lnTo>
                    <a:pt x="171022" y="91921"/>
                  </a:lnTo>
                  <a:lnTo>
                    <a:pt x="171165" y="88268"/>
                  </a:lnTo>
                  <a:lnTo>
                    <a:pt x="171323" y="79976"/>
                  </a:lnTo>
                  <a:lnTo>
                    <a:pt x="170572" y="75542"/>
                  </a:lnTo>
                  <a:lnTo>
                    <a:pt x="169277" y="70999"/>
                  </a:lnTo>
                  <a:lnTo>
                    <a:pt x="167620" y="66382"/>
                  </a:lnTo>
                  <a:lnTo>
                    <a:pt x="164928" y="61717"/>
                  </a:lnTo>
                  <a:lnTo>
                    <a:pt x="161546" y="57020"/>
                  </a:lnTo>
                  <a:lnTo>
                    <a:pt x="157705" y="52301"/>
                  </a:lnTo>
                  <a:lnTo>
                    <a:pt x="153555" y="48361"/>
                  </a:lnTo>
                  <a:lnTo>
                    <a:pt x="149201" y="44940"/>
                  </a:lnTo>
                  <a:lnTo>
                    <a:pt x="144712" y="41866"/>
                  </a:lnTo>
                  <a:lnTo>
                    <a:pt x="140924" y="38230"/>
                  </a:lnTo>
                  <a:lnTo>
                    <a:pt x="137607" y="34218"/>
                  </a:lnTo>
                  <a:lnTo>
                    <a:pt x="134600" y="29955"/>
                  </a:lnTo>
                  <a:lnTo>
                    <a:pt x="131009" y="26320"/>
                  </a:lnTo>
                  <a:lnTo>
                    <a:pt x="127027" y="23103"/>
                  </a:lnTo>
                  <a:lnTo>
                    <a:pt x="122784" y="20164"/>
                  </a:lnTo>
                  <a:lnTo>
                    <a:pt x="118369" y="17411"/>
                  </a:lnTo>
                  <a:lnTo>
                    <a:pt x="113838" y="14783"/>
                  </a:lnTo>
                  <a:lnTo>
                    <a:pt x="104570" y="9745"/>
                  </a:lnTo>
                  <a:lnTo>
                    <a:pt x="95159" y="4860"/>
                  </a:lnTo>
                  <a:lnTo>
                    <a:pt x="90427" y="3240"/>
                  </a:lnTo>
                  <a:lnTo>
                    <a:pt x="85685" y="2160"/>
                  </a:lnTo>
                  <a:lnTo>
                    <a:pt x="80936" y="1440"/>
                  </a:lnTo>
                  <a:lnTo>
                    <a:pt x="76182" y="960"/>
                  </a:lnTo>
                  <a:lnTo>
                    <a:pt x="71426" y="640"/>
                  </a:lnTo>
                  <a:lnTo>
                    <a:pt x="66667" y="426"/>
                  </a:lnTo>
                  <a:lnTo>
                    <a:pt x="57147" y="189"/>
                  </a:lnTo>
                  <a:lnTo>
                    <a:pt x="23813" y="11"/>
                  </a:lnTo>
                  <a:lnTo>
                    <a:pt x="19844" y="801"/>
                  </a:lnTo>
                  <a:lnTo>
                    <a:pt x="16405" y="2121"/>
                  </a:lnTo>
                  <a:lnTo>
                    <a:pt x="8973" y="6151"/>
                  </a:lnTo>
                  <a:lnTo>
                    <a:pt x="5840" y="6702"/>
                  </a:lnTo>
                  <a:lnTo>
                    <a:pt x="0" y="71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02"/>
            <p:cNvSpPr/>
            <p:nvPr/>
          </p:nvSpPr>
          <p:spPr>
            <a:xfrm>
              <a:off x="7651949" y="2486025"/>
              <a:ext cx="49014" cy="235744"/>
            </a:xfrm>
            <a:custGeom>
              <a:avLst/>
              <a:gdLst/>
              <a:ahLst/>
              <a:cxnLst/>
              <a:rect l="0" t="0" r="0" b="0"/>
              <a:pathLst>
                <a:path w="49014" h="235744">
                  <a:moveTo>
                    <a:pt x="6151" y="0"/>
                  </a:moveTo>
                  <a:lnTo>
                    <a:pt x="2358" y="0"/>
                  </a:lnTo>
                  <a:lnTo>
                    <a:pt x="1241" y="793"/>
                  </a:lnTo>
                  <a:lnTo>
                    <a:pt x="497" y="2116"/>
                  </a:lnTo>
                  <a:lnTo>
                    <a:pt x="0" y="3792"/>
                  </a:lnTo>
                  <a:lnTo>
                    <a:pt x="463" y="4909"/>
                  </a:lnTo>
                  <a:lnTo>
                    <a:pt x="1566" y="5654"/>
                  </a:lnTo>
                  <a:lnTo>
                    <a:pt x="3093" y="6150"/>
                  </a:lnTo>
                  <a:lnTo>
                    <a:pt x="4113" y="7275"/>
                  </a:lnTo>
                  <a:lnTo>
                    <a:pt x="4792" y="8819"/>
                  </a:lnTo>
                  <a:lnTo>
                    <a:pt x="5547" y="12650"/>
                  </a:lnTo>
                  <a:lnTo>
                    <a:pt x="5971" y="19270"/>
                  </a:lnTo>
                  <a:lnTo>
                    <a:pt x="6071" y="23910"/>
                  </a:lnTo>
                  <a:lnTo>
                    <a:pt x="6891" y="27052"/>
                  </a:lnTo>
                  <a:lnTo>
                    <a:pt x="8232" y="30735"/>
                  </a:lnTo>
                  <a:lnTo>
                    <a:pt x="9919" y="34777"/>
                  </a:lnTo>
                  <a:lnTo>
                    <a:pt x="11045" y="39060"/>
                  </a:lnTo>
                  <a:lnTo>
                    <a:pt x="11794" y="43502"/>
                  </a:lnTo>
                  <a:lnTo>
                    <a:pt x="12294" y="48051"/>
                  </a:lnTo>
                  <a:lnTo>
                    <a:pt x="12628" y="53465"/>
                  </a:lnTo>
                  <a:lnTo>
                    <a:pt x="12999" y="65831"/>
                  </a:lnTo>
                  <a:lnTo>
                    <a:pt x="13891" y="71668"/>
                  </a:lnTo>
                  <a:lnTo>
                    <a:pt x="15279" y="77148"/>
                  </a:lnTo>
                  <a:lnTo>
                    <a:pt x="23212" y="101140"/>
                  </a:lnTo>
                  <a:lnTo>
                    <a:pt x="24668" y="107908"/>
                  </a:lnTo>
                  <a:lnTo>
                    <a:pt x="25640" y="114801"/>
                  </a:lnTo>
                  <a:lnTo>
                    <a:pt x="26286" y="121778"/>
                  </a:lnTo>
                  <a:lnTo>
                    <a:pt x="26718" y="128016"/>
                  </a:lnTo>
                  <a:lnTo>
                    <a:pt x="27007" y="133763"/>
                  </a:lnTo>
                  <a:lnTo>
                    <a:pt x="27326" y="144381"/>
                  </a:lnTo>
                  <a:lnTo>
                    <a:pt x="27469" y="154392"/>
                  </a:lnTo>
                  <a:lnTo>
                    <a:pt x="28300" y="160078"/>
                  </a:lnTo>
                  <a:lnTo>
                    <a:pt x="29648" y="166250"/>
                  </a:lnTo>
                  <a:lnTo>
                    <a:pt x="31341" y="172745"/>
                  </a:lnTo>
                  <a:lnTo>
                    <a:pt x="32468" y="177870"/>
                  </a:lnTo>
                  <a:lnTo>
                    <a:pt x="33221" y="182080"/>
                  </a:lnTo>
                  <a:lnTo>
                    <a:pt x="33722" y="185680"/>
                  </a:lnTo>
                  <a:lnTo>
                    <a:pt x="34850" y="189668"/>
                  </a:lnTo>
                  <a:lnTo>
                    <a:pt x="36397" y="193914"/>
                  </a:lnTo>
                  <a:lnTo>
                    <a:pt x="38221" y="198332"/>
                  </a:lnTo>
                  <a:lnTo>
                    <a:pt x="39437" y="202071"/>
                  </a:lnTo>
                  <a:lnTo>
                    <a:pt x="40788" y="208342"/>
                  </a:lnTo>
                  <a:lnTo>
                    <a:pt x="41389" y="213775"/>
                  </a:lnTo>
                  <a:lnTo>
                    <a:pt x="41655" y="218836"/>
                  </a:lnTo>
                  <a:lnTo>
                    <a:pt x="41774" y="223731"/>
                  </a:lnTo>
                  <a:lnTo>
                    <a:pt x="42600" y="226148"/>
                  </a:lnTo>
                  <a:lnTo>
                    <a:pt x="43944" y="228552"/>
                  </a:lnTo>
                  <a:lnTo>
                    <a:pt x="49013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03"/>
            <p:cNvSpPr/>
            <p:nvPr/>
          </p:nvSpPr>
          <p:spPr>
            <a:xfrm>
              <a:off x="7551238" y="2614612"/>
              <a:ext cx="228306" cy="21432"/>
            </a:xfrm>
            <a:custGeom>
              <a:avLst/>
              <a:gdLst/>
              <a:ahLst/>
              <a:cxnLst/>
              <a:rect l="0" t="0" r="0" b="0"/>
              <a:pathLst>
                <a:path w="228306" h="21432">
                  <a:moveTo>
                    <a:pt x="6849" y="21431"/>
                  </a:moveTo>
                  <a:lnTo>
                    <a:pt x="0" y="21431"/>
                  </a:lnTo>
                  <a:lnTo>
                    <a:pt x="695" y="20638"/>
                  </a:lnTo>
                  <a:lnTo>
                    <a:pt x="5882" y="15280"/>
                  </a:lnTo>
                  <a:lnTo>
                    <a:pt x="10653" y="14729"/>
                  </a:lnTo>
                  <a:lnTo>
                    <a:pt x="17271" y="14484"/>
                  </a:lnTo>
                  <a:lnTo>
                    <a:pt x="22858" y="14375"/>
                  </a:lnTo>
                  <a:lnTo>
                    <a:pt x="34258" y="14313"/>
                  </a:lnTo>
                  <a:lnTo>
                    <a:pt x="39409" y="13511"/>
                  </a:lnTo>
                  <a:lnTo>
                    <a:pt x="45225" y="12182"/>
                  </a:lnTo>
                  <a:lnTo>
                    <a:pt x="51483" y="10503"/>
                  </a:lnTo>
                  <a:lnTo>
                    <a:pt x="58036" y="9383"/>
                  </a:lnTo>
                  <a:lnTo>
                    <a:pt x="64787" y="8637"/>
                  </a:lnTo>
                  <a:lnTo>
                    <a:pt x="71668" y="8139"/>
                  </a:lnTo>
                  <a:lnTo>
                    <a:pt x="77842" y="7807"/>
                  </a:lnTo>
                  <a:lnTo>
                    <a:pt x="88937" y="7439"/>
                  </a:lnTo>
                  <a:lnTo>
                    <a:pt x="121611" y="7183"/>
                  </a:lnTo>
                  <a:lnTo>
                    <a:pt x="188803" y="7144"/>
                  </a:lnTo>
                  <a:lnTo>
                    <a:pt x="194826" y="6350"/>
                  </a:lnTo>
                  <a:lnTo>
                    <a:pt x="201223" y="5027"/>
                  </a:lnTo>
                  <a:lnTo>
                    <a:pt x="207869" y="3352"/>
                  </a:lnTo>
                  <a:lnTo>
                    <a:pt x="213095" y="2234"/>
                  </a:lnTo>
                  <a:lnTo>
                    <a:pt x="217371" y="1490"/>
                  </a:lnTo>
                  <a:lnTo>
                    <a:pt x="22830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04"/>
            <p:cNvSpPr/>
            <p:nvPr/>
          </p:nvSpPr>
          <p:spPr>
            <a:xfrm>
              <a:off x="7865268" y="2486025"/>
              <a:ext cx="14289" cy="235744"/>
            </a:xfrm>
            <a:custGeom>
              <a:avLst/>
              <a:gdLst/>
              <a:ahLst/>
              <a:cxnLst/>
              <a:rect l="0" t="0" r="0" b="0"/>
              <a:pathLst>
                <a:path w="14289" h="235744">
                  <a:moveTo>
                    <a:pt x="0" y="0"/>
                  </a:moveTo>
                  <a:lnTo>
                    <a:pt x="0" y="61046"/>
                  </a:lnTo>
                  <a:lnTo>
                    <a:pt x="794" y="66891"/>
                  </a:lnTo>
                  <a:lnTo>
                    <a:pt x="2116" y="73169"/>
                  </a:lnTo>
                  <a:lnTo>
                    <a:pt x="3793" y="79735"/>
                  </a:lnTo>
                  <a:lnTo>
                    <a:pt x="4116" y="86494"/>
                  </a:lnTo>
                  <a:lnTo>
                    <a:pt x="3538" y="93381"/>
                  </a:lnTo>
                  <a:lnTo>
                    <a:pt x="2359" y="100354"/>
                  </a:lnTo>
                  <a:lnTo>
                    <a:pt x="1572" y="107384"/>
                  </a:lnTo>
                  <a:lnTo>
                    <a:pt x="1048" y="114452"/>
                  </a:lnTo>
                  <a:lnTo>
                    <a:pt x="699" y="121545"/>
                  </a:lnTo>
                  <a:lnTo>
                    <a:pt x="310" y="135776"/>
                  </a:lnTo>
                  <a:lnTo>
                    <a:pt x="6" y="190376"/>
                  </a:lnTo>
                  <a:lnTo>
                    <a:pt x="797" y="195180"/>
                  </a:lnTo>
                  <a:lnTo>
                    <a:pt x="2120" y="199970"/>
                  </a:lnTo>
                  <a:lnTo>
                    <a:pt x="3795" y="204751"/>
                  </a:lnTo>
                  <a:lnTo>
                    <a:pt x="4911" y="208731"/>
                  </a:lnTo>
                  <a:lnTo>
                    <a:pt x="5656" y="212179"/>
                  </a:lnTo>
                  <a:lnTo>
                    <a:pt x="6152" y="215271"/>
                  </a:lnTo>
                  <a:lnTo>
                    <a:pt x="6482" y="218126"/>
                  </a:lnTo>
                  <a:lnTo>
                    <a:pt x="6850" y="223416"/>
                  </a:lnTo>
                  <a:lnTo>
                    <a:pt x="7742" y="225937"/>
                  </a:lnTo>
                  <a:lnTo>
                    <a:pt x="9131" y="228412"/>
                  </a:lnTo>
                  <a:lnTo>
                    <a:pt x="14288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05"/>
            <p:cNvSpPr/>
            <p:nvPr/>
          </p:nvSpPr>
          <p:spPr>
            <a:xfrm>
              <a:off x="7965309" y="2493265"/>
              <a:ext cx="185673" cy="199503"/>
            </a:xfrm>
            <a:custGeom>
              <a:avLst/>
              <a:gdLst/>
              <a:ahLst/>
              <a:cxnLst/>
              <a:rect l="0" t="0" r="0" b="0"/>
              <a:pathLst>
                <a:path w="185673" h="199503">
                  <a:moveTo>
                    <a:pt x="28547" y="14191"/>
                  </a:moveTo>
                  <a:lnTo>
                    <a:pt x="24754" y="14191"/>
                  </a:lnTo>
                  <a:lnTo>
                    <a:pt x="23637" y="13397"/>
                  </a:lnTo>
                  <a:lnTo>
                    <a:pt x="22893" y="12074"/>
                  </a:lnTo>
                  <a:lnTo>
                    <a:pt x="21490" y="7341"/>
                  </a:lnTo>
                  <a:lnTo>
                    <a:pt x="21429" y="3342"/>
                  </a:lnTo>
                  <a:lnTo>
                    <a:pt x="20627" y="2196"/>
                  </a:lnTo>
                  <a:lnTo>
                    <a:pt x="19298" y="1431"/>
                  </a:lnTo>
                  <a:lnTo>
                    <a:pt x="17619" y="922"/>
                  </a:lnTo>
                  <a:lnTo>
                    <a:pt x="16499" y="1376"/>
                  </a:lnTo>
                  <a:lnTo>
                    <a:pt x="15752" y="2473"/>
                  </a:lnTo>
                  <a:lnTo>
                    <a:pt x="14554" y="6144"/>
                  </a:lnTo>
                  <a:lnTo>
                    <a:pt x="14346" y="10572"/>
                  </a:lnTo>
                  <a:lnTo>
                    <a:pt x="14286" y="16911"/>
                  </a:lnTo>
                  <a:lnTo>
                    <a:pt x="13483" y="19179"/>
                  </a:lnTo>
                  <a:lnTo>
                    <a:pt x="10475" y="23816"/>
                  </a:lnTo>
                  <a:lnTo>
                    <a:pt x="9355" y="26958"/>
                  </a:lnTo>
                  <a:lnTo>
                    <a:pt x="8608" y="30640"/>
                  </a:lnTo>
                  <a:lnTo>
                    <a:pt x="8111" y="34682"/>
                  </a:lnTo>
                  <a:lnTo>
                    <a:pt x="6985" y="38964"/>
                  </a:lnTo>
                  <a:lnTo>
                    <a:pt x="5441" y="43406"/>
                  </a:lnTo>
                  <a:lnTo>
                    <a:pt x="3618" y="47955"/>
                  </a:lnTo>
                  <a:lnTo>
                    <a:pt x="2403" y="52575"/>
                  </a:lnTo>
                  <a:lnTo>
                    <a:pt x="1593" y="57243"/>
                  </a:lnTo>
                  <a:lnTo>
                    <a:pt x="1052" y="61942"/>
                  </a:lnTo>
                  <a:lnTo>
                    <a:pt x="692" y="66663"/>
                  </a:lnTo>
                  <a:lnTo>
                    <a:pt x="452" y="71397"/>
                  </a:lnTo>
                  <a:lnTo>
                    <a:pt x="186" y="80891"/>
                  </a:lnTo>
                  <a:lnTo>
                    <a:pt x="0" y="104682"/>
                  </a:lnTo>
                  <a:lnTo>
                    <a:pt x="784" y="109443"/>
                  </a:lnTo>
                  <a:lnTo>
                    <a:pt x="2101" y="114205"/>
                  </a:lnTo>
                  <a:lnTo>
                    <a:pt x="3773" y="118967"/>
                  </a:lnTo>
                  <a:lnTo>
                    <a:pt x="4886" y="123729"/>
                  </a:lnTo>
                  <a:lnTo>
                    <a:pt x="5630" y="128491"/>
                  </a:lnTo>
                  <a:lnTo>
                    <a:pt x="6125" y="133254"/>
                  </a:lnTo>
                  <a:lnTo>
                    <a:pt x="8043" y="138016"/>
                  </a:lnTo>
                  <a:lnTo>
                    <a:pt x="10909" y="142778"/>
                  </a:lnTo>
                  <a:lnTo>
                    <a:pt x="14407" y="147541"/>
                  </a:lnTo>
                  <a:lnTo>
                    <a:pt x="17533" y="151510"/>
                  </a:lnTo>
                  <a:lnTo>
                    <a:pt x="20411" y="154949"/>
                  </a:lnTo>
                  <a:lnTo>
                    <a:pt x="23122" y="158036"/>
                  </a:lnTo>
                  <a:lnTo>
                    <a:pt x="25724" y="161681"/>
                  </a:lnTo>
                  <a:lnTo>
                    <a:pt x="28253" y="165699"/>
                  </a:lnTo>
                  <a:lnTo>
                    <a:pt x="30732" y="169965"/>
                  </a:lnTo>
                  <a:lnTo>
                    <a:pt x="33179" y="173603"/>
                  </a:lnTo>
                  <a:lnTo>
                    <a:pt x="38014" y="179761"/>
                  </a:lnTo>
                  <a:lnTo>
                    <a:pt x="41208" y="182515"/>
                  </a:lnTo>
                  <a:lnTo>
                    <a:pt x="44926" y="185144"/>
                  </a:lnTo>
                  <a:lnTo>
                    <a:pt x="48990" y="187691"/>
                  </a:lnTo>
                  <a:lnTo>
                    <a:pt x="52495" y="190183"/>
                  </a:lnTo>
                  <a:lnTo>
                    <a:pt x="55624" y="192638"/>
                  </a:lnTo>
                  <a:lnTo>
                    <a:pt x="58505" y="195068"/>
                  </a:lnTo>
                  <a:lnTo>
                    <a:pt x="63822" y="197768"/>
                  </a:lnTo>
                  <a:lnTo>
                    <a:pt x="66351" y="198488"/>
                  </a:lnTo>
                  <a:lnTo>
                    <a:pt x="69625" y="198968"/>
                  </a:lnTo>
                  <a:lnTo>
                    <a:pt x="73395" y="199288"/>
                  </a:lnTo>
                  <a:lnTo>
                    <a:pt x="77495" y="199502"/>
                  </a:lnTo>
                  <a:lnTo>
                    <a:pt x="81816" y="198850"/>
                  </a:lnTo>
                  <a:lnTo>
                    <a:pt x="86285" y="197622"/>
                  </a:lnTo>
                  <a:lnTo>
                    <a:pt x="90851" y="196009"/>
                  </a:lnTo>
                  <a:lnTo>
                    <a:pt x="94689" y="194935"/>
                  </a:lnTo>
                  <a:lnTo>
                    <a:pt x="98043" y="194218"/>
                  </a:lnTo>
                  <a:lnTo>
                    <a:pt x="101071" y="193740"/>
                  </a:lnTo>
                  <a:lnTo>
                    <a:pt x="104678" y="192628"/>
                  </a:lnTo>
                  <a:lnTo>
                    <a:pt x="108669" y="191093"/>
                  </a:lnTo>
                  <a:lnTo>
                    <a:pt x="112918" y="189275"/>
                  </a:lnTo>
                  <a:lnTo>
                    <a:pt x="116544" y="187270"/>
                  </a:lnTo>
                  <a:lnTo>
                    <a:pt x="119755" y="185140"/>
                  </a:lnTo>
                  <a:lnTo>
                    <a:pt x="122690" y="182925"/>
                  </a:lnTo>
                  <a:lnTo>
                    <a:pt x="126234" y="179862"/>
                  </a:lnTo>
                  <a:lnTo>
                    <a:pt x="130184" y="176232"/>
                  </a:lnTo>
                  <a:lnTo>
                    <a:pt x="141212" y="165655"/>
                  </a:lnTo>
                  <a:lnTo>
                    <a:pt x="155841" y="151178"/>
                  </a:lnTo>
                  <a:lnTo>
                    <a:pt x="159448" y="146790"/>
                  </a:lnTo>
                  <a:lnTo>
                    <a:pt x="162646" y="142278"/>
                  </a:lnTo>
                  <a:lnTo>
                    <a:pt x="165570" y="137682"/>
                  </a:lnTo>
                  <a:lnTo>
                    <a:pt x="168315" y="133031"/>
                  </a:lnTo>
                  <a:lnTo>
                    <a:pt x="170938" y="128343"/>
                  </a:lnTo>
                  <a:lnTo>
                    <a:pt x="175970" y="118900"/>
                  </a:lnTo>
                  <a:lnTo>
                    <a:pt x="180851" y="109411"/>
                  </a:lnTo>
                  <a:lnTo>
                    <a:pt x="182471" y="105453"/>
                  </a:lnTo>
                  <a:lnTo>
                    <a:pt x="183550" y="102019"/>
                  </a:lnTo>
                  <a:lnTo>
                    <a:pt x="184271" y="98937"/>
                  </a:lnTo>
                  <a:lnTo>
                    <a:pt x="184750" y="95295"/>
                  </a:lnTo>
                  <a:lnTo>
                    <a:pt x="185070" y="91279"/>
                  </a:lnTo>
                  <a:lnTo>
                    <a:pt x="185283" y="87014"/>
                  </a:lnTo>
                  <a:lnTo>
                    <a:pt x="185520" y="78042"/>
                  </a:lnTo>
                  <a:lnTo>
                    <a:pt x="185672" y="63140"/>
                  </a:lnTo>
                  <a:lnTo>
                    <a:pt x="184891" y="59523"/>
                  </a:lnTo>
                  <a:lnTo>
                    <a:pt x="183576" y="55525"/>
                  </a:lnTo>
                  <a:lnTo>
                    <a:pt x="181906" y="51272"/>
                  </a:lnTo>
                  <a:lnTo>
                    <a:pt x="180000" y="47643"/>
                  </a:lnTo>
                  <a:lnTo>
                    <a:pt x="175763" y="41494"/>
                  </a:lnTo>
                  <a:lnTo>
                    <a:pt x="171234" y="36115"/>
                  </a:lnTo>
                  <a:lnTo>
                    <a:pt x="165783" y="30285"/>
                  </a:lnTo>
                  <a:lnTo>
                    <a:pt x="158068" y="22402"/>
                  </a:lnTo>
                  <a:lnTo>
                    <a:pt x="153787" y="19665"/>
                  </a:lnTo>
                  <a:lnTo>
                    <a:pt x="149347" y="17840"/>
                  </a:lnTo>
                  <a:lnTo>
                    <a:pt x="144799" y="16624"/>
                  </a:lnTo>
                  <a:lnTo>
                    <a:pt x="140180" y="15019"/>
                  </a:lnTo>
                  <a:lnTo>
                    <a:pt x="135513" y="13155"/>
                  </a:lnTo>
                  <a:lnTo>
                    <a:pt x="130813" y="11119"/>
                  </a:lnTo>
                  <a:lnTo>
                    <a:pt x="126093" y="9762"/>
                  </a:lnTo>
                  <a:lnTo>
                    <a:pt x="121359" y="8857"/>
                  </a:lnTo>
                  <a:lnTo>
                    <a:pt x="116615" y="8254"/>
                  </a:lnTo>
                  <a:lnTo>
                    <a:pt x="111866" y="7058"/>
                  </a:lnTo>
                  <a:lnTo>
                    <a:pt x="107112" y="5467"/>
                  </a:lnTo>
                  <a:lnTo>
                    <a:pt x="102355" y="3612"/>
                  </a:lnTo>
                  <a:lnTo>
                    <a:pt x="97596" y="2376"/>
                  </a:lnTo>
                  <a:lnTo>
                    <a:pt x="92835" y="1552"/>
                  </a:lnTo>
                  <a:lnTo>
                    <a:pt x="88075" y="1002"/>
                  </a:lnTo>
                  <a:lnTo>
                    <a:pt x="83313" y="636"/>
                  </a:lnTo>
                  <a:lnTo>
                    <a:pt x="78552" y="392"/>
                  </a:lnTo>
                  <a:lnTo>
                    <a:pt x="69028" y="120"/>
                  </a:lnTo>
                  <a:lnTo>
                    <a:pt x="59502" y="0"/>
                  </a:lnTo>
                  <a:lnTo>
                    <a:pt x="54741" y="761"/>
                  </a:lnTo>
                  <a:lnTo>
                    <a:pt x="49978" y="2063"/>
                  </a:lnTo>
                  <a:lnTo>
                    <a:pt x="45216" y="3724"/>
                  </a:lnTo>
                  <a:lnTo>
                    <a:pt x="39659" y="6419"/>
                  </a:lnTo>
                  <a:lnTo>
                    <a:pt x="33574" y="9803"/>
                  </a:lnTo>
                  <a:lnTo>
                    <a:pt x="14259" y="213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06"/>
            <p:cNvSpPr/>
            <p:nvPr/>
          </p:nvSpPr>
          <p:spPr>
            <a:xfrm>
              <a:off x="6143625" y="3071812"/>
              <a:ext cx="250032" cy="21432"/>
            </a:xfrm>
            <a:custGeom>
              <a:avLst/>
              <a:gdLst/>
              <a:ahLst/>
              <a:cxnLst/>
              <a:rect l="0" t="0" r="0" b="0"/>
              <a:pathLst>
                <a:path w="250032" h="21432">
                  <a:moveTo>
                    <a:pt x="0" y="21431"/>
                  </a:moveTo>
                  <a:lnTo>
                    <a:pt x="48069" y="21431"/>
                  </a:lnTo>
                  <a:lnTo>
                    <a:pt x="52684" y="20638"/>
                  </a:lnTo>
                  <a:lnTo>
                    <a:pt x="57348" y="19315"/>
                  </a:lnTo>
                  <a:lnTo>
                    <a:pt x="62044" y="17639"/>
                  </a:lnTo>
                  <a:lnTo>
                    <a:pt x="66762" y="16522"/>
                  </a:lnTo>
                  <a:lnTo>
                    <a:pt x="71496" y="15777"/>
                  </a:lnTo>
                  <a:lnTo>
                    <a:pt x="76238" y="15280"/>
                  </a:lnTo>
                  <a:lnTo>
                    <a:pt x="81782" y="14950"/>
                  </a:lnTo>
                  <a:lnTo>
                    <a:pt x="94291" y="14582"/>
                  </a:lnTo>
                  <a:lnTo>
                    <a:pt x="100960" y="13690"/>
                  </a:lnTo>
                  <a:lnTo>
                    <a:pt x="107788" y="12302"/>
                  </a:lnTo>
                  <a:lnTo>
                    <a:pt x="114721" y="10582"/>
                  </a:lnTo>
                  <a:lnTo>
                    <a:pt x="120930" y="9436"/>
                  </a:lnTo>
                  <a:lnTo>
                    <a:pt x="126658" y="8672"/>
                  </a:lnTo>
                  <a:lnTo>
                    <a:pt x="132064" y="8162"/>
                  </a:lnTo>
                  <a:lnTo>
                    <a:pt x="138048" y="7029"/>
                  </a:lnTo>
                  <a:lnTo>
                    <a:pt x="144420" y="5480"/>
                  </a:lnTo>
                  <a:lnTo>
                    <a:pt x="151048" y="3653"/>
                  </a:lnTo>
                  <a:lnTo>
                    <a:pt x="157055" y="2436"/>
                  </a:lnTo>
                  <a:lnTo>
                    <a:pt x="162647" y="1624"/>
                  </a:lnTo>
                  <a:lnTo>
                    <a:pt x="167962" y="1082"/>
                  </a:lnTo>
                  <a:lnTo>
                    <a:pt x="173887" y="722"/>
                  </a:lnTo>
                  <a:lnTo>
                    <a:pt x="186821" y="321"/>
                  </a:lnTo>
                  <a:lnTo>
                    <a:pt x="213828" y="42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07"/>
            <p:cNvSpPr/>
            <p:nvPr/>
          </p:nvSpPr>
          <p:spPr>
            <a:xfrm>
              <a:off x="6180362" y="3164681"/>
              <a:ext cx="127570" cy="14288"/>
            </a:xfrm>
            <a:custGeom>
              <a:avLst/>
              <a:gdLst/>
              <a:ahLst/>
              <a:cxnLst/>
              <a:rect l="0" t="0" r="0" b="0"/>
              <a:pathLst>
                <a:path w="127570" h="14288">
                  <a:moveTo>
                    <a:pt x="13269" y="0"/>
                  </a:moveTo>
                  <a:lnTo>
                    <a:pt x="0" y="0"/>
                  </a:lnTo>
                  <a:lnTo>
                    <a:pt x="3076" y="0"/>
                  </a:lnTo>
                  <a:lnTo>
                    <a:pt x="4092" y="794"/>
                  </a:lnTo>
                  <a:lnTo>
                    <a:pt x="4770" y="2116"/>
                  </a:lnTo>
                  <a:lnTo>
                    <a:pt x="5222" y="3792"/>
                  </a:lnTo>
                  <a:lnTo>
                    <a:pt x="6316" y="4909"/>
                  </a:lnTo>
                  <a:lnTo>
                    <a:pt x="7840" y="5654"/>
                  </a:lnTo>
                  <a:lnTo>
                    <a:pt x="9650" y="6151"/>
                  </a:lnTo>
                  <a:lnTo>
                    <a:pt x="11650" y="6482"/>
                  </a:lnTo>
                  <a:lnTo>
                    <a:pt x="13777" y="6702"/>
                  </a:lnTo>
                  <a:lnTo>
                    <a:pt x="15989" y="6849"/>
                  </a:lnTo>
                  <a:lnTo>
                    <a:pt x="18257" y="6947"/>
                  </a:lnTo>
                  <a:lnTo>
                    <a:pt x="22895" y="7056"/>
                  </a:lnTo>
                  <a:lnTo>
                    <a:pt x="61020" y="7141"/>
                  </a:lnTo>
                  <a:lnTo>
                    <a:pt x="65741" y="7936"/>
                  </a:lnTo>
                  <a:lnTo>
                    <a:pt x="70475" y="9259"/>
                  </a:lnTo>
                  <a:lnTo>
                    <a:pt x="75219" y="10935"/>
                  </a:lnTo>
                  <a:lnTo>
                    <a:pt x="80762" y="12053"/>
                  </a:lnTo>
                  <a:lnTo>
                    <a:pt x="86840" y="12798"/>
                  </a:lnTo>
                  <a:lnTo>
                    <a:pt x="98355" y="13625"/>
                  </a:lnTo>
                  <a:lnTo>
                    <a:pt x="106118" y="13993"/>
                  </a:lnTo>
                  <a:lnTo>
                    <a:pt x="114331" y="14156"/>
                  </a:lnTo>
                  <a:lnTo>
                    <a:pt x="127569" y="142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08"/>
            <p:cNvSpPr/>
            <p:nvPr/>
          </p:nvSpPr>
          <p:spPr>
            <a:xfrm>
              <a:off x="6543675" y="2978943"/>
              <a:ext cx="242888" cy="264320"/>
            </a:xfrm>
            <a:custGeom>
              <a:avLst/>
              <a:gdLst/>
              <a:ahLst/>
              <a:cxnLst/>
              <a:rect l="0" t="0" r="0" b="0"/>
              <a:pathLst>
                <a:path w="242888" h="264320">
                  <a:moveTo>
                    <a:pt x="0" y="0"/>
                  </a:moveTo>
                  <a:lnTo>
                    <a:pt x="16999" y="17000"/>
                  </a:lnTo>
                  <a:lnTo>
                    <a:pt x="21578" y="23695"/>
                  </a:lnTo>
                  <a:lnTo>
                    <a:pt x="26259" y="31169"/>
                  </a:lnTo>
                  <a:lnTo>
                    <a:pt x="30985" y="37136"/>
                  </a:lnTo>
                  <a:lnTo>
                    <a:pt x="37848" y="44551"/>
                  </a:lnTo>
                  <a:lnTo>
                    <a:pt x="41900" y="48751"/>
                  </a:lnTo>
                  <a:lnTo>
                    <a:pt x="45396" y="53138"/>
                  </a:lnTo>
                  <a:lnTo>
                    <a:pt x="48521" y="57651"/>
                  </a:lnTo>
                  <a:lnTo>
                    <a:pt x="51396" y="62246"/>
                  </a:lnTo>
                  <a:lnTo>
                    <a:pt x="54902" y="66898"/>
                  </a:lnTo>
                  <a:lnTo>
                    <a:pt x="58826" y="71586"/>
                  </a:lnTo>
                  <a:lnTo>
                    <a:pt x="63030" y="76299"/>
                  </a:lnTo>
                  <a:lnTo>
                    <a:pt x="71934" y="85769"/>
                  </a:lnTo>
                  <a:lnTo>
                    <a:pt x="100055" y="114304"/>
                  </a:lnTo>
                  <a:lnTo>
                    <a:pt x="147638" y="161925"/>
                  </a:lnTo>
                  <a:lnTo>
                    <a:pt x="151607" y="166688"/>
                  </a:lnTo>
                  <a:lnTo>
                    <a:pt x="155046" y="171450"/>
                  </a:lnTo>
                  <a:lnTo>
                    <a:pt x="158132" y="176213"/>
                  </a:lnTo>
                  <a:lnTo>
                    <a:pt x="161778" y="180975"/>
                  </a:lnTo>
                  <a:lnTo>
                    <a:pt x="165796" y="185738"/>
                  </a:lnTo>
                  <a:lnTo>
                    <a:pt x="173699" y="194469"/>
                  </a:lnTo>
                  <a:lnTo>
                    <a:pt x="179858" y="200995"/>
                  </a:lnTo>
                  <a:lnTo>
                    <a:pt x="185241" y="208659"/>
                  </a:lnTo>
                  <a:lnTo>
                    <a:pt x="187787" y="212924"/>
                  </a:lnTo>
                  <a:lnTo>
                    <a:pt x="194850" y="219781"/>
                  </a:lnTo>
                  <a:lnTo>
                    <a:pt x="198956" y="222721"/>
                  </a:lnTo>
                  <a:lnTo>
                    <a:pt x="205635" y="228104"/>
                  </a:lnTo>
                  <a:lnTo>
                    <a:pt x="211249" y="233142"/>
                  </a:lnTo>
                  <a:lnTo>
                    <a:pt x="216390" y="238027"/>
                  </a:lnTo>
                  <a:lnTo>
                    <a:pt x="242887" y="2643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09"/>
            <p:cNvSpPr/>
            <p:nvPr/>
          </p:nvSpPr>
          <p:spPr>
            <a:xfrm>
              <a:off x="6550818" y="2964656"/>
              <a:ext cx="221458" cy="271463"/>
            </a:xfrm>
            <a:custGeom>
              <a:avLst/>
              <a:gdLst/>
              <a:ahLst/>
              <a:cxnLst/>
              <a:rect l="0" t="0" r="0" b="0"/>
              <a:pathLst>
                <a:path w="221458" h="271463">
                  <a:moveTo>
                    <a:pt x="221457" y="0"/>
                  </a:moveTo>
                  <a:lnTo>
                    <a:pt x="210608" y="0"/>
                  </a:lnTo>
                  <a:lnTo>
                    <a:pt x="208667" y="794"/>
                  </a:lnTo>
                  <a:lnTo>
                    <a:pt x="201968" y="5654"/>
                  </a:lnTo>
                  <a:lnTo>
                    <a:pt x="201321" y="6151"/>
                  </a:lnTo>
                  <a:lnTo>
                    <a:pt x="196617" y="14434"/>
                  </a:lnTo>
                  <a:lnTo>
                    <a:pt x="190309" y="22555"/>
                  </a:lnTo>
                  <a:lnTo>
                    <a:pt x="186404" y="26942"/>
                  </a:lnTo>
                  <a:lnTo>
                    <a:pt x="177831" y="36051"/>
                  </a:lnTo>
                  <a:lnTo>
                    <a:pt x="173323" y="40703"/>
                  </a:lnTo>
                  <a:lnTo>
                    <a:pt x="169524" y="46185"/>
                  </a:lnTo>
                  <a:lnTo>
                    <a:pt x="166197" y="52221"/>
                  </a:lnTo>
                  <a:lnTo>
                    <a:pt x="163186" y="58627"/>
                  </a:lnTo>
                  <a:lnTo>
                    <a:pt x="158797" y="65278"/>
                  </a:lnTo>
                  <a:lnTo>
                    <a:pt x="153490" y="72094"/>
                  </a:lnTo>
                  <a:lnTo>
                    <a:pt x="147570" y="79019"/>
                  </a:lnTo>
                  <a:lnTo>
                    <a:pt x="142037" y="86017"/>
                  </a:lnTo>
                  <a:lnTo>
                    <a:pt x="136759" y="93063"/>
                  </a:lnTo>
                  <a:lnTo>
                    <a:pt x="126664" y="107243"/>
                  </a:lnTo>
                  <a:lnTo>
                    <a:pt x="116885" y="121482"/>
                  </a:lnTo>
                  <a:lnTo>
                    <a:pt x="111261" y="128613"/>
                  </a:lnTo>
                  <a:lnTo>
                    <a:pt x="105130" y="135748"/>
                  </a:lnTo>
                  <a:lnTo>
                    <a:pt x="98662" y="142886"/>
                  </a:lnTo>
                  <a:lnTo>
                    <a:pt x="92762" y="150026"/>
                  </a:lnTo>
                  <a:lnTo>
                    <a:pt x="87241" y="157167"/>
                  </a:lnTo>
                  <a:lnTo>
                    <a:pt x="81974" y="164309"/>
                  </a:lnTo>
                  <a:lnTo>
                    <a:pt x="76874" y="170658"/>
                  </a:lnTo>
                  <a:lnTo>
                    <a:pt x="71887" y="176478"/>
                  </a:lnTo>
                  <a:lnTo>
                    <a:pt x="66975" y="181946"/>
                  </a:lnTo>
                  <a:lnTo>
                    <a:pt x="57284" y="192254"/>
                  </a:lnTo>
                  <a:lnTo>
                    <a:pt x="52477" y="197226"/>
                  </a:lnTo>
                  <a:lnTo>
                    <a:pt x="48478" y="202128"/>
                  </a:lnTo>
                  <a:lnTo>
                    <a:pt x="45019" y="206983"/>
                  </a:lnTo>
                  <a:lnTo>
                    <a:pt x="41919" y="211807"/>
                  </a:lnTo>
                  <a:lnTo>
                    <a:pt x="38265" y="216611"/>
                  </a:lnTo>
                  <a:lnTo>
                    <a:pt x="34242" y="221401"/>
                  </a:lnTo>
                  <a:lnTo>
                    <a:pt x="26331" y="230163"/>
                  </a:lnTo>
                  <a:lnTo>
                    <a:pt x="20170" y="236703"/>
                  </a:lnTo>
                  <a:lnTo>
                    <a:pt x="14785" y="244372"/>
                  </a:lnTo>
                  <a:lnTo>
                    <a:pt x="9747" y="252279"/>
                  </a:lnTo>
                  <a:lnTo>
                    <a:pt x="4861" y="258438"/>
                  </a:lnTo>
                  <a:lnTo>
                    <a:pt x="2161" y="263822"/>
                  </a:lnTo>
                  <a:lnTo>
                    <a:pt x="0" y="2714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And a few more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f(x)=x</a:t>
            </a:r>
            <a:r>
              <a:rPr lang="en-US" baseline="30000" smtClean="0"/>
              <a:t>3</a:t>
            </a:r>
            <a:r>
              <a:rPr lang="en-US" smtClean="0"/>
              <a:t>-10			</a:t>
            </a:r>
          </a:p>
        </p:txBody>
      </p:sp>
      <p:sp>
        <p:nvSpPr>
          <p:cNvPr id="4" name="SMARTPenAnnotation93"/>
          <p:cNvSpPr/>
          <p:nvPr/>
        </p:nvSpPr>
        <p:spPr>
          <a:xfrm>
            <a:off x="743244" y="2336016"/>
            <a:ext cx="228183" cy="349998"/>
          </a:xfrm>
          <a:custGeom>
            <a:avLst/>
            <a:gdLst/>
            <a:ahLst/>
            <a:cxnLst/>
            <a:rect l="0" t="0" r="0" b="0"/>
            <a:pathLst>
              <a:path w="228183" h="349998">
                <a:moveTo>
                  <a:pt x="13993" y="7134"/>
                </a:moveTo>
                <a:lnTo>
                  <a:pt x="7842" y="7134"/>
                </a:lnTo>
                <a:lnTo>
                  <a:pt x="7511" y="6340"/>
                </a:lnTo>
                <a:lnTo>
                  <a:pt x="6875" y="284"/>
                </a:lnTo>
                <a:lnTo>
                  <a:pt x="3065" y="77"/>
                </a:lnTo>
                <a:lnTo>
                  <a:pt x="1945" y="842"/>
                </a:lnTo>
                <a:lnTo>
                  <a:pt x="1198" y="2145"/>
                </a:lnTo>
                <a:lnTo>
                  <a:pt x="0" y="6148"/>
                </a:lnTo>
                <a:lnTo>
                  <a:pt x="696" y="6477"/>
                </a:lnTo>
                <a:lnTo>
                  <a:pt x="3585" y="6842"/>
                </a:lnTo>
                <a:lnTo>
                  <a:pt x="4673" y="7733"/>
                </a:lnTo>
                <a:lnTo>
                  <a:pt x="5399" y="9120"/>
                </a:lnTo>
                <a:lnTo>
                  <a:pt x="6563" y="13259"/>
                </a:lnTo>
                <a:lnTo>
                  <a:pt x="6824" y="24131"/>
                </a:lnTo>
                <a:lnTo>
                  <a:pt x="7626" y="26402"/>
                </a:lnTo>
                <a:lnTo>
                  <a:pt x="11754" y="33392"/>
                </a:lnTo>
                <a:lnTo>
                  <a:pt x="14123" y="41284"/>
                </a:lnTo>
                <a:lnTo>
                  <a:pt x="17490" y="49034"/>
                </a:lnTo>
                <a:lnTo>
                  <a:pt x="19516" y="55654"/>
                </a:lnTo>
                <a:lnTo>
                  <a:pt x="20056" y="58530"/>
                </a:lnTo>
                <a:lnTo>
                  <a:pt x="22773" y="63843"/>
                </a:lnTo>
                <a:lnTo>
                  <a:pt x="28765" y="71297"/>
                </a:lnTo>
                <a:lnTo>
                  <a:pt x="30985" y="73722"/>
                </a:lnTo>
                <a:lnTo>
                  <a:pt x="32465" y="76925"/>
                </a:lnTo>
                <a:lnTo>
                  <a:pt x="34109" y="84719"/>
                </a:lnTo>
                <a:lnTo>
                  <a:pt x="36956" y="91357"/>
                </a:lnTo>
                <a:lnTo>
                  <a:pt x="43022" y="99558"/>
                </a:lnTo>
                <a:lnTo>
                  <a:pt x="49846" y="107014"/>
                </a:lnTo>
                <a:lnTo>
                  <a:pt x="59263" y="116645"/>
                </a:lnTo>
                <a:lnTo>
                  <a:pt x="80669" y="138102"/>
                </a:lnTo>
                <a:lnTo>
                  <a:pt x="83050" y="139689"/>
                </a:lnTo>
                <a:lnTo>
                  <a:pt x="87812" y="141454"/>
                </a:lnTo>
                <a:lnTo>
                  <a:pt x="92574" y="142237"/>
                </a:lnTo>
                <a:lnTo>
                  <a:pt x="97337" y="142586"/>
                </a:lnTo>
                <a:lnTo>
                  <a:pt x="102099" y="142741"/>
                </a:lnTo>
                <a:lnTo>
                  <a:pt x="104481" y="141988"/>
                </a:lnTo>
                <a:lnTo>
                  <a:pt x="109243" y="139036"/>
                </a:lnTo>
                <a:lnTo>
                  <a:pt x="116122" y="137194"/>
                </a:lnTo>
                <a:lnTo>
                  <a:pt x="120179" y="136703"/>
                </a:lnTo>
                <a:lnTo>
                  <a:pt x="122884" y="135582"/>
                </a:lnTo>
                <a:lnTo>
                  <a:pt x="124687" y="134041"/>
                </a:lnTo>
                <a:lnTo>
                  <a:pt x="129341" y="128080"/>
                </a:lnTo>
                <a:lnTo>
                  <a:pt x="131373" y="125864"/>
                </a:lnTo>
                <a:lnTo>
                  <a:pt x="132728" y="122800"/>
                </a:lnTo>
                <a:lnTo>
                  <a:pt x="134233" y="115162"/>
                </a:lnTo>
                <a:lnTo>
                  <a:pt x="137018" y="108592"/>
                </a:lnTo>
                <a:lnTo>
                  <a:pt x="143049" y="98314"/>
                </a:lnTo>
                <a:lnTo>
                  <a:pt x="145274" y="94114"/>
                </a:lnTo>
                <a:lnTo>
                  <a:pt x="147746" y="85215"/>
                </a:lnTo>
                <a:lnTo>
                  <a:pt x="148845" y="75967"/>
                </a:lnTo>
                <a:lnTo>
                  <a:pt x="149334" y="66566"/>
                </a:lnTo>
                <a:lnTo>
                  <a:pt x="149551" y="57096"/>
                </a:lnTo>
                <a:lnTo>
                  <a:pt x="149690" y="41874"/>
                </a:lnTo>
                <a:lnTo>
                  <a:pt x="151826" y="34215"/>
                </a:lnTo>
                <a:lnTo>
                  <a:pt x="153506" y="29950"/>
                </a:lnTo>
                <a:lnTo>
                  <a:pt x="153833" y="26314"/>
                </a:lnTo>
                <a:lnTo>
                  <a:pt x="153257" y="23095"/>
                </a:lnTo>
                <a:lnTo>
                  <a:pt x="150422" y="16019"/>
                </a:lnTo>
                <a:lnTo>
                  <a:pt x="149931" y="11001"/>
                </a:lnTo>
                <a:lnTo>
                  <a:pt x="149068" y="8918"/>
                </a:lnTo>
                <a:lnTo>
                  <a:pt x="142880" y="384"/>
                </a:lnTo>
                <a:lnTo>
                  <a:pt x="136456" y="24"/>
                </a:lnTo>
                <a:lnTo>
                  <a:pt x="139531" y="0"/>
                </a:lnTo>
                <a:lnTo>
                  <a:pt x="140548" y="790"/>
                </a:lnTo>
                <a:lnTo>
                  <a:pt x="141225" y="2111"/>
                </a:lnTo>
                <a:lnTo>
                  <a:pt x="141677" y="3785"/>
                </a:lnTo>
                <a:lnTo>
                  <a:pt x="144296" y="7762"/>
                </a:lnTo>
                <a:lnTo>
                  <a:pt x="150232" y="14463"/>
                </a:lnTo>
                <a:lnTo>
                  <a:pt x="152444" y="16783"/>
                </a:lnTo>
                <a:lnTo>
                  <a:pt x="153919" y="19122"/>
                </a:lnTo>
                <a:lnTo>
                  <a:pt x="155557" y="23839"/>
                </a:lnTo>
                <a:lnTo>
                  <a:pt x="160519" y="30698"/>
                </a:lnTo>
                <a:lnTo>
                  <a:pt x="167222" y="39038"/>
                </a:lnTo>
                <a:lnTo>
                  <a:pt x="172847" y="48036"/>
                </a:lnTo>
                <a:lnTo>
                  <a:pt x="175876" y="57327"/>
                </a:lnTo>
                <a:lnTo>
                  <a:pt x="178016" y="66748"/>
                </a:lnTo>
                <a:lnTo>
                  <a:pt x="181613" y="76227"/>
                </a:lnTo>
                <a:lnTo>
                  <a:pt x="185857" y="87848"/>
                </a:lnTo>
                <a:lnTo>
                  <a:pt x="216401" y="178594"/>
                </a:lnTo>
                <a:lnTo>
                  <a:pt x="218782" y="184941"/>
                </a:lnTo>
                <a:lnTo>
                  <a:pt x="221163" y="190759"/>
                </a:lnTo>
                <a:lnTo>
                  <a:pt x="223544" y="196226"/>
                </a:lnTo>
                <a:lnTo>
                  <a:pt x="225131" y="202251"/>
                </a:lnTo>
                <a:lnTo>
                  <a:pt x="226189" y="208649"/>
                </a:lnTo>
                <a:lnTo>
                  <a:pt x="226895" y="215296"/>
                </a:lnTo>
                <a:lnTo>
                  <a:pt x="227365" y="221315"/>
                </a:lnTo>
                <a:lnTo>
                  <a:pt x="227888" y="232236"/>
                </a:lnTo>
                <a:lnTo>
                  <a:pt x="228182" y="251101"/>
                </a:lnTo>
                <a:lnTo>
                  <a:pt x="227429" y="257091"/>
                </a:lnTo>
                <a:lnTo>
                  <a:pt x="224476" y="267980"/>
                </a:lnTo>
                <a:lnTo>
                  <a:pt x="222635" y="278111"/>
                </a:lnTo>
                <a:lnTo>
                  <a:pt x="221023" y="287906"/>
                </a:lnTo>
                <a:lnTo>
                  <a:pt x="217660" y="297550"/>
                </a:lnTo>
                <a:lnTo>
                  <a:pt x="211404" y="307129"/>
                </a:lnTo>
                <a:lnTo>
                  <a:pt x="207512" y="311905"/>
                </a:lnTo>
                <a:lnTo>
                  <a:pt x="201073" y="319329"/>
                </a:lnTo>
                <a:lnTo>
                  <a:pt x="195564" y="325275"/>
                </a:lnTo>
                <a:lnTo>
                  <a:pt x="188001" y="333085"/>
                </a:lnTo>
                <a:lnTo>
                  <a:pt x="175941" y="345234"/>
                </a:lnTo>
                <a:lnTo>
                  <a:pt x="172759" y="346834"/>
                </a:lnTo>
                <a:lnTo>
                  <a:pt x="169049" y="347900"/>
                </a:lnTo>
                <a:lnTo>
                  <a:pt x="164989" y="348611"/>
                </a:lnTo>
                <a:lnTo>
                  <a:pt x="158361" y="349402"/>
                </a:lnTo>
                <a:lnTo>
                  <a:pt x="152769" y="349753"/>
                </a:lnTo>
                <a:lnTo>
                  <a:pt x="147638" y="349909"/>
                </a:lnTo>
                <a:lnTo>
                  <a:pt x="136494" y="349997"/>
                </a:lnTo>
                <a:lnTo>
                  <a:pt x="132967" y="349215"/>
                </a:lnTo>
                <a:lnTo>
                  <a:pt x="126931" y="346230"/>
                </a:lnTo>
                <a:lnTo>
                  <a:pt x="121602" y="342258"/>
                </a:lnTo>
                <a:lnTo>
                  <a:pt x="119070" y="340087"/>
                </a:lnTo>
                <a:lnTo>
                  <a:pt x="116588" y="338640"/>
                </a:lnTo>
                <a:lnTo>
                  <a:pt x="111714" y="337033"/>
                </a:lnTo>
                <a:lnTo>
                  <a:pt x="110096" y="335810"/>
                </a:lnTo>
                <a:lnTo>
                  <a:pt x="109018" y="334201"/>
                </a:lnTo>
                <a:lnTo>
                  <a:pt x="106862" y="32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"/>
          <p:cNvSpPr/>
          <p:nvPr/>
        </p:nvSpPr>
        <p:spPr>
          <a:xfrm>
            <a:off x="1100137" y="2371725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0" y="15280"/>
                </a:lnTo>
                <a:lnTo>
                  <a:pt x="794" y="14949"/>
                </a:lnTo>
                <a:lnTo>
                  <a:pt x="5703" y="14483"/>
                </a:lnTo>
                <a:lnTo>
                  <a:pt x="9943" y="14374"/>
                </a:lnTo>
                <a:lnTo>
                  <a:pt x="40910" y="14289"/>
                </a:lnTo>
                <a:lnTo>
                  <a:pt x="45530" y="13495"/>
                </a:lnTo>
                <a:lnTo>
                  <a:pt x="50197" y="12171"/>
                </a:lnTo>
                <a:lnTo>
                  <a:pt x="54896" y="10495"/>
                </a:lnTo>
                <a:lnTo>
                  <a:pt x="59616" y="9378"/>
                </a:lnTo>
                <a:lnTo>
                  <a:pt x="64350" y="8633"/>
                </a:lnTo>
                <a:lnTo>
                  <a:pt x="69094" y="8137"/>
                </a:lnTo>
                <a:lnTo>
                  <a:pt x="73844" y="7805"/>
                </a:lnTo>
                <a:lnTo>
                  <a:pt x="78598" y="7585"/>
                </a:lnTo>
                <a:lnTo>
                  <a:pt x="83355" y="7438"/>
                </a:lnTo>
                <a:lnTo>
                  <a:pt x="88908" y="6546"/>
                </a:lnTo>
                <a:lnTo>
                  <a:pt x="94990" y="5157"/>
                </a:lnTo>
                <a:lnTo>
                  <a:pt x="101427" y="3438"/>
                </a:lnTo>
                <a:lnTo>
                  <a:pt x="107305" y="2292"/>
                </a:lnTo>
                <a:lnTo>
                  <a:pt x="112812" y="1528"/>
                </a:lnTo>
                <a:lnTo>
                  <a:pt x="118071" y="1018"/>
                </a:lnTo>
                <a:lnTo>
                  <a:pt x="123957" y="679"/>
                </a:lnTo>
                <a:lnTo>
                  <a:pt x="136848" y="301"/>
                </a:lnTo>
                <a:lnTo>
                  <a:pt x="163826" y="39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"/>
          <p:cNvSpPr/>
          <p:nvPr/>
        </p:nvSpPr>
        <p:spPr>
          <a:xfrm>
            <a:off x="1171575" y="2443162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4115" y="7144"/>
                </a:lnTo>
                <a:lnTo>
                  <a:pt x="698" y="7144"/>
                </a:lnTo>
                <a:lnTo>
                  <a:pt x="83354" y="7144"/>
                </a:lnTo>
                <a:lnTo>
                  <a:pt x="88113" y="6350"/>
                </a:lnTo>
                <a:lnTo>
                  <a:pt x="92873" y="5027"/>
                </a:lnTo>
                <a:lnTo>
                  <a:pt x="97634" y="3352"/>
                </a:lnTo>
                <a:lnTo>
                  <a:pt x="102395" y="2234"/>
                </a:lnTo>
                <a:lnTo>
                  <a:pt x="107157" y="1489"/>
                </a:lnTo>
                <a:lnTo>
                  <a:pt x="111919" y="993"/>
                </a:lnTo>
                <a:lnTo>
                  <a:pt x="117475" y="662"/>
                </a:lnTo>
                <a:lnTo>
                  <a:pt x="129998" y="294"/>
                </a:lnTo>
                <a:lnTo>
                  <a:pt x="158837" y="39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6"/>
          <p:cNvSpPr/>
          <p:nvPr/>
        </p:nvSpPr>
        <p:spPr>
          <a:xfrm>
            <a:off x="1464468" y="2336006"/>
            <a:ext cx="228601" cy="178595"/>
          </a:xfrm>
          <a:custGeom>
            <a:avLst/>
            <a:gdLst/>
            <a:ahLst/>
            <a:cxnLst/>
            <a:rect l="0" t="0" r="0" b="0"/>
            <a:pathLst>
              <a:path w="228601" h="178595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4784" y="7771"/>
                </a:lnTo>
                <a:lnTo>
                  <a:pt x="20065" y="12185"/>
                </a:lnTo>
                <a:lnTo>
                  <a:pt x="23695" y="14473"/>
                </a:lnTo>
                <a:lnTo>
                  <a:pt x="27703" y="16792"/>
                </a:lnTo>
                <a:lnTo>
                  <a:pt x="34273" y="21486"/>
                </a:lnTo>
                <a:lnTo>
                  <a:pt x="40633" y="26218"/>
                </a:lnTo>
                <a:lnTo>
                  <a:pt x="44551" y="28591"/>
                </a:lnTo>
                <a:lnTo>
                  <a:pt x="48751" y="30967"/>
                </a:lnTo>
                <a:lnTo>
                  <a:pt x="57651" y="35723"/>
                </a:lnTo>
                <a:lnTo>
                  <a:pt x="62246" y="38103"/>
                </a:lnTo>
                <a:lnTo>
                  <a:pt x="66104" y="41277"/>
                </a:lnTo>
                <a:lnTo>
                  <a:pt x="69469" y="44980"/>
                </a:lnTo>
                <a:lnTo>
                  <a:pt x="72507" y="49037"/>
                </a:lnTo>
                <a:lnTo>
                  <a:pt x="76119" y="52535"/>
                </a:lnTo>
                <a:lnTo>
                  <a:pt x="80115" y="55661"/>
                </a:lnTo>
                <a:lnTo>
                  <a:pt x="84366" y="58538"/>
                </a:lnTo>
                <a:lnTo>
                  <a:pt x="88788" y="62044"/>
                </a:lnTo>
                <a:lnTo>
                  <a:pt x="93323" y="65969"/>
                </a:lnTo>
                <a:lnTo>
                  <a:pt x="97934" y="70173"/>
                </a:lnTo>
                <a:lnTo>
                  <a:pt x="107291" y="79077"/>
                </a:lnTo>
                <a:lnTo>
                  <a:pt x="155862" y="127289"/>
                </a:lnTo>
                <a:lnTo>
                  <a:pt x="160265" y="130897"/>
                </a:lnTo>
                <a:lnTo>
                  <a:pt x="164787" y="134095"/>
                </a:lnTo>
                <a:lnTo>
                  <a:pt x="169389" y="137022"/>
                </a:lnTo>
                <a:lnTo>
                  <a:pt x="174045" y="139767"/>
                </a:lnTo>
                <a:lnTo>
                  <a:pt x="178736" y="142390"/>
                </a:lnTo>
                <a:lnTo>
                  <a:pt x="183451" y="144933"/>
                </a:lnTo>
                <a:lnTo>
                  <a:pt x="187388" y="148216"/>
                </a:lnTo>
                <a:lnTo>
                  <a:pt x="190807" y="151992"/>
                </a:lnTo>
                <a:lnTo>
                  <a:pt x="193880" y="156096"/>
                </a:lnTo>
                <a:lnTo>
                  <a:pt x="197516" y="159627"/>
                </a:lnTo>
                <a:lnTo>
                  <a:pt x="201527" y="162774"/>
                </a:lnTo>
                <a:lnTo>
                  <a:pt x="211787" y="169736"/>
                </a:lnTo>
                <a:lnTo>
                  <a:pt x="217357" y="174734"/>
                </a:lnTo>
                <a:lnTo>
                  <a:pt x="219517" y="176021"/>
                </a:lnTo>
                <a:lnTo>
                  <a:pt x="226571" y="178085"/>
                </a:lnTo>
                <a:lnTo>
                  <a:pt x="228600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"/>
          <p:cNvSpPr/>
          <p:nvPr/>
        </p:nvSpPr>
        <p:spPr>
          <a:xfrm>
            <a:off x="1535906" y="2314575"/>
            <a:ext cx="121445" cy="178594"/>
          </a:xfrm>
          <a:custGeom>
            <a:avLst/>
            <a:gdLst/>
            <a:ahLst/>
            <a:cxnLst/>
            <a:rect l="0" t="0" r="0" b="0"/>
            <a:pathLst>
              <a:path w="121445" h="178594">
                <a:moveTo>
                  <a:pt x="121444" y="0"/>
                </a:moveTo>
                <a:lnTo>
                  <a:pt x="114387" y="0"/>
                </a:lnTo>
                <a:lnTo>
                  <a:pt x="110533" y="3792"/>
                </a:lnTo>
                <a:lnTo>
                  <a:pt x="109407" y="5703"/>
                </a:lnTo>
                <a:lnTo>
                  <a:pt x="108157" y="9943"/>
                </a:lnTo>
                <a:lnTo>
                  <a:pt x="106236" y="12978"/>
                </a:lnTo>
                <a:lnTo>
                  <a:pt x="103367" y="16590"/>
                </a:lnTo>
                <a:lnTo>
                  <a:pt x="99868" y="20585"/>
                </a:lnTo>
                <a:lnTo>
                  <a:pt x="93863" y="27140"/>
                </a:lnTo>
                <a:lnTo>
                  <a:pt x="91150" y="29999"/>
                </a:lnTo>
                <a:lnTo>
                  <a:pt x="87754" y="34287"/>
                </a:lnTo>
                <a:lnTo>
                  <a:pt x="83903" y="39527"/>
                </a:lnTo>
                <a:lnTo>
                  <a:pt x="79748" y="45401"/>
                </a:lnTo>
                <a:lnTo>
                  <a:pt x="76184" y="50905"/>
                </a:lnTo>
                <a:lnTo>
                  <a:pt x="73014" y="56161"/>
                </a:lnTo>
                <a:lnTo>
                  <a:pt x="70107" y="61253"/>
                </a:lnTo>
                <a:lnTo>
                  <a:pt x="64761" y="71144"/>
                </a:lnTo>
                <a:lnTo>
                  <a:pt x="62224" y="76004"/>
                </a:lnTo>
                <a:lnTo>
                  <a:pt x="58945" y="80832"/>
                </a:lnTo>
                <a:lnTo>
                  <a:pt x="55172" y="85638"/>
                </a:lnTo>
                <a:lnTo>
                  <a:pt x="51068" y="90429"/>
                </a:lnTo>
                <a:lnTo>
                  <a:pt x="47539" y="95211"/>
                </a:lnTo>
                <a:lnTo>
                  <a:pt x="44393" y="99986"/>
                </a:lnTo>
                <a:lnTo>
                  <a:pt x="41501" y="104757"/>
                </a:lnTo>
                <a:lnTo>
                  <a:pt x="38780" y="109526"/>
                </a:lnTo>
                <a:lnTo>
                  <a:pt x="33640" y="119057"/>
                </a:lnTo>
                <a:lnTo>
                  <a:pt x="26283" y="133348"/>
                </a:lnTo>
                <a:lnTo>
                  <a:pt x="23078" y="138111"/>
                </a:lnTo>
                <a:lnTo>
                  <a:pt x="19354" y="142874"/>
                </a:lnTo>
                <a:lnTo>
                  <a:pt x="15284" y="147637"/>
                </a:lnTo>
                <a:lnTo>
                  <a:pt x="11777" y="151606"/>
                </a:lnTo>
                <a:lnTo>
                  <a:pt x="5763" y="158132"/>
                </a:lnTo>
                <a:lnTo>
                  <a:pt x="3842" y="160984"/>
                </a:lnTo>
                <a:lnTo>
                  <a:pt x="1707" y="166269"/>
                </a:lnTo>
                <a:lnTo>
                  <a:pt x="150" y="170995"/>
                </a:lnTo>
                <a:lnTo>
                  <a:pt x="29" y="176269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8"/>
          <p:cNvSpPr/>
          <p:nvPr/>
        </p:nvSpPr>
        <p:spPr>
          <a:xfrm>
            <a:off x="1721643" y="2228878"/>
            <a:ext cx="160256" cy="142848"/>
          </a:xfrm>
          <a:custGeom>
            <a:avLst/>
            <a:gdLst/>
            <a:ahLst/>
            <a:cxnLst/>
            <a:rect l="0" t="0" r="0" b="0"/>
            <a:pathLst>
              <a:path w="160256" h="142848">
                <a:moveTo>
                  <a:pt x="0" y="35690"/>
                </a:moveTo>
                <a:lnTo>
                  <a:pt x="0" y="31898"/>
                </a:lnTo>
                <a:lnTo>
                  <a:pt x="794" y="30781"/>
                </a:lnTo>
                <a:lnTo>
                  <a:pt x="2117" y="30036"/>
                </a:lnTo>
                <a:lnTo>
                  <a:pt x="3793" y="29539"/>
                </a:lnTo>
                <a:lnTo>
                  <a:pt x="4116" y="29209"/>
                </a:lnTo>
                <a:lnTo>
                  <a:pt x="3538" y="28988"/>
                </a:lnTo>
                <a:lnTo>
                  <a:pt x="2359" y="28841"/>
                </a:lnTo>
                <a:lnTo>
                  <a:pt x="2366" y="27949"/>
                </a:lnTo>
                <a:lnTo>
                  <a:pt x="4491" y="24841"/>
                </a:lnTo>
                <a:lnTo>
                  <a:pt x="8082" y="20814"/>
                </a:lnTo>
                <a:lnTo>
                  <a:pt x="10150" y="18629"/>
                </a:lnTo>
                <a:lnTo>
                  <a:pt x="13117" y="17172"/>
                </a:lnTo>
                <a:lnTo>
                  <a:pt x="16682" y="16202"/>
                </a:lnTo>
                <a:lnTo>
                  <a:pt x="20647" y="15554"/>
                </a:lnTo>
                <a:lnTo>
                  <a:pt x="24877" y="14329"/>
                </a:lnTo>
                <a:lnTo>
                  <a:pt x="29285" y="12718"/>
                </a:lnTo>
                <a:lnTo>
                  <a:pt x="33811" y="10850"/>
                </a:lnTo>
                <a:lnTo>
                  <a:pt x="37622" y="9605"/>
                </a:lnTo>
                <a:lnTo>
                  <a:pt x="40956" y="8775"/>
                </a:lnTo>
                <a:lnTo>
                  <a:pt x="43973" y="8222"/>
                </a:lnTo>
                <a:lnTo>
                  <a:pt x="47572" y="7059"/>
                </a:lnTo>
                <a:lnTo>
                  <a:pt x="51558" y="5490"/>
                </a:lnTo>
                <a:lnTo>
                  <a:pt x="55804" y="3651"/>
                </a:lnTo>
                <a:lnTo>
                  <a:pt x="60221" y="2424"/>
                </a:lnTo>
                <a:lnTo>
                  <a:pt x="64754" y="1607"/>
                </a:lnTo>
                <a:lnTo>
                  <a:pt x="69363" y="1062"/>
                </a:lnTo>
                <a:lnTo>
                  <a:pt x="74023" y="698"/>
                </a:lnTo>
                <a:lnTo>
                  <a:pt x="78718" y="456"/>
                </a:lnTo>
                <a:lnTo>
                  <a:pt x="90793" y="115"/>
                </a:lnTo>
                <a:lnTo>
                  <a:pt x="101984" y="0"/>
                </a:lnTo>
                <a:lnTo>
                  <a:pt x="103708" y="784"/>
                </a:lnTo>
                <a:lnTo>
                  <a:pt x="104858" y="2101"/>
                </a:lnTo>
                <a:lnTo>
                  <a:pt x="106702" y="6125"/>
                </a:lnTo>
                <a:lnTo>
                  <a:pt x="106060" y="7249"/>
                </a:lnTo>
                <a:lnTo>
                  <a:pt x="103230" y="10614"/>
                </a:lnTo>
                <a:lnTo>
                  <a:pt x="102157" y="13417"/>
                </a:lnTo>
                <a:lnTo>
                  <a:pt x="101443" y="16872"/>
                </a:lnTo>
                <a:lnTo>
                  <a:pt x="100966" y="20764"/>
                </a:lnTo>
                <a:lnTo>
                  <a:pt x="99854" y="24152"/>
                </a:lnTo>
                <a:lnTo>
                  <a:pt x="98320" y="27204"/>
                </a:lnTo>
                <a:lnTo>
                  <a:pt x="96503" y="30033"/>
                </a:lnTo>
                <a:lnTo>
                  <a:pt x="93704" y="32713"/>
                </a:lnTo>
                <a:lnTo>
                  <a:pt x="90251" y="35293"/>
                </a:lnTo>
                <a:lnTo>
                  <a:pt x="86361" y="37806"/>
                </a:lnTo>
                <a:lnTo>
                  <a:pt x="82974" y="40276"/>
                </a:lnTo>
                <a:lnTo>
                  <a:pt x="79922" y="42716"/>
                </a:lnTo>
                <a:lnTo>
                  <a:pt x="77094" y="45137"/>
                </a:lnTo>
                <a:lnTo>
                  <a:pt x="74415" y="47544"/>
                </a:lnTo>
                <a:lnTo>
                  <a:pt x="69321" y="52336"/>
                </a:lnTo>
                <a:lnTo>
                  <a:pt x="57188" y="64229"/>
                </a:lnTo>
                <a:lnTo>
                  <a:pt x="62861" y="64258"/>
                </a:lnTo>
                <a:lnTo>
                  <a:pt x="67097" y="64262"/>
                </a:lnTo>
                <a:lnTo>
                  <a:pt x="70131" y="63469"/>
                </a:lnTo>
                <a:lnTo>
                  <a:pt x="73742" y="62147"/>
                </a:lnTo>
                <a:lnTo>
                  <a:pt x="77736" y="60472"/>
                </a:lnTo>
                <a:lnTo>
                  <a:pt x="81987" y="59355"/>
                </a:lnTo>
                <a:lnTo>
                  <a:pt x="86408" y="58611"/>
                </a:lnTo>
                <a:lnTo>
                  <a:pt x="90943" y="58114"/>
                </a:lnTo>
                <a:lnTo>
                  <a:pt x="95554" y="57783"/>
                </a:lnTo>
                <a:lnTo>
                  <a:pt x="100215" y="57563"/>
                </a:lnTo>
                <a:lnTo>
                  <a:pt x="109628" y="57318"/>
                </a:lnTo>
                <a:lnTo>
                  <a:pt x="119103" y="57209"/>
                </a:lnTo>
                <a:lnTo>
                  <a:pt x="123852" y="57973"/>
                </a:lnTo>
                <a:lnTo>
                  <a:pt x="128606" y="59277"/>
                </a:lnTo>
                <a:lnTo>
                  <a:pt x="133362" y="60940"/>
                </a:lnTo>
                <a:lnTo>
                  <a:pt x="137327" y="62048"/>
                </a:lnTo>
                <a:lnTo>
                  <a:pt x="140764" y="62787"/>
                </a:lnTo>
                <a:lnTo>
                  <a:pt x="143849" y="63280"/>
                </a:lnTo>
                <a:lnTo>
                  <a:pt x="146699" y="64402"/>
                </a:lnTo>
                <a:lnTo>
                  <a:pt x="149393" y="65944"/>
                </a:lnTo>
                <a:lnTo>
                  <a:pt x="151983" y="67766"/>
                </a:lnTo>
                <a:lnTo>
                  <a:pt x="156977" y="71906"/>
                </a:lnTo>
                <a:lnTo>
                  <a:pt x="159420" y="74122"/>
                </a:lnTo>
                <a:lnTo>
                  <a:pt x="160255" y="76393"/>
                </a:lnTo>
                <a:lnTo>
                  <a:pt x="160018" y="78700"/>
                </a:lnTo>
                <a:lnTo>
                  <a:pt x="159067" y="81032"/>
                </a:lnTo>
                <a:lnTo>
                  <a:pt x="158432" y="83381"/>
                </a:lnTo>
                <a:lnTo>
                  <a:pt x="158009" y="85740"/>
                </a:lnTo>
                <a:lnTo>
                  <a:pt x="157727" y="88107"/>
                </a:lnTo>
                <a:lnTo>
                  <a:pt x="155951" y="90479"/>
                </a:lnTo>
                <a:lnTo>
                  <a:pt x="153180" y="92853"/>
                </a:lnTo>
                <a:lnTo>
                  <a:pt x="149745" y="95230"/>
                </a:lnTo>
                <a:lnTo>
                  <a:pt x="146661" y="97609"/>
                </a:lnTo>
                <a:lnTo>
                  <a:pt x="143812" y="99988"/>
                </a:lnTo>
                <a:lnTo>
                  <a:pt x="141118" y="102368"/>
                </a:lnTo>
                <a:lnTo>
                  <a:pt x="137735" y="104748"/>
                </a:lnTo>
                <a:lnTo>
                  <a:pt x="133892" y="107129"/>
                </a:lnTo>
                <a:lnTo>
                  <a:pt x="129743" y="109510"/>
                </a:lnTo>
                <a:lnTo>
                  <a:pt x="126183" y="111891"/>
                </a:lnTo>
                <a:lnTo>
                  <a:pt x="123016" y="114272"/>
                </a:lnTo>
                <a:lnTo>
                  <a:pt x="120111" y="116653"/>
                </a:lnTo>
                <a:lnTo>
                  <a:pt x="116586" y="119034"/>
                </a:lnTo>
                <a:lnTo>
                  <a:pt x="112649" y="121415"/>
                </a:lnTo>
                <a:lnTo>
                  <a:pt x="108437" y="123797"/>
                </a:lnTo>
                <a:lnTo>
                  <a:pt x="104835" y="125384"/>
                </a:lnTo>
                <a:lnTo>
                  <a:pt x="101640" y="126442"/>
                </a:lnTo>
                <a:lnTo>
                  <a:pt x="98717" y="127148"/>
                </a:lnTo>
                <a:lnTo>
                  <a:pt x="95974" y="128412"/>
                </a:lnTo>
                <a:lnTo>
                  <a:pt x="93351" y="130049"/>
                </a:lnTo>
                <a:lnTo>
                  <a:pt x="90809" y="131933"/>
                </a:lnTo>
                <a:lnTo>
                  <a:pt x="87527" y="133190"/>
                </a:lnTo>
                <a:lnTo>
                  <a:pt x="83752" y="134028"/>
                </a:lnTo>
                <a:lnTo>
                  <a:pt x="73870" y="135372"/>
                </a:lnTo>
                <a:lnTo>
                  <a:pt x="70402" y="137672"/>
                </a:lnTo>
                <a:lnTo>
                  <a:pt x="64294" y="1428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"/>
          <p:cNvSpPr/>
          <p:nvPr/>
        </p:nvSpPr>
        <p:spPr>
          <a:xfrm>
            <a:off x="1964531" y="2407443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"/>
          <p:cNvSpPr/>
          <p:nvPr/>
        </p:nvSpPr>
        <p:spPr>
          <a:xfrm>
            <a:off x="2214562" y="2293143"/>
            <a:ext cx="50007" cy="207170"/>
          </a:xfrm>
          <a:custGeom>
            <a:avLst/>
            <a:gdLst/>
            <a:ahLst/>
            <a:cxnLst/>
            <a:rect l="0" t="0" r="0" b="0"/>
            <a:pathLst>
              <a:path w="50007" h="207170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7276" y="20065"/>
                </a:lnTo>
                <a:lnTo>
                  <a:pt x="8819" y="23695"/>
                </a:lnTo>
                <a:lnTo>
                  <a:pt x="10642" y="27703"/>
                </a:lnTo>
                <a:lnTo>
                  <a:pt x="11857" y="31963"/>
                </a:lnTo>
                <a:lnTo>
                  <a:pt x="12667" y="36390"/>
                </a:lnTo>
                <a:lnTo>
                  <a:pt x="13207" y="40929"/>
                </a:lnTo>
                <a:lnTo>
                  <a:pt x="13567" y="45542"/>
                </a:lnTo>
                <a:lnTo>
                  <a:pt x="13807" y="50205"/>
                </a:lnTo>
                <a:lnTo>
                  <a:pt x="13967" y="54902"/>
                </a:lnTo>
                <a:lnTo>
                  <a:pt x="14868" y="59620"/>
                </a:lnTo>
                <a:lnTo>
                  <a:pt x="16262" y="64353"/>
                </a:lnTo>
                <a:lnTo>
                  <a:pt x="17985" y="69096"/>
                </a:lnTo>
                <a:lnTo>
                  <a:pt x="19134" y="73845"/>
                </a:lnTo>
                <a:lnTo>
                  <a:pt x="19900" y="78599"/>
                </a:lnTo>
                <a:lnTo>
                  <a:pt x="20410" y="83356"/>
                </a:lnTo>
                <a:lnTo>
                  <a:pt x="21544" y="88114"/>
                </a:lnTo>
                <a:lnTo>
                  <a:pt x="23094" y="92874"/>
                </a:lnTo>
                <a:lnTo>
                  <a:pt x="24921" y="97635"/>
                </a:lnTo>
                <a:lnTo>
                  <a:pt x="26139" y="102396"/>
                </a:lnTo>
                <a:lnTo>
                  <a:pt x="26951" y="107158"/>
                </a:lnTo>
                <a:lnTo>
                  <a:pt x="27492" y="111920"/>
                </a:lnTo>
                <a:lnTo>
                  <a:pt x="27853" y="116682"/>
                </a:lnTo>
                <a:lnTo>
                  <a:pt x="28094" y="121444"/>
                </a:lnTo>
                <a:lnTo>
                  <a:pt x="28254" y="126207"/>
                </a:lnTo>
                <a:lnTo>
                  <a:pt x="29155" y="130969"/>
                </a:lnTo>
                <a:lnTo>
                  <a:pt x="30549" y="135732"/>
                </a:lnTo>
                <a:lnTo>
                  <a:pt x="32272" y="140494"/>
                </a:lnTo>
                <a:lnTo>
                  <a:pt x="33421" y="144463"/>
                </a:lnTo>
                <a:lnTo>
                  <a:pt x="34187" y="147902"/>
                </a:lnTo>
                <a:lnTo>
                  <a:pt x="34697" y="150989"/>
                </a:lnTo>
                <a:lnTo>
                  <a:pt x="35038" y="154634"/>
                </a:lnTo>
                <a:lnTo>
                  <a:pt x="35265" y="158652"/>
                </a:lnTo>
                <a:lnTo>
                  <a:pt x="35517" y="166556"/>
                </a:lnTo>
                <a:lnTo>
                  <a:pt x="35629" y="172715"/>
                </a:lnTo>
                <a:lnTo>
                  <a:pt x="36453" y="175468"/>
                </a:lnTo>
                <a:lnTo>
                  <a:pt x="37796" y="178098"/>
                </a:lnTo>
                <a:lnTo>
                  <a:pt x="39485" y="180644"/>
                </a:lnTo>
                <a:lnTo>
                  <a:pt x="40611" y="183930"/>
                </a:lnTo>
                <a:lnTo>
                  <a:pt x="41361" y="187707"/>
                </a:lnTo>
                <a:lnTo>
                  <a:pt x="41862" y="191814"/>
                </a:lnTo>
                <a:lnTo>
                  <a:pt x="42989" y="194551"/>
                </a:lnTo>
                <a:lnTo>
                  <a:pt x="44534" y="196375"/>
                </a:lnTo>
                <a:lnTo>
                  <a:pt x="46358" y="197592"/>
                </a:lnTo>
                <a:lnTo>
                  <a:pt x="47574" y="199197"/>
                </a:lnTo>
                <a:lnTo>
                  <a:pt x="48385" y="201061"/>
                </a:lnTo>
                <a:lnTo>
                  <a:pt x="50006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"/>
          <p:cNvSpPr/>
          <p:nvPr/>
        </p:nvSpPr>
        <p:spPr>
          <a:xfrm>
            <a:off x="2357759" y="2307431"/>
            <a:ext cx="198378" cy="178478"/>
          </a:xfrm>
          <a:custGeom>
            <a:avLst/>
            <a:gdLst/>
            <a:ahLst/>
            <a:cxnLst/>
            <a:rect l="0" t="0" r="0" b="0"/>
            <a:pathLst>
              <a:path w="198378" h="178478">
                <a:moveTo>
                  <a:pt x="28253" y="7144"/>
                </a:moveTo>
                <a:lnTo>
                  <a:pt x="24461" y="7144"/>
                </a:lnTo>
                <a:lnTo>
                  <a:pt x="23343" y="6350"/>
                </a:lnTo>
                <a:lnTo>
                  <a:pt x="22599" y="5027"/>
                </a:lnTo>
                <a:lnTo>
                  <a:pt x="21403" y="993"/>
                </a:lnTo>
                <a:lnTo>
                  <a:pt x="21305" y="1455"/>
                </a:lnTo>
                <a:lnTo>
                  <a:pt x="21196" y="4086"/>
                </a:lnTo>
                <a:lnTo>
                  <a:pt x="21961" y="5105"/>
                </a:lnTo>
                <a:lnTo>
                  <a:pt x="23265" y="5785"/>
                </a:lnTo>
                <a:lnTo>
                  <a:pt x="24927" y="6238"/>
                </a:lnTo>
                <a:lnTo>
                  <a:pt x="25242" y="7333"/>
                </a:lnTo>
                <a:lnTo>
                  <a:pt x="24658" y="8858"/>
                </a:lnTo>
                <a:lnTo>
                  <a:pt x="23475" y="10667"/>
                </a:lnTo>
                <a:lnTo>
                  <a:pt x="22161" y="14795"/>
                </a:lnTo>
                <a:lnTo>
                  <a:pt x="21810" y="17007"/>
                </a:lnTo>
                <a:lnTo>
                  <a:pt x="19304" y="21581"/>
                </a:lnTo>
                <a:lnTo>
                  <a:pt x="17525" y="23913"/>
                </a:lnTo>
                <a:lnTo>
                  <a:pt x="16338" y="27054"/>
                </a:lnTo>
                <a:lnTo>
                  <a:pt x="15547" y="30736"/>
                </a:lnTo>
                <a:lnTo>
                  <a:pt x="15020" y="34778"/>
                </a:lnTo>
                <a:lnTo>
                  <a:pt x="13875" y="38267"/>
                </a:lnTo>
                <a:lnTo>
                  <a:pt x="12318" y="41386"/>
                </a:lnTo>
                <a:lnTo>
                  <a:pt x="10486" y="44259"/>
                </a:lnTo>
                <a:lnTo>
                  <a:pt x="8450" y="49569"/>
                </a:lnTo>
                <a:lnTo>
                  <a:pt x="7907" y="52096"/>
                </a:lnTo>
                <a:lnTo>
                  <a:pt x="6752" y="55368"/>
                </a:lnTo>
                <a:lnTo>
                  <a:pt x="5188" y="59137"/>
                </a:lnTo>
                <a:lnTo>
                  <a:pt x="3351" y="63237"/>
                </a:lnTo>
                <a:lnTo>
                  <a:pt x="2127" y="67558"/>
                </a:lnTo>
                <a:lnTo>
                  <a:pt x="1310" y="72026"/>
                </a:lnTo>
                <a:lnTo>
                  <a:pt x="766" y="76592"/>
                </a:lnTo>
                <a:lnTo>
                  <a:pt x="404" y="80430"/>
                </a:lnTo>
                <a:lnTo>
                  <a:pt x="162" y="83782"/>
                </a:lnTo>
                <a:lnTo>
                  <a:pt x="0" y="86811"/>
                </a:lnTo>
                <a:lnTo>
                  <a:pt x="687" y="90418"/>
                </a:lnTo>
                <a:lnTo>
                  <a:pt x="1938" y="94410"/>
                </a:lnTo>
                <a:lnTo>
                  <a:pt x="3566" y="98658"/>
                </a:lnTo>
                <a:lnTo>
                  <a:pt x="5445" y="103079"/>
                </a:lnTo>
                <a:lnTo>
                  <a:pt x="9649" y="112223"/>
                </a:lnTo>
                <a:lnTo>
                  <a:pt x="11088" y="116090"/>
                </a:lnTo>
                <a:lnTo>
                  <a:pt x="12047" y="119462"/>
                </a:lnTo>
                <a:lnTo>
                  <a:pt x="12687" y="122504"/>
                </a:lnTo>
                <a:lnTo>
                  <a:pt x="15514" y="128000"/>
                </a:lnTo>
                <a:lnTo>
                  <a:pt x="17379" y="130577"/>
                </a:lnTo>
                <a:lnTo>
                  <a:pt x="19416" y="133883"/>
                </a:lnTo>
                <a:lnTo>
                  <a:pt x="21568" y="137674"/>
                </a:lnTo>
                <a:lnTo>
                  <a:pt x="23796" y="141789"/>
                </a:lnTo>
                <a:lnTo>
                  <a:pt x="25282" y="145326"/>
                </a:lnTo>
                <a:lnTo>
                  <a:pt x="26272" y="148477"/>
                </a:lnTo>
                <a:lnTo>
                  <a:pt x="26933" y="151372"/>
                </a:lnTo>
                <a:lnTo>
                  <a:pt x="29783" y="156706"/>
                </a:lnTo>
                <a:lnTo>
                  <a:pt x="31654" y="159239"/>
                </a:lnTo>
                <a:lnTo>
                  <a:pt x="33695" y="160928"/>
                </a:lnTo>
                <a:lnTo>
                  <a:pt x="35850" y="162054"/>
                </a:lnTo>
                <a:lnTo>
                  <a:pt x="38080" y="162805"/>
                </a:lnTo>
                <a:lnTo>
                  <a:pt x="42675" y="165756"/>
                </a:lnTo>
                <a:lnTo>
                  <a:pt x="47363" y="169713"/>
                </a:lnTo>
                <a:lnTo>
                  <a:pt x="52092" y="174117"/>
                </a:lnTo>
                <a:lnTo>
                  <a:pt x="55258" y="175609"/>
                </a:lnTo>
                <a:lnTo>
                  <a:pt x="58956" y="176604"/>
                </a:lnTo>
                <a:lnTo>
                  <a:pt x="63009" y="177267"/>
                </a:lnTo>
                <a:lnTo>
                  <a:pt x="66505" y="177709"/>
                </a:lnTo>
                <a:lnTo>
                  <a:pt x="72506" y="178201"/>
                </a:lnTo>
                <a:lnTo>
                  <a:pt x="82052" y="178419"/>
                </a:lnTo>
                <a:lnTo>
                  <a:pt x="87932" y="178477"/>
                </a:lnTo>
                <a:lnTo>
                  <a:pt x="92645" y="177722"/>
                </a:lnTo>
                <a:lnTo>
                  <a:pt x="96581" y="176425"/>
                </a:lnTo>
                <a:lnTo>
                  <a:pt x="140242" y="154743"/>
                </a:lnTo>
                <a:lnTo>
                  <a:pt x="144187" y="152375"/>
                </a:lnTo>
                <a:lnTo>
                  <a:pt x="147611" y="150002"/>
                </a:lnTo>
                <a:lnTo>
                  <a:pt x="150688" y="147626"/>
                </a:lnTo>
                <a:lnTo>
                  <a:pt x="154326" y="144455"/>
                </a:lnTo>
                <a:lnTo>
                  <a:pt x="158339" y="140753"/>
                </a:lnTo>
                <a:lnTo>
                  <a:pt x="169455" y="130075"/>
                </a:lnTo>
                <a:lnTo>
                  <a:pt x="172394" y="127198"/>
                </a:lnTo>
                <a:lnTo>
                  <a:pt x="175147" y="123693"/>
                </a:lnTo>
                <a:lnTo>
                  <a:pt x="177776" y="119768"/>
                </a:lnTo>
                <a:lnTo>
                  <a:pt x="180323" y="115564"/>
                </a:lnTo>
                <a:lnTo>
                  <a:pt x="182020" y="111968"/>
                </a:lnTo>
                <a:lnTo>
                  <a:pt x="183152" y="108776"/>
                </a:lnTo>
                <a:lnTo>
                  <a:pt x="183907" y="105855"/>
                </a:lnTo>
                <a:lnTo>
                  <a:pt x="185203" y="102320"/>
                </a:lnTo>
                <a:lnTo>
                  <a:pt x="186862" y="98376"/>
                </a:lnTo>
                <a:lnTo>
                  <a:pt x="188761" y="94159"/>
                </a:lnTo>
                <a:lnTo>
                  <a:pt x="190821" y="90554"/>
                </a:lnTo>
                <a:lnTo>
                  <a:pt x="192988" y="87357"/>
                </a:lnTo>
                <a:lnTo>
                  <a:pt x="195226" y="84431"/>
                </a:lnTo>
                <a:lnTo>
                  <a:pt x="197713" y="79064"/>
                </a:lnTo>
                <a:lnTo>
                  <a:pt x="198377" y="76522"/>
                </a:lnTo>
                <a:lnTo>
                  <a:pt x="198025" y="73240"/>
                </a:lnTo>
                <a:lnTo>
                  <a:pt x="196997" y="69464"/>
                </a:lnTo>
                <a:lnTo>
                  <a:pt x="195518" y="65359"/>
                </a:lnTo>
                <a:lnTo>
                  <a:pt x="194532" y="61829"/>
                </a:lnTo>
                <a:lnTo>
                  <a:pt x="193874" y="58682"/>
                </a:lnTo>
                <a:lnTo>
                  <a:pt x="193436" y="55790"/>
                </a:lnTo>
                <a:lnTo>
                  <a:pt x="192350" y="53068"/>
                </a:lnTo>
                <a:lnTo>
                  <a:pt x="189027" y="47927"/>
                </a:lnTo>
                <a:lnTo>
                  <a:pt x="184904" y="42997"/>
                </a:lnTo>
                <a:lnTo>
                  <a:pt x="182693" y="40571"/>
                </a:lnTo>
                <a:lnTo>
                  <a:pt x="180426" y="38953"/>
                </a:lnTo>
                <a:lnTo>
                  <a:pt x="175790" y="37156"/>
                </a:lnTo>
                <a:lnTo>
                  <a:pt x="171083" y="34241"/>
                </a:lnTo>
                <a:lnTo>
                  <a:pt x="165552" y="30299"/>
                </a:lnTo>
                <a:lnTo>
                  <a:pt x="161854" y="28137"/>
                </a:lnTo>
                <a:lnTo>
                  <a:pt x="157802" y="25902"/>
                </a:lnTo>
                <a:lnTo>
                  <a:pt x="154306" y="24411"/>
                </a:lnTo>
                <a:lnTo>
                  <a:pt x="148306" y="22756"/>
                </a:lnTo>
                <a:lnTo>
                  <a:pt x="142993" y="22020"/>
                </a:lnTo>
                <a:lnTo>
                  <a:pt x="140465" y="21823"/>
                </a:lnTo>
                <a:lnTo>
                  <a:pt x="137986" y="20899"/>
                </a:lnTo>
                <a:lnTo>
                  <a:pt x="133115" y="17755"/>
                </a:lnTo>
                <a:lnTo>
                  <a:pt x="128304" y="15829"/>
                </a:lnTo>
                <a:lnTo>
                  <a:pt x="125910" y="15315"/>
                </a:lnTo>
                <a:lnTo>
                  <a:pt x="121133" y="12627"/>
                </a:lnTo>
                <a:lnTo>
                  <a:pt x="118748" y="10799"/>
                </a:lnTo>
                <a:lnTo>
                  <a:pt x="113981" y="8768"/>
                </a:lnTo>
                <a:lnTo>
                  <a:pt x="108423" y="7866"/>
                </a:lnTo>
                <a:lnTo>
                  <a:pt x="104719" y="7625"/>
                </a:lnTo>
                <a:lnTo>
                  <a:pt x="97163" y="7358"/>
                </a:lnTo>
                <a:lnTo>
                  <a:pt x="91159" y="7238"/>
                </a:lnTo>
                <a:lnTo>
                  <a:pt x="88446" y="6413"/>
                </a:lnTo>
                <a:lnTo>
                  <a:pt x="83316" y="3379"/>
                </a:lnTo>
                <a:lnTo>
                  <a:pt x="78390" y="1502"/>
                </a:lnTo>
                <a:lnTo>
                  <a:pt x="73555" y="667"/>
                </a:lnTo>
                <a:lnTo>
                  <a:pt x="68760" y="296"/>
                </a:lnTo>
                <a:lnTo>
                  <a:pt x="61867" y="132"/>
                </a:lnTo>
                <a:lnTo>
                  <a:pt x="4968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2"/>
          <p:cNvSpPr/>
          <p:nvPr/>
        </p:nvSpPr>
        <p:spPr>
          <a:xfrm>
            <a:off x="728664" y="2771775"/>
            <a:ext cx="242887" cy="242888"/>
          </a:xfrm>
          <a:custGeom>
            <a:avLst/>
            <a:gdLst/>
            <a:ahLst/>
            <a:cxnLst/>
            <a:rect l="0" t="0" r="0" b="0"/>
            <a:pathLst>
              <a:path w="242887" h="242888">
                <a:moveTo>
                  <a:pt x="7142" y="0"/>
                </a:moveTo>
                <a:lnTo>
                  <a:pt x="85" y="0"/>
                </a:lnTo>
                <a:lnTo>
                  <a:pt x="3" y="7275"/>
                </a:lnTo>
                <a:lnTo>
                  <a:pt x="0" y="10641"/>
                </a:lnTo>
                <a:lnTo>
                  <a:pt x="793" y="12650"/>
                </a:lnTo>
                <a:lnTo>
                  <a:pt x="4908" y="19270"/>
                </a:lnTo>
                <a:lnTo>
                  <a:pt x="6149" y="23910"/>
                </a:lnTo>
                <a:lnTo>
                  <a:pt x="7274" y="25465"/>
                </a:lnTo>
                <a:lnTo>
                  <a:pt x="8817" y="26501"/>
                </a:lnTo>
                <a:lnTo>
                  <a:pt x="10640" y="27193"/>
                </a:lnTo>
                <a:lnTo>
                  <a:pt x="16998" y="31957"/>
                </a:lnTo>
                <a:lnTo>
                  <a:pt x="18475" y="34005"/>
                </a:lnTo>
                <a:lnTo>
                  <a:pt x="20116" y="38396"/>
                </a:lnTo>
                <a:lnTo>
                  <a:pt x="22141" y="40679"/>
                </a:lnTo>
                <a:lnTo>
                  <a:pt x="28625" y="45331"/>
                </a:lnTo>
                <a:lnTo>
                  <a:pt x="34682" y="50045"/>
                </a:lnTo>
                <a:lnTo>
                  <a:pt x="40019" y="54786"/>
                </a:lnTo>
                <a:lnTo>
                  <a:pt x="45037" y="59539"/>
                </a:lnTo>
                <a:lnTo>
                  <a:pt x="49913" y="66413"/>
                </a:lnTo>
                <a:lnTo>
                  <a:pt x="52325" y="70469"/>
                </a:lnTo>
                <a:lnTo>
                  <a:pt x="59238" y="77092"/>
                </a:lnTo>
                <a:lnTo>
                  <a:pt x="66808" y="82682"/>
                </a:lnTo>
                <a:lnTo>
                  <a:pt x="72818" y="87812"/>
                </a:lnTo>
                <a:lnTo>
                  <a:pt x="80252" y="94854"/>
                </a:lnTo>
                <a:lnTo>
                  <a:pt x="94167" y="108518"/>
                </a:lnTo>
                <a:lnTo>
                  <a:pt x="98496" y="112033"/>
                </a:lnTo>
                <a:lnTo>
                  <a:pt x="103764" y="115963"/>
                </a:lnTo>
                <a:lnTo>
                  <a:pt x="109656" y="120171"/>
                </a:lnTo>
                <a:lnTo>
                  <a:pt x="115172" y="124564"/>
                </a:lnTo>
                <a:lnTo>
                  <a:pt x="120437" y="129080"/>
                </a:lnTo>
                <a:lnTo>
                  <a:pt x="125534" y="133678"/>
                </a:lnTo>
                <a:lnTo>
                  <a:pt x="135432" y="143021"/>
                </a:lnTo>
                <a:lnTo>
                  <a:pt x="140293" y="147734"/>
                </a:lnTo>
                <a:lnTo>
                  <a:pt x="145122" y="151671"/>
                </a:lnTo>
                <a:lnTo>
                  <a:pt x="149929" y="155089"/>
                </a:lnTo>
                <a:lnTo>
                  <a:pt x="154720" y="158161"/>
                </a:lnTo>
                <a:lnTo>
                  <a:pt x="158709" y="161797"/>
                </a:lnTo>
                <a:lnTo>
                  <a:pt x="162161" y="165808"/>
                </a:lnTo>
                <a:lnTo>
                  <a:pt x="165257" y="170070"/>
                </a:lnTo>
                <a:lnTo>
                  <a:pt x="168908" y="173705"/>
                </a:lnTo>
                <a:lnTo>
                  <a:pt x="172930" y="176922"/>
                </a:lnTo>
                <a:lnTo>
                  <a:pt x="177198" y="179860"/>
                </a:lnTo>
                <a:lnTo>
                  <a:pt x="181632" y="183407"/>
                </a:lnTo>
                <a:lnTo>
                  <a:pt x="186175" y="187359"/>
                </a:lnTo>
                <a:lnTo>
                  <a:pt x="194662" y="195189"/>
                </a:lnTo>
                <a:lnTo>
                  <a:pt x="203903" y="204060"/>
                </a:lnTo>
                <a:lnTo>
                  <a:pt x="234328" y="234330"/>
                </a:lnTo>
                <a:lnTo>
                  <a:pt x="235593" y="234801"/>
                </a:lnTo>
                <a:lnTo>
                  <a:pt x="239115" y="235324"/>
                </a:lnTo>
                <a:lnTo>
                  <a:pt x="240372" y="236258"/>
                </a:lnTo>
                <a:lnTo>
                  <a:pt x="241210" y="237674"/>
                </a:lnTo>
                <a:lnTo>
                  <a:pt x="242886" y="2428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3"/>
          <p:cNvSpPr/>
          <p:nvPr/>
        </p:nvSpPr>
        <p:spPr>
          <a:xfrm>
            <a:off x="771525" y="2764631"/>
            <a:ext cx="164307" cy="257176"/>
          </a:xfrm>
          <a:custGeom>
            <a:avLst/>
            <a:gdLst/>
            <a:ahLst/>
            <a:cxnLst/>
            <a:rect l="0" t="0" r="0" b="0"/>
            <a:pathLst>
              <a:path w="164307" h="257176">
                <a:moveTo>
                  <a:pt x="164306" y="0"/>
                </a:moveTo>
                <a:lnTo>
                  <a:pt x="157249" y="0"/>
                </a:lnTo>
                <a:lnTo>
                  <a:pt x="153396" y="3792"/>
                </a:lnTo>
                <a:lnTo>
                  <a:pt x="152270" y="5703"/>
                </a:lnTo>
                <a:lnTo>
                  <a:pt x="151019" y="9943"/>
                </a:lnTo>
                <a:lnTo>
                  <a:pt x="150315" y="16792"/>
                </a:lnTo>
                <a:lnTo>
                  <a:pt x="145917" y="23603"/>
                </a:lnTo>
                <a:lnTo>
                  <a:pt x="142521" y="27641"/>
                </a:lnTo>
                <a:lnTo>
                  <a:pt x="138670" y="31921"/>
                </a:lnTo>
                <a:lnTo>
                  <a:pt x="130158" y="40910"/>
                </a:lnTo>
                <a:lnTo>
                  <a:pt x="126459" y="46323"/>
                </a:lnTo>
                <a:lnTo>
                  <a:pt x="123200" y="52313"/>
                </a:lnTo>
                <a:lnTo>
                  <a:pt x="120233" y="58688"/>
                </a:lnTo>
                <a:lnTo>
                  <a:pt x="116668" y="65319"/>
                </a:lnTo>
                <a:lnTo>
                  <a:pt x="112703" y="72121"/>
                </a:lnTo>
                <a:lnTo>
                  <a:pt x="104065" y="86029"/>
                </a:lnTo>
                <a:lnTo>
                  <a:pt x="80869" y="121484"/>
                </a:lnTo>
                <a:lnTo>
                  <a:pt x="66647" y="142887"/>
                </a:lnTo>
                <a:lnTo>
                  <a:pt x="62687" y="149233"/>
                </a:lnTo>
                <a:lnTo>
                  <a:pt x="59254" y="155051"/>
                </a:lnTo>
                <a:lnTo>
                  <a:pt x="56171" y="160517"/>
                </a:lnTo>
                <a:lnTo>
                  <a:pt x="52529" y="166542"/>
                </a:lnTo>
                <a:lnTo>
                  <a:pt x="44248" y="179588"/>
                </a:lnTo>
                <a:lnTo>
                  <a:pt x="40611" y="185606"/>
                </a:lnTo>
                <a:lnTo>
                  <a:pt x="37393" y="191206"/>
                </a:lnTo>
                <a:lnTo>
                  <a:pt x="34453" y="196527"/>
                </a:lnTo>
                <a:lnTo>
                  <a:pt x="30906" y="201661"/>
                </a:lnTo>
                <a:lnTo>
                  <a:pt x="26954" y="206672"/>
                </a:lnTo>
                <a:lnTo>
                  <a:pt x="22732" y="211600"/>
                </a:lnTo>
                <a:lnTo>
                  <a:pt x="18040" y="219192"/>
                </a:lnTo>
                <a:lnTo>
                  <a:pt x="15161" y="225212"/>
                </a:lnTo>
                <a:lnTo>
                  <a:pt x="11236" y="230534"/>
                </a:lnTo>
                <a:lnTo>
                  <a:pt x="6846" y="235545"/>
                </a:lnTo>
                <a:lnTo>
                  <a:pt x="4564" y="237992"/>
                </a:lnTo>
                <a:lnTo>
                  <a:pt x="3042" y="240418"/>
                </a:lnTo>
                <a:lnTo>
                  <a:pt x="601" y="247897"/>
                </a:lnTo>
                <a:lnTo>
                  <a:pt x="400" y="248608"/>
                </a:lnTo>
                <a:lnTo>
                  <a:pt x="52" y="255498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"/>
          <p:cNvSpPr/>
          <p:nvPr/>
        </p:nvSpPr>
        <p:spPr>
          <a:xfrm>
            <a:off x="1028700" y="2807493"/>
            <a:ext cx="257176" cy="50008"/>
          </a:xfrm>
          <a:custGeom>
            <a:avLst/>
            <a:gdLst/>
            <a:ahLst/>
            <a:cxnLst/>
            <a:rect l="0" t="0" r="0" b="0"/>
            <a:pathLst>
              <a:path w="257176" h="50008">
                <a:moveTo>
                  <a:pt x="0" y="50007"/>
                </a:moveTo>
                <a:lnTo>
                  <a:pt x="9943" y="50007"/>
                </a:lnTo>
                <a:lnTo>
                  <a:pt x="12185" y="49213"/>
                </a:lnTo>
                <a:lnTo>
                  <a:pt x="14473" y="47890"/>
                </a:lnTo>
                <a:lnTo>
                  <a:pt x="16792" y="46214"/>
                </a:lnTo>
                <a:lnTo>
                  <a:pt x="19926" y="45097"/>
                </a:lnTo>
                <a:lnTo>
                  <a:pt x="27641" y="43856"/>
                </a:lnTo>
                <a:lnTo>
                  <a:pt x="31921" y="43525"/>
                </a:lnTo>
                <a:lnTo>
                  <a:pt x="36362" y="43304"/>
                </a:lnTo>
                <a:lnTo>
                  <a:pt x="40910" y="43157"/>
                </a:lnTo>
                <a:lnTo>
                  <a:pt x="45529" y="42265"/>
                </a:lnTo>
                <a:lnTo>
                  <a:pt x="50196" y="40877"/>
                </a:lnTo>
                <a:lnTo>
                  <a:pt x="54895" y="39158"/>
                </a:lnTo>
                <a:lnTo>
                  <a:pt x="59616" y="38011"/>
                </a:lnTo>
                <a:lnTo>
                  <a:pt x="64350" y="37247"/>
                </a:lnTo>
                <a:lnTo>
                  <a:pt x="69093" y="36738"/>
                </a:lnTo>
                <a:lnTo>
                  <a:pt x="73843" y="36398"/>
                </a:lnTo>
                <a:lnTo>
                  <a:pt x="78598" y="36172"/>
                </a:lnTo>
                <a:lnTo>
                  <a:pt x="83354" y="36021"/>
                </a:lnTo>
                <a:lnTo>
                  <a:pt x="88113" y="35126"/>
                </a:lnTo>
                <a:lnTo>
                  <a:pt x="92873" y="33737"/>
                </a:lnTo>
                <a:lnTo>
                  <a:pt x="97634" y="32016"/>
                </a:lnTo>
                <a:lnTo>
                  <a:pt x="103189" y="30869"/>
                </a:lnTo>
                <a:lnTo>
                  <a:pt x="109274" y="30105"/>
                </a:lnTo>
                <a:lnTo>
                  <a:pt x="115712" y="29595"/>
                </a:lnTo>
                <a:lnTo>
                  <a:pt x="122385" y="28461"/>
                </a:lnTo>
                <a:lnTo>
                  <a:pt x="129215" y="26912"/>
                </a:lnTo>
                <a:lnTo>
                  <a:pt x="136149" y="25085"/>
                </a:lnTo>
                <a:lnTo>
                  <a:pt x="143153" y="23074"/>
                </a:lnTo>
                <a:lnTo>
                  <a:pt x="157286" y="18722"/>
                </a:lnTo>
                <a:lnTo>
                  <a:pt x="163595" y="17244"/>
                </a:lnTo>
                <a:lnTo>
                  <a:pt x="169388" y="16258"/>
                </a:lnTo>
                <a:lnTo>
                  <a:pt x="174838" y="15601"/>
                </a:lnTo>
                <a:lnTo>
                  <a:pt x="180058" y="14370"/>
                </a:lnTo>
                <a:lnTo>
                  <a:pt x="185126" y="12755"/>
                </a:lnTo>
                <a:lnTo>
                  <a:pt x="190092" y="10885"/>
                </a:lnTo>
                <a:lnTo>
                  <a:pt x="195784" y="9638"/>
                </a:lnTo>
                <a:lnTo>
                  <a:pt x="201960" y="8806"/>
                </a:lnTo>
                <a:lnTo>
                  <a:pt x="208459" y="8252"/>
                </a:lnTo>
                <a:lnTo>
                  <a:pt x="214379" y="7883"/>
                </a:lnTo>
                <a:lnTo>
                  <a:pt x="225190" y="7472"/>
                </a:lnTo>
                <a:lnTo>
                  <a:pt x="229501" y="6569"/>
                </a:lnTo>
                <a:lnTo>
                  <a:pt x="233169" y="5173"/>
                </a:lnTo>
                <a:lnTo>
                  <a:pt x="236409" y="3449"/>
                </a:lnTo>
                <a:lnTo>
                  <a:pt x="240156" y="2299"/>
                </a:lnTo>
                <a:lnTo>
                  <a:pt x="244241" y="153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"/>
          <p:cNvSpPr/>
          <p:nvPr/>
        </p:nvSpPr>
        <p:spPr>
          <a:xfrm>
            <a:off x="1121568" y="2893218"/>
            <a:ext cx="164308" cy="21433"/>
          </a:xfrm>
          <a:custGeom>
            <a:avLst/>
            <a:gdLst/>
            <a:ahLst/>
            <a:cxnLst/>
            <a:rect l="0" t="0" r="0" b="0"/>
            <a:pathLst>
              <a:path w="164308" h="21433">
                <a:moveTo>
                  <a:pt x="0" y="21432"/>
                </a:moveTo>
                <a:lnTo>
                  <a:pt x="47985" y="21432"/>
                </a:lnTo>
                <a:lnTo>
                  <a:pt x="52628" y="20638"/>
                </a:lnTo>
                <a:lnTo>
                  <a:pt x="57310" y="19315"/>
                </a:lnTo>
                <a:lnTo>
                  <a:pt x="62019" y="17639"/>
                </a:lnTo>
                <a:lnTo>
                  <a:pt x="66746" y="16522"/>
                </a:lnTo>
                <a:lnTo>
                  <a:pt x="71485" y="15777"/>
                </a:lnTo>
                <a:lnTo>
                  <a:pt x="76232" y="15281"/>
                </a:lnTo>
                <a:lnTo>
                  <a:pt x="80984" y="14950"/>
                </a:lnTo>
                <a:lnTo>
                  <a:pt x="85739" y="14729"/>
                </a:lnTo>
                <a:lnTo>
                  <a:pt x="95257" y="14484"/>
                </a:lnTo>
                <a:lnTo>
                  <a:pt x="133351" y="14295"/>
                </a:lnTo>
                <a:lnTo>
                  <a:pt x="138113" y="13499"/>
                </a:lnTo>
                <a:lnTo>
                  <a:pt x="142875" y="12175"/>
                </a:lnTo>
                <a:lnTo>
                  <a:pt x="147638" y="10498"/>
                </a:lnTo>
                <a:lnTo>
                  <a:pt x="151607" y="9380"/>
                </a:lnTo>
                <a:lnTo>
                  <a:pt x="155046" y="8635"/>
                </a:lnTo>
                <a:lnTo>
                  <a:pt x="158133" y="8138"/>
                </a:lnTo>
                <a:lnTo>
                  <a:pt x="160191" y="7013"/>
                </a:lnTo>
                <a:lnTo>
                  <a:pt x="161563" y="5469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"/>
          <p:cNvSpPr/>
          <p:nvPr/>
        </p:nvSpPr>
        <p:spPr>
          <a:xfrm>
            <a:off x="1378746" y="2771812"/>
            <a:ext cx="199925" cy="349576"/>
          </a:xfrm>
          <a:custGeom>
            <a:avLst/>
            <a:gdLst/>
            <a:ahLst/>
            <a:cxnLst/>
            <a:rect l="0" t="0" r="0" b="0"/>
            <a:pathLst>
              <a:path w="199925" h="349576">
                <a:moveTo>
                  <a:pt x="7141" y="21394"/>
                </a:moveTo>
                <a:lnTo>
                  <a:pt x="23" y="21394"/>
                </a:lnTo>
                <a:lnTo>
                  <a:pt x="0" y="31337"/>
                </a:lnTo>
                <a:lnTo>
                  <a:pt x="793" y="33579"/>
                </a:lnTo>
                <a:lnTo>
                  <a:pt x="4907" y="40526"/>
                </a:lnTo>
                <a:lnTo>
                  <a:pt x="7273" y="47612"/>
                </a:lnTo>
                <a:lnTo>
                  <a:pt x="11854" y="54739"/>
                </a:lnTo>
                <a:lnTo>
                  <a:pt x="13205" y="59497"/>
                </a:lnTo>
                <a:lnTo>
                  <a:pt x="13805" y="66374"/>
                </a:lnTo>
                <a:lnTo>
                  <a:pt x="13965" y="70431"/>
                </a:lnTo>
                <a:lnTo>
                  <a:pt x="14865" y="73929"/>
                </a:lnTo>
                <a:lnTo>
                  <a:pt x="19925" y="83438"/>
                </a:lnTo>
                <a:lnTo>
                  <a:pt x="24200" y="91567"/>
                </a:lnTo>
                <a:lnTo>
                  <a:pt x="28746" y="98355"/>
                </a:lnTo>
                <a:lnTo>
                  <a:pt x="33412" y="104017"/>
                </a:lnTo>
                <a:lnTo>
                  <a:pt x="38132" y="109180"/>
                </a:lnTo>
                <a:lnTo>
                  <a:pt x="45251" y="116549"/>
                </a:lnTo>
                <a:lnTo>
                  <a:pt x="52388" y="123759"/>
                </a:lnTo>
                <a:lnTo>
                  <a:pt x="54768" y="125356"/>
                </a:lnTo>
                <a:lnTo>
                  <a:pt x="59529" y="127131"/>
                </a:lnTo>
                <a:lnTo>
                  <a:pt x="64291" y="130036"/>
                </a:lnTo>
                <a:lnTo>
                  <a:pt x="66673" y="131922"/>
                </a:lnTo>
                <a:lnTo>
                  <a:pt x="69847" y="133179"/>
                </a:lnTo>
                <a:lnTo>
                  <a:pt x="73551" y="134017"/>
                </a:lnTo>
                <a:lnTo>
                  <a:pt x="83318" y="135363"/>
                </a:lnTo>
                <a:lnTo>
                  <a:pt x="88802" y="135596"/>
                </a:lnTo>
                <a:lnTo>
                  <a:pt x="90951" y="134835"/>
                </a:lnTo>
                <a:lnTo>
                  <a:pt x="95454" y="131872"/>
                </a:lnTo>
                <a:lnTo>
                  <a:pt x="98560" y="129971"/>
                </a:lnTo>
                <a:lnTo>
                  <a:pt x="102218" y="127910"/>
                </a:lnTo>
                <a:lnTo>
                  <a:pt x="106245" y="125742"/>
                </a:lnTo>
                <a:lnTo>
                  <a:pt x="108929" y="123503"/>
                </a:lnTo>
                <a:lnTo>
                  <a:pt x="110718" y="121217"/>
                </a:lnTo>
                <a:lnTo>
                  <a:pt x="113500" y="116559"/>
                </a:lnTo>
                <a:lnTo>
                  <a:pt x="119529" y="108681"/>
                </a:lnTo>
                <a:lnTo>
                  <a:pt x="124031" y="100934"/>
                </a:lnTo>
                <a:lnTo>
                  <a:pt x="128677" y="94316"/>
                </a:lnTo>
                <a:lnTo>
                  <a:pt x="131028" y="91440"/>
                </a:lnTo>
                <a:lnTo>
                  <a:pt x="132595" y="87935"/>
                </a:lnTo>
                <a:lnTo>
                  <a:pt x="134336" y="79807"/>
                </a:lnTo>
                <a:lnTo>
                  <a:pt x="135109" y="70903"/>
                </a:lnTo>
                <a:lnTo>
                  <a:pt x="135453" y="61654"/>
                </a:lnTo>
                <a:lnTo>
                  <a:pt x="135674" y="42781"/>
                </a:lnTo>
                <a:lnTo>
                  <a:pt x="135718" y="27559"/>
                </a:lnTo>
                <a:lnTo>
                  <a:pt x="136515" y="24710"/>
                </a:lnTo>
                <a:lnTo>
                  <a:pt x="140636" y="16908"/>
                </a:lnTo>
                <a:lnTo>
                  <a:pt x="141878" y="11992"/>
                </a:lnTo>
                <a:lnTo>
                  <a:pt x="141416" y="9569"/>
                </a:lnTo>
                <a:lnTo>
                  <a:pt x="135752" y="0"/>
                </a:lnTo>
                <a:lnTo>
                  <a:pt x="135735" y="3766"/>
                </a:lnTo>
                <a:lnTo>
                  <a:pt x="136527" y="5673"/>
                </a:lnTo>
                <a:lnTo>
                  <a:pt x="140639" y="12150"/>
                </a:lnTo>
                <a:lnTo>
                  <a:pt x="143005" y="19096"/>
                </a:lnTo>
                <a:lnTo>
                  <a:pt x="147586" y="26181"/>
                </a:lnTo>
                <a:lnTo>
                  <a:pt x="150090" y="34101"/>
                </a:lnTo>
                <a:lnTo>
                  <a:pt x="153488" y="41858"/>
                </a:lnTo>
                <a:lnTo>
                  <a:pt x="155528" y="50597"/>
                </a:lnTo>
                <a:lnTo>
                  <a:pt x="157228" y="59773"/>
                </a:lnTo>
                <a:lnTo>
                  <a:pt x="160630" y="69143"/>
                </a:lnTo>
                <a:lnTo>
                  <a:pt x="164787" y="78599"/>
                </a:lnTo>
                <a:lnTo>
                  <a:pt x="169281" y="88093"/>
                </a:lnTo>
                <a:lnTo>
                  <a:pt x="188124" y="126170"/>
                </a:lnTo>
                <a:lnTo>
                  <a:pt x="189709" y="131726"/>
                </a:lnTo>
                <a:lnTo>
                  <a:pt x="190766" y="137811"/>
                </a:lnTo>
                <a:lnTo>
                  <a:pt x="191470" y="144249"/>
                </a:lnTo>
                <a:lnTo>
                  <a:pt x="192733" y="150922"/>
                </a:lnTo>
                <a:lnTo>
                  <a:pt x="194369" y="157752"/>
                </a:lnTo>
                <a:lnTo>
                  <a:pt x="196253" y="164687"/>
                </a:lnTo>
                <a:lnTo>
                  <a:pt x="197510" y="171691"/>
                </a:lnTo>
                <a:lnTo>
                  <a:pt x="198347" y="178742"/>
                </a:lnTo>
                <a:lnTo>
                  <a:pt x="198906" y="185824"/>
                </a:lnTo>
                <a:lnTo>
                  <a:pt x="199278" y="192133"/>
                </a:lnTo>
                <a:lnTo>
                  <a:pt x="199691" y="203376"/>
                </a:lnTo>
                <a:lnTo>
                  <a:pt x="199924" y="222423"/>
                </a:lnTo>
                <a:lnTo>
                  <a:pt x="199163" y="229232"/>
                </a:lnTo>
                <a:lnTo>
                  <a:pt x="197862" y="236153"/>
                </a:lnTo>
                <a:lnTo>
                  <a:pt x="196201" y="243147"/>
                </a:lnTo>
                <a:lnTo>
                  <a:pt x="194300" y="250192"/>
                </a:lnTo>
                <a:lnTo>
                  <a:pt x="190071" y="264369"/>
                </a:lnTo>
                <a:lnTo>
                  <a:pt x="187832" y="270690"/>
                </a:lnTo>
                <a:lnTo>
                  <a:pt x="185545" y="276491"/>
                </a:lnTo>
                <a:lnTo>
                  <a:pt x="183227" y="281946"/>
                </a:lnTo>
                <a:lnTo>
                  <a:pt x="180888" y="287964"/>
                </a:lnTo>
                <a:lnTo>
                  <a:pt x="176172" y="301001"/>
                </a:lnTo>
                <a:lnTo>
                  <a:pt x="173010" y="307017"/>
                </a:lnTo>
                <a:lnTo>
                  <a:pt x="169314" y="312616"/>
                </a:lnTo>
                <a:lnTo>
                  <a:pt x="165263" y="317936"/>
                </a:lnTo>
                <a:lnTo>
                  <a:pt x="161768" y="322276"/>
                </a:lnTo>
                <a:lnTo>
                  <a:pt x="155768" y="329215"/>
                </a:lnTo>
                <a:lnTo>
                  <a:pt x="150456" y="334945"/>
                </a:lnTo>
                <a:lnTo>
                  <a:pt x="144655" y="340137"/>
                </a:lnTo>
                <a:lnTo>
                  <a:pt x="140886" y="342633"/>
                </a:lnTo>
                <a:lnTo>
                  <a:pt x="136786" y="345091"/>
                </a:lnTo>
                <a:lnTo>
                  <a:pt x="133258" y="346729"/>
                </a:lnTo>
                <a:lnTo>
                  <a:pt x="127222" y="348550"/>
                </a:lnTo>
                <a:lnTo>
                  <a:pt x="123154" y="349575"/>
                </a:lnTo>
                <a:lnTo>
                  <a:pt x="117969" y="347698"/>
                </a:lnTo>
                <a:lnTo>
                  <a:pt x="114364" y="346086"/>
                </a:lnTo>
                <a:lnTo>
                  <a:pt x="108242" y="344295"/>
                </a:lnTo>
                <a:lnTo>
                  <a:pt x="105497" y="343818"/>
                </a:lnTo>
                <a:lnTo>
                  <a:pt x="100332" y="341171"/>
                </a:lnTo>
                <a:lnTo>
                  <a:pt x="92866" y="3357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7"/>
          <p:cNvSpPr/>
          <p:nvPr/>
        </p:nvSpPr>
        <p:spPr>
          <a:xfrm>
            <a:off x="1614487" y="2644278"/>
            <a:ext cx="171404" cy="148929"/>
          </a:xfrm>
          <a:custGeom>
            <a:avLst/>
            <a:gdLst/>
            <a:ahLst/>
            <a:cxnLst/>
            <a:rect l="0" t="0" r="0" b="0"/>
            <a:pathLst>
              <a:path w="171404" h="148929">
                <a:moveTo>
                  <a:pt x="0" y="41772"/>
                </a:moveTo>
                <a:lnTo>
                  <a:pt x="6151" y="41772"/>
                </a:lnTo>
                <a:lnTo>
                  <a:pt x="6482" y="40978"/>
                </a:lnTo>
                <a:lnTo>
                  <a:pt x="6850" y="37979"/>
                </a:lnTo>
                <a:lnTo>
                  <a:pt x="7741" y="36862"/>
                </a:lnTo>
                <a:lnTo>
                  <a:pt x="9130" y="36117"/>
                </a:lnTo>
                <a:lnTo>
                  <a:pt x="10849" y="35621"/>
                </a:lnTo>
                <a:lnTo>
                  <a:pt x="14876" y="32952"/>
                </a:lnTo>
                <a:lnTo>
                  <a:pt x="20105" y="29121"/>
                </a:lnTo>
                <a:lnTo>
                  <a:pt x="23722" y="26988"/>
                </a:lnTo>
                <a:lnTo>
                  <a:pt x="27721" y="24772"/>
                </a:lnTo>
                <a:lnTo>
                  <a:pt x="31181" y="22501"/>
                </a:lnTo>
                <a:lnTo>
                  <a:pt x="34281" y="20193"/>
                </a:lnTo>
                <a:lnTo>
                  <a:pt x="37142" y="17861"/>
                </a:lnTo>
                <a:lnTo>
                  <a:pt x="40636" y="16306"/>
                </a:lnTo>
                <a:lnTo>
                  <a:pt x="44553" y="15270"/>
                </a:lnTo>
                <a:lnTo>
                  <a:pt x="48752" y="14579"/>
                </a:lnTo>
                <a:lnTo>
                  <a:pt x="52345" y="13324"/>
                </a:lnTo>
                <a:lnTo>
                  <a:pt x="55534" y="11694"/>
                </a:lnTo>
                <a:lnTo>
                  <a:pt x="58454" y="9814"/>
                </a:lnTo>
                <a:lnTo>
                  <a:pt x="61195" y="8560"/>
                </a:lnTo>
                <a:lnTo>
                  <a:pt x="66356" y="7167"/>
                </a:lnTo>
                <a:lnTo>
                  <a:pt x="69637" y="6002"/>
                </a:lnTo>
                <a:lnTo>
                  <a:pt x="73412" y="4431"/>
                </a:lnTo>
                <a:lnTo>
                  <a:pt x="77517" y="2591"/>
                </a:lnTo>
                <a:lnTo>
                  <a:pt x="81047" y="1363"/>
                </a:lnTo>
                <a:lnTo>
                  <a:pt x="84194" y="545"/>
                </a:lnTo>
                <a:lnTo>
                  <a:pt x="87085" y="0"/>
                </a:lnTo>
                <a:lnTo>
                  <a:pt x="89807" y="430"/>
                </a:lnTo>
                <a:lnTo>
                  <a:pt x="97430" y="4034"/>
                </a:lnTo>
                <a:lnTo>
                  <a:pt x="102304" y="5156"/>
                </a:lnTo>
                <a:lnTo>
                  <a:pt x="107117" y="7771"/>
                </a:lnTo>
                <a:lnTo>
                  <a:pt x="112881" y="12125"/>
                </a:lnTo>
                <a:lnTo>
                  <a:pt x="113354" y="13276"/>
                </a:lnTo>
                <a:lnTo>
                  <a:pt x="113880" y="16671"/>
                </a:lnTo>
                <a:lnTo>
                  <a:pt x="114020" y="19482"/>
                </a:lnTo>
                <a:lnTo>
                  <a:pt x="114176" y="26838"/>
                </a:lnTo>
                <a:lnTo>
                  <a:pt x="113423" y="30228"/>
                </a:lnTo>
                <a:lnTo>
                  <a:pt x="112128" y="33282"/>
                </a:lnTo>
                <a:lnTo>
                  <a:pt x="110471" y="36112"/>
                </a:lnTo>
                <a:lnTo>
                  <a:pt x="108572" y="38792"/>
                </a:lnTo>
                <a:lnTo>
                  <a:pt x="106513" y="41373"/>
                </a:lnTo>
                <a:lnTo>
                  <a:pt x="104346" y="43887"/>
                </a:lnTo>
                <a:lnTo>
                  <a:pt x="101314" y="46357"/>
                </a:lnTo>
                <a:lnTo>
                  <a:pt x="97705" y="48797"/>
                </a:lnTo>
                <a:lnTo>
                  <a:pt x="88091" y="54625"/>
                </a:lnTo>
                <a:lnTo>
                  <a:pt x="84660" y="57538"/>
                </a:lnTo>
                <a:lnTo>
                  <a:pt x="79782" y="62084"/>
                </a:lnTo>
                <a:lnTo>
                  <a:pt x="80176" y="62457"/>
                </a:lnTo>
                <a:lnTo>
                  <a:pt x="85462" y="63174"/>
                </a:lnTo>
                <a:lnTo>
                  <a:pt x="89440" y="59402"/>
                </a:lnTo>
                <a:lnTo>
                  <a:pt x="91376" y="58288"/>
                </a:lnTo>
                <a:lnTo>
                  <a:pt x="95645" y="57050"/>
                </a:lnTo>
                <a:lnTo>
                  <a:pt x="98688" y="56719"/>
                </a:lnTo>
                <a:lnTo>
                  <a:pt x="102305" y="56499"/>
                </a:lnTo>
                <a:lnTo>
                  <a:pt x="106303" y="56352"/>
                </a:lnTo>
                <a:lnTo>
                  <a:pt x="109762" y="55461"/>
                </a:lnTo>
                <a:lnTo>
                  <a:pt x="112862" y="54073"/>
                </a:lnTo>
                <a:lnTo>
                  <a:pt x="115723" y="52354"/>
                </a:lnTo>
                <a:lnTo>
                  <a:pt x="119217" y="51208"/>
                </a:lnTo>
                <a:lnTo>
                  <a:pt x="123135" y="50443"/>
                </a:lnTo>
                <a:lnTo>
                  <a:pt x="127334" y="49934"/>
                </a:lnTo>
                <a:lnTo>
                  <a:pt x="131720" y="50388"/>
                </a:lnTo>
                <a:lnTo>
                  <a:pt x="136232" y="51485"/>
                </a:lnTo>
                <a:lnTo>
                  <a:pt x="140828" y="53010"/>
                </a:lnTo>
                <a:lnTo>
                  <a:pt x="145479" y="54026"/>
                </a:lnTo>
                <a:lnTo>
                  <a:pt x="150167" y="54704"/>
                </a:lnTo>
                <a:lnTo>
                  <a:pt x="154880" y="55156"/>
                </a:lnTo>
                <a:lnTo>
                  <a:pt x="158816" y="56250"/>
                </a:lnTo>
                <a:lnTo>
                  <a:pt x="162234" y="57774"/>
                </a:lnTo>
                <a:lnTo>
                  <a:pt x="165306" y="59584"/>
                </a:lnTo>
                <a:lnTo>
                  <a:pt x="167354" y="61584"/>
                </a:lnTo>
                <a:lnTo>
                  <a:pt x="168719" y="63711"/>
                </a:lnTo>
                <a:lnTo>
                  <a:pt x="170236" y="68191"/>
                </a:lnTo>
                <a:lnTo>
                  <a:pt x="170911" y="72828"/>
                </a:lnTo>
                <a:lnTo>
                  <a:pt x="171090" y="75176"/>
                </a:lnTo>
                <a:lnTo>
                  <a:pt x="171210" y="77535"/>
                </a:lnTo>
                <a:lnTo>
                  <a:pt x="171290" y="79901"/>
                </a:lnTo>
                <a:lnTo>
                  <a:pt x="171403" y="90817"/>
                </a:lnTo>
                <a:lnTo>
                  <a:pt x="169831" y="94312"/>
                </a:lnTo>
                <a:lnTo>
                  <a:pt x="167196" y="97436"/>
                </a:lnTo>
                <a:lnTo>
                  <a:pt x="163851" y="100313"/>
                </a:lnTo>
                <a:lnTo>
                  <a:pt x="160828" y="103024"/>
                </a:lnTo>
                <a:lnTo>
                  <a:pt x="155352" y="108153"/>
                </a:lnTo>
                <a:lnTo>
                  <a:pt x="134393" y="128859"/>
                </a:lnTo>
                <a:lnTo>
                  <a:pt x="131664" y="130786"/>
                </a:lnTo>
                <a:lnTo>
                  <a:pt x="126515" y="132927"/>
                </a:lnTo>
                <a:lnTo>
                  <a:pt x="123237" y="134292"/>
                </a:lnTo>
                <a:lnTo>
                  <a:pt x="119464" y="135996"/>
                </a:lnTo>
                <a:lnTo>
                  <a:pt x="115362" y="137925"/>
                </a:lnTo>
                <a:lnTo>
                  <a:pt x="111833" y="139211"/>
                </a:lnTo>
                <a:lnTo>
                  <a:pt x="108686" y="140069"/>
                </a:lnTo>
                <a:lnTo>
                  <a:pt x="105795" y="140641"/>
                </a:lnTo>
                <a:lnTo>
                  <a:pt x="100466" y="143392"/>
                </a:lnTo>
                <a:lnTo>
                  <a:pt x="97934" y="145238"/>
                </a:lnTo>
                <a:lnTo>
                  <a:pt x="93003" y="147288"/>
                </a:lnTo>
                <a:lnTo>
                  <a:pt x="88166" y="148199"/>
                </a:lnTo>
                <a:lnTo>
                  <a:pt x="83370" y="148604"/>
                </a:lnTo>
                <a:lnTo>
                  <a:pt x="78593" y="148784"/>
                </a:lnTo>
                <a:lnTo>
                  <a:pt x="71438" y="1489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"/>
          <p:cNvSpPr/>
          <p:nvPr/>
        </p:nvSpPr>
        <p:spPr>
          <a:xfrm>
            <a:off x="1821656" y="2807493"/>
            <a:ext cx="221457" cy="42864"/>
          </a:xfrm>
          <a:custGeom>
            <a:avLst/>
            <a:gdLst/>
            <a:ahLst/>
            <a:cxnLst/>
            <a:rect l="0" t="0" r="0" b="0"/>
            <a:pathLst>
              <a:path w="221457" h="42864">
                <a:moveTo>
                  <a:pt x="0" y="42863"/>
                </a:moveTo>
                <a:lnTo>
                  <a:pt x="10849" y="42863"/>
                </a:lnTo>
                <a:lnTo>
                  <a:pt x="12789" y="42069"/>
                </a:lnTo>
                <a:lnTo>
                  <a:pt x="14876" y="40746"/>
                </a:lnTo>
                <a:lnTo>
                  <a:pt x="17061" y="39071"/>
                </a:lnTo>
                <a:lnTo>
                  <a:pt x="19311" y="37953"/>
                </a:lnTo>
                <a:lnTo>
                  <a:pt x="23929" y="36712"/>
                </a:lnTo>
                <a:lnTo>
                  <a:pt x="28626" y="36160"/>
                </a:lnTo>
                <a:lnTo>
                  <a:pt x="30990" y="36013"/>
                </a:lnTo>
                <a:lnTo>
                  <a:pt x="34154" y="35121"/>
                </a:lnTo>
                <a:lnTo>
                  <a:pt x="37850" y="33733"/>
                </a:lnTo>
                <a:lnTo>
                  <a:pt x="41902" y="32014"/>
                </a:lnTo>
                <a:lnTo>
                  <a:pt x="46191" y="30868"/>
                </a:lnTo>
                <a:lnTo>
                  <a:pt x="50638" y="30103"/>
                </a:lnTo>
                <a:lnTo>
                  <a:pt x="55190" y="29594"/>
                </a:lnTo>
                <a:lnTo>
                  <a:pt x="59018" y="29255"/>
                </a:lnTo>
                <a:lnTo>
                  <a:pt x="65388" y="28877"/>
                </a:lnTo>
                <a:lnTo>
                  <a:pt x="69786" y="27983"/>
                </a:lnTo>
                <a:lnTo>
                  <a:pt x="75099" y="26593"/>
                </a:lnTo>
                <a:lnTo>
                  <a:pt x="81022" y="24872"/>
                </a:lnTo>
                <a:lnTo>
                  <a:pt x="86558" y="22932"/>
                </a:lnTo>
                <a:lnTo>
                  <a:pt x="91837" y="20844"/>
                </a:lnTo>
                <a:lnTo>
                  <a:pt x="96943" y="18659"/>
                </a:lnTo>
                <a:lnTo>
                  <a:pt x="101935" y="17202"/>
                </a:lnTo>
                <a:lnTo>
                  <a:pt x="106850" y="16230"/>
                </a:lnTo>
                <a:lnTo>
                  <a:pt x="111715" y="15583"/>
                </a:lnTo>
                <a:lnTo>
                  <a:pt x="117339" y="14358"/>
                </a:lnTo>
                <a:lnTo>
                  <a:pt x="123470" y="12747"/>
                </a:lnTo>
                <a:lnTo>
                  <a:pt x="129938" y="10879"/>
                </a:lnTo>
                <a:lnTo>
                  <a:pt x="135838" y="9634"/>
                </a:lnTo>
                <a:lnTo>
                  <a:pt x="141359" y="8804"/>
                </a:lnTo>
                <a:lnTo>
                  <a:pt x="146626" y="8251"/>
                </a:lnTo>
                <a:lnTo>
                  <a:pt x="152520" y="7882"/>
                </a:lnTo>
                <a:lnTo>
                  <a:pt x="165418" y="7472"/>
                </a:lnTo>
                <a:lnTo>
                  <a:pt x="182274" y="7241"/>
                </a:lnTo>
                <a:lnTo>
                  <a:pt x="186604" y="6415"/>
                </a:lnTo>
                <a:lnTo>
                  <a:pt x="190284" y="5070"/>
                </a:lnTo>
                <a:lnTo>
                  <a:pt x="193531" y="3380"/>
                </a:lnTo>
                <a:lnTo>
                  <a:pt x="197283" y="2254"/>
                </a:lnTo>
                <a:lnTo>
                  <a:pt x="201372" y="1502"/>
                </a:lnTo>
                <a:lnTo>
                  <a:pt x="205685" y="1002"/>
                </a:lnTo>
                <a:lnTo>
                  <a:pt x="212595" y="445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9"/>
          <p:cNvSpPr/>
          <p:nvPr/>
        </p:nvSpPr>
        <p:spPr>
          <a:xfrm>
            <a:off x="2121693" y="2686050"/>
            <a:ext cx="35720" cy="235744"/>
          </a:xfrm>
          <a:custGeom>
            <a:avLst/>
            <a:gdLst/>
            <a:ahLst/>
            <a:cxnLst/>
            <a:rect l="0" t="0" r="0" b="0"/>
            <a:pathLst>
              <a:path w="35720" h="235744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6482" y="5703"/>
                </a:lnTo>
                <a:lnTo>
                  <a:pt x="6948" y="12978"/>
                </a:lnTo>
                <a:lnTo>
                  <a:pt x="7057" y="20585"/>
                </a:lnTo>
                <a:lnTo>
                  <a:pt x="7880" y="24042"/>
                </a:lnTo>
                <a:lnTo>
                  <a:pt x="9222" y="27140"/>
                </a:lnTo>
                <a:lnTo>
                  <a:pt x="10911" y="29999"/>
                </a:lnTo>
                <a:lnTo>
                  <a:pt x="12036" y="33493"/>
                </a:lnTo>
                <a:lnTo>
                  <a:pt x="12787" y="37410"/>
                </a:lnTo>
                <a:lnTo>
                  <a:pt x="13287" y="41609"/>
                </a:lnTo>
                <a:lnTo>
                  <a:pt x="13621" y="45995"/>
                </a:lnTo>
                <a:lnTo>
                  <a:pt x="13843" y="50507"/>
                </a:lnTo>
                <a:lnTo>
                  <a:pt x="13991" y="55102"/>
                </a:lnTo>
                <a:lnTo>
                  <a:pt x="14884" y="59754"/>
                </a:lnTo>
                <a:lnTo>
                  <a:pt x="16273" y="64442"/>
                </a:lnTo>
                <a:lnTo>
                  <a:pt x="17992" y="69155"/>
                </a:lnTo>
                <a:lnTo>
                  <a:pt x="19139" y="73884"/>
                </a:lnTo>
                <a:lnTo>
                  <a:pt x="19903" y="78625"/>
                </a:lnTo>
                <a:lnTo>
                  <a:pt x="20413" y="83373"/>
                </a:lnTo>
                <a:lnTo>
                  <a:pt x="21546" y="88919"/>
                </a:lnTo>
                <a:lnTo>
                  <a:pt x="23095" y="94998"/>
                </a:lnTo>
                <a:lnTo>
                  <a:pt x="24922" y="101432"/>
                </a:lnTo>
                <a:lnTo>
                  <a:pt x="26140" y="107309"/>
                </a:lnTo>
                <a:lnTo>
                  <a:pt x="26952" y="112814"/>
                </a:lnTo>
                <a:lnTo>
                  <a:pt x="27493" y="118072"/>
                </a:lnTo>
                <a:lnTo>
                  <a:pt x="27854" y="123164"/>
                </a:lnTo>
                <a:lnTo>
                  <a:pt x="28094" y="128147"/>
                </a:lnTo>
                <a:lnTo>
                  <a:pt x="28361" y="138710"/>
                </a:lnTo>
                <a:lnTo>
                  <a:pt x="28575" y="215569"/>
                </a:lnTo>
                <a:lnTo>
                  <a:pt x="29369" y="218325"/>
                </a:lnTo>
                <a:lnTo>
                  <a:pt x="30692" y="220956"/>
                </a:lnTo>
                <a:lnTo>
                  <a:pt x="34726" y="227090"/>
                </a:lnTo>
                <a:lnTo>
                  <a:pt x="35278" y="230045"/>
                </a:lnTo>
                <a:lnTo>
                  <a:pt x="35719" y="2357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0"/>
          <p:cNvSpPr/>
          <p:nvPr/>
        </p:nvSpPr>
        <p:spPr>
          <a:xfrm>
            <a:off x="2271715" y="2671762"/>
            <a:ext cx="228472" cy="228503"/>
          </a:xfrm>
          <a:custGeom>
            <a:avLst/>
            <a:gdLst/>
            <a:ahLst/>
            <a:cxnLst/>
            <a:rect l="0" t="0" r="0" b="0"/>
            <a:pathLst>
              <a:path w="228472" h="228503">
                <a:moveTo>
                  <a:pt x="42860" y="14288"/>
                </a:moveTo>
                <a:lnTo>
                  <a:pt x="35803" y="14288"/>
                </a:lnTo>
                <a:lnTo>
                  <a:pt x="31949" y="18080"/>
                </a:lnTo>
                <a:lnTo>
                  <a:pt x="30823" y="19991"/>
                </a:lnTo>
                <a:lnTo>
                  <a:pt x="28445" y="27266"/>
                </a:lnTo>
                <a:lnTo>
                  <a:pt x="26900" y="30878"/>
                </a:lnTo>
                <a:lnTo>
                  <a:pt x="23067" y="39123"/>
                </a:lnTo>
                <a:lnTo>
                  <a:pt x="11806" y="62047"/>
                </a:lnTo>
                <a:lnTo>
                  <a:pt x="10251" y="65971"/>
                </a:lnTo>
                <a:lnTo>
                  <a:pt x="8523" y="72448"/>
                </a:lnTo>
                <a:lnTo>
                  <a:pt x="7268" y="76080"/>
                </a:lnTo>
                <a:lnTo>
                  <a:pt x="5639" y="80089"/>
                </a:lnTo>
                <a:lnTo>
                  <a:pt x="3758" y="84349"/>
                </a:lnTo>
                <a:lnTo>
                  <a:pt x="2504" y="89570"/>
                </a:lnTo>
                <a:lnTo>
                  <a:pt x="1668" y="95432"/>
                </a:lnTo>
                <a:lnTo>
                  <a:pt x="1111" y="101721"/>
                </a:lnTo>
                <a:lnTo>
                  <a:pt x="740" y="107502"/>
                </a:lnTo>
                <a:lnTo>
                  <a:pt x="327" y="118158"/>
                </a:lnTo>
                <a:lnTo>
                  <a:pt x="62" y="137140"/>
                </a:lnTo>
                <a:lnTo>
                  <a:pt x="0" y="169356"/>
                </a:lnTo>
                <a:lnTo>
                  <a:pt x="792" y="173229"/>
                </a:lnTo>
                <a:lnTo>
                  <a:pt x="3790" y="179649"/>
                </a:lnTo>
                <a:lnTo>
                  <a:pt x="7768" y="185148"/>
                </a:lnTo>
                <a:lnTo>
                  <a:pt x="9940" y="187726"/>
                </a:lnTo>
                <a:lnTo>
                  <a:pt x="11389" y="190238"/>
                </a:lnTo>
                <a:lnTo>
                  <a:pt x="12997" y="195146"/>
                </a:lnTo>
                <a:lnTo>
                  <a:pt x="15829" y="199973"/>
                </a:lnTo>
                <a:lnTo>
                  <a:pt x="19733" y="204765"/>
                </a:lnTo>
                <a:lnTo>
                  <a:pt x="24115" y="209540"/>
                </a:lnTo>
                <a:lnTo>
                  <a:pt x="30824" y="214308"/>
                </a:lnTo>
                <a:lnTo>
                  <a:pt x="34836" y="216691"/>
                </a:lnTo>
                <a:lnTo>
                  <a:pt x="41410" y="219338"/>
                </a:lnTo>
                <a:lnTo>
                  <a:pt x="47772" y="221309"/>
                </a:lnTo>
                <a:lnTo>
                  <a:pt x="51690" y="222946"/>
                </a:lnTo>
                <a:lnTo>
                  <a:pt x="55891" y="224830"/>
                </a:lnTo>
                <a:lnTo>
                  <a:pt x="60278" y="226087"/>
                </a:lnTo>
                <a:lnTo>
                  <a:pt x="64791" y="226925"/>
                </a:lnTo>
                <a:lnTo>
                  <a:pt x="69387" y="227483"/>
                </a:lnTo>
                <a:lnTo>
                  <a:pt x="73244" y="227855"/>
                </a:lnTo>
                <a:lnTo>
                  <a:pt x="79647" y="228269"/>
                </a:lnTo>
                <a:lnTo>
                  <a:pt x="87255" y="228453"/>
                </a:lnTo>
                <a:lnTo>
                  <a:pt x="91507" y="228502"/>
                </a:lnTo>
                <a:lnTo>
                  <a:pt x="95929" y="227741"/>
                </a:lnTo>
                <a:lnTo>
                  <a:pt x="100464" y="226440"/>
                </a:lnTo>
                <a:lnTo>
                  <a:pt x="105075" y="224779"/>
                </a:lnTo>
                <a:lnTo>
                  <a:pt x="109736" y="222877"/>
                </a:lnTo>
                <a:lnTo>
                  <a:pt x="114432" y="220816"/>
                </a:lnTo>
                <a:lnTo>
                  <a:pt x="119149" y="218648"/>
                </a:lnTo>
                <a:lnTo>
                  <a:pt x="124676" y="216409"/>
                </a:lnTo>
                <a:lnTo>
                  <a:pt x="130741" y="214123"/>
                </a:lnTo>
                <a:lnTo>
                  <a:pt x="137166" y="211805"/>
                </a:lnTo>
                <a:lnTo>
                  <a:pt x="142243" y="209466"/>
                </a:lnTo>
                <a:lnTo>
                  <a:pt x="146421" y="207113"/>
                </a:lnTo>
                <a:lnTo>
                  <a:pt x="150001" y="204750"/>
                </a:lnTo>
                <a:lnTo>
                  <a:pt x="153975" y="202381"/>
                </a:lnTo>
                <a:lnTo>
                  <a:pt x="158211" y="200008"/>
                </a:lnTo>
                <a:lnTo>
                  <a:pt x="162623" y="197633"/>
                </a:lnTo>
                <a:lnTo>
                  <a:pt x="167152" y="194461"/>
                </a:lnTo>
                <a:lnTo>
                  <a:pt x="171759" y="190760"/>
                </a:lnTo>
                <a:lnTo>
                  <a:pt x="176417" y="186704"/>
                </a:lnTo>
                <a:lnTo>
                  <a:pt x="180317" y="182413"/>
                </a:lnTo>
                <a:lnTo>
                  <a:pt x="183710" y="177965"/>
                </a:lnTo>
                <a:lnTo>
                  <a:pt x="186766" y="173412"/>
                </a:lnTo>
                <a:lnTo>
                  <a:pt x="190391" y="168789"/>
                </a:lnTo>
                <a:lnTo>
                  <a:pt x="194395" y="164120"/>
                </a:lnTo>
                <a:lnTo>
                  <a:pt x="198652" y="159420"/>
                </a:lnTo>
                <a:lnTo>
                  <a:pt x="202284" y="154699"/>
                </a:lnTo>
                <a:lnTo>
                  <a:pt x="205499" y="149964"/>
                </a:lnTo>
                <a:lnTo>
                  <a:pt x="208436" y="145219"/>
                </a:lnTo>
                <a:lnTo>
                  <a:pt x="211187" y="141263"/>
                </a:lnTo>
                <a:lnTo>
                  <a:pt x="216361" y="134750"/>
                </a:lnTo>
                <a:lnTo>
                  <a:pt x="218852" y="130315"/>
                </a:lnTo>
                <a:lnTo>
                  <a:pt x="221307" y="124977"/>
                </a:lnTo>
                <a:lnTo>
                  <a:pt x="223737" y="119037"/>
                </a:lnTo>
                <a:lnTo>
                  <a:pt x="225357" y="113489"/>
                </a:lnTo>
                <a:lnTo>
                  <a:pt x="226437" y="108203"/>
                </a:lnTo>
                <a:lnTo>
                  <a:pt x="227157" y="103092"/>
                </a:lnTo>
                <a:lnTo>
                  <a:pt x="227637" y="98097"/>
                </a:lnTo>
                <a:lnTo>
                  <a:pt x="227957" y="93179"/>
                </a:lnTo>
                <a:lnTo>
                  <a:pt x="228170" y="88313"/>
                </a:lnTo>
                <a:lnTo>
                  <a:pt x="228407" y="78673"/>
                </a:lnTo>
                <a:lnTo>
                  <a:pt x="228471" y="73880"/>
                </a:lnTo>
                <a:lnTo>
                  <a:pt x="227719" y="69097"/>
                </a:lnTo>
                <a:lnTo>
                  <a:pt x="226424" y="64321"/>
                </a:lnTo>
                <a:lnTo>
                  <a:pt x="224767" y="59549"/>
                </a:lnTo>
                <a:lnTo>
                  <a:pt x="222869" y="54781"/>
                </a:lnTo>
                <a:lnTo>
                  <a:pt x="220809" y="50014"/>
                </a:lnTo>
                <a:lnTo>
                  <a:pt x="216405" y="40485"/>
                </a:lnTo>
                <a:lnTo>
                  <a:pt x="211801" y="30958"/>
                </a:lnTo>
                <a:lnTo>
                  <a:pt x="208669" y="26988"/>
                </a:lnTo>
                <a:lnTo>
                  <a:pt x="204993" y="23549"/>
                </a:lnTo>
                <a:lnTo>
                  <a:pt x="200955" y="20462"/>
                </a:lnTo>
                <a:lnTo>
                  <a:pt x="196675" y="17610"/>
                </a:lnTo>
                <a:lnTo>
                  <a:pt x="192234" y="14915"/>
                </a:lnTo>
                <a:lnTo>
                  <a:pt x="187687" y="12324"/>
                </a:lnTo>
                <a:lnTo>
                  <a:pt x="178400" y="7330"/>
                </a:lnTo>
                <a:lnTo>
                  <a:pt x="173701" y="4887"/>
                </a:lnTo>
                <a:lnTo>
                  <a:pt x="168981" y="3258"/>
                </a:lnTo>
                <a:lnTo>
                  <a:pt x="164247" y="2172"/>
                </a:lnTo>
                <a:lnTo>
                  <a:pt x="159503" y="1448"/>
                </a:lnTo>
                <a:lnTo>
                  <a:pt x="154753" y="965"/>
                </a:lnTo>
                <a:lnTo>
                  <a:pt x="149999" y="644"/>
                </a:lnTo>
                <a:lnTo>
                  <a:pt x="145242" y="429"/>
                </a:lnTo>
                <a:lnTo>
                  <a:pt x="135723" y="191"/>
                </a:lnTo>
                <a:lnTo>
                  <a:pt x="5714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1"/>
          <p:cNvSpPr/>
          <p:nvPr/>
        </p:nvSpPr>
        <p:spPr>
          <a:xfrm>
            <a:off x="1993400" y="3028950"/>
            <a:ext cx="21138" cy="235744"/>
          </a:xfrm>
          <a:custGeom>
            <a:avLst/>
            <a:gdLst/>
            <a:ahLst/>
            <a:cxnLst/>
            <a:rect l="0" t="0" r="0" b="0"/>
            <a:pathLst>
              <a:path w="21138" h="235744">
                <a:moveTo>
                  <a:pt x="6850" y="0"/>
                </a:moveTo>
                <a:lnTo>
                  <a:pt x="3057" y="0"/>
                </a:lnTo>
                <a:lnTo>
                  <a:pt x="1940" y="793"/>
                </a:lnTo>
                <a:lnTo>
                  <a:pt x="1195" y="2116"/>
                </a:lnTo>
                <a:lnTo>
                  <a:pt x="0" y="6150"/>
                </a:lnTo>
                <a:lnTo>
                  <a:pt x="696" y="7275"/>
                </a:lnTo>
                <a:lnTo>
                  <a:pt x="1953" y="8819"/>
                </a:lnTo>
                <a:lnTo>
                  <a:pt x="3585" y="10641"/>
                </a:lnTo>
                <a:lnTo>
                  <a:pt x="4673" y="12650"/>
                </a:lnTo>
                <a:lnTo>
                  <a:pt x="5399" y="14783"/>
                </a:lnTo>
                <a:lnTo>
                  <a:pt x="5883" y="16999"/>
                </a:lnTo>
                <a:lnTo>
                  <a:pt x="6420" y="23695"/>
                </a:lnTo>
                <a:lnTo>
                  <a:pt x="6658" y="31962"/>
                </a:lnTo>
                <a:lnTo>
                  <a:pt x="6765" y="40928"/>
                </a:lnTo>
                <a:lnTo>
                  <a:pt x="7587" y="45541"/>
                </a:lnTo>
                <a:lnTo>
                  <a:pt x="8928" y="50205"/>
                </a:lnTo>
                <a:lnTo>
                  <a:pt x="10617" y="54901"/>
                </a:lnTo>
                <a:lnTo>
                  <a:pt x="11742" y="60413"/>
                </a:lnTo>
                <a:lnTo>
                  <a:pt x="12493" y="66469"/>
                </a:lnTo>
                <a:lnTo>
                  <a:pt x="12993" y="72887"/>
                </a:lnTo>
                <a:lnTo>
                  <a:pt x="13326" y="79548"/>
                </a:lnTo>
                <a:lnTo>
                  <a:pt x="13697" y="93298"/>
                </a:lnTo>
                <a:lnTo>
                  <a:pt x="13986" y="157173"/>
                </a:lnTo>
                <a:lnTo>
                  <a:pt x="13194" y="164313"/>
                </a:lnTo>
                <a:lnTo>
                  <a:pt x="11873" y="171455"/>
                </a:lnTo>
                <a:lnTo>
                  <a:pt x="10199" y="178597"/>
                </a:lnTo>
                <a:lnTo>
                  <a:pt x="9082" y="184946"/>
                </a:lnTo>
                <a:lnTo>
                  <a:pt x="8338" y="190766"/>
                </a:lnTo>
                <a:lnTo>
                  <a:pt x="7842" y="196233"/>
                </a:lnTo>
                <a:lnTo>
                  <a:pt x="7511" y="200672"/>
                </a:lnTo>
                <a:lnTo>
                  <a:pt x="7144" y="207721"/>
                </a:lnTo>
                <a:lnTo>
                  <a:pt x="7839" y="210712"/>
                </a:lnTo>
                <a:lnTo>
                  <a:pt x="9097" y="213499"/>
                </a:lnTo>
                <a:lnTo>
                  <a:pt x="10729" y="216151"/>
                </a:lnTo>
                <a:lnTo>
                  <a:pt x="11817" y="218713"/>
                </a:lnTo>
                <a:lnTo>
                  <a:pt x="12542" y="221215"/>
                </a:lnTo>
                <a:lnTo>
                  <a:pt x="13026" y="223677"/>
                </a:lnTo>
                <a:lnTo>
                  <a:pt x="14142" y="226111"/>
                </a:lnTo>
                <a:lnTo>
                  <a:pt x="15680" y="228528"/>
                </a:lnTo>
                <a:lnTo>
                  <a:pt x="21137" y="2357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2"/>
          <p:cNvSpPr/>
          <p:nvPr/>
        </p:nvSpPr>
        <p:spPr>
          <a:xfrm>
            <a:off x="1893119" y="3064668"/>
            <a:ext cx="185713" cy="85726"/>
          </a:xfrm>
          <a:custGeom>
            <a:avLst/>
            <a:gdLst/>
            <a:ahLst/>
            <a:cxnLst/>
            <a:rect l="0" t="0" r="0" b="0"/>
            <a:pathLst>
              <a:path w="185713" h="85726">
                <a:moveTo>
                  <a:pt x="7118" y="85725"/>
                </a:moveTo>
                <a:lnTo>
                  <a:pt x="0" y="85725"/>
                </a:lnTo>
                <a:lnTo>
                  <a:pt x="3774" y="85725"/>
                </a:lnTo>
                <a:lnTo>
                  <a:pt x="6476" y="84932"/>
                </a:lnTo>
                <a:lnTo>
                  <a:pt x="9865" y="83609"/>
                </a:lnTo>
                <a:lnTo>
                  <a:pt x="13712" y="81933"/>
                </a:lnTo>
                <a:lnTo>
                  <a:pt x="17864" y="80816"/>
                </a:lnTo>
                <a:lnTo>
                  <a:pt x="22220" y="80071"/>
                </a:lnTo>
                <a:lnTo>
                  <a:pt x="26711" y="79574"/>
                </a:lnTo>
                <a:lnTo>
                  <a:pt x="31292" y="78450"/>
                </a:lnTo>
                <a:lnTo>
                  <a:pt x="35934" y="76906"/>
                </a:lnTo>
                <a:lnTo>
                  <a:pt x="40616" y="75083"/>
                </a:lnTo>
                <a:lnTo>
                  <a:pt x="45325" y="73074"/>
                </a:lnTo>
                <a:lnTo>
                  <a:pt x="54791" y="68726"/>
                </a:lnTo>
                <a:lnTo>
                  <a:pt x="60331" y="66455"/>
                </a:lnTo>
                <a:lnTo>
                  <a:pt x="66406" y="64147"/>
                </a:lnTo>
                <a:lnTo>
                  <a:pt x="72837" y="61815"/>
                </a:lnTo>
                <a:lnTo>
                  <a:pt x="79506" y="58672"/>
                </a:lnTo>
                <a:lnTo>
                  <a:pt x="86333" y="54990"/>
                </a:lnTo>
                <a:lnTo>
                  <a:pt x="93265" y="50948"/>
                </a:lnTo>
                <a:lnTo>
                  <a:pt x="105202" y="44339"/>
                </a:lnTo>
                <a:lnTo>
                  <a:pt x="110607" y="41466"/>
                </a:lnTo>
                <a:lnTo>
                  <a:pt x="116592" y="38757"/>
                </a:lnTo>
                <a:lnTo>
                  <a:pt x="122963" y="36157"/>
                </a:lnTo>
                <a:lnTo>
                  <a:pt x="129592" y="33630"/>
                </a:lnTo>
                <a:lnTo>
                  <a:pt x="136392" y="30357"/>
                </a:lnTo>
                <a:lnTo>
                  <a:pt x="143307" y="26588"/>
                </a:lnTo>
                <a:lnTo>
                  <a:pt x="150298" y="22488"/>
                </a:lnTo>
                <a:lnTo>
                  <a:pt x="162299" y="15816"/>
                </a:lnTo>
                <a:lnTo>
                  <a:pt x="167722" y="12925"/>
                </a:lnTo>
                <a:lnTo>
                  <a:pt x="172131" y="10204"/>
                </a:lnTo>
                <a:lnTo>
                  <a:pt x="175864" y="7597"/>
                </a:lnTo>
                <a:lnTo>
                  <a:pt x="1857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"/>
          <p:cNvSpPr/>
          <p:nvPr/>
        </p:nvSpPr>
        <p:spPr>
          <a:xfrm>
            <a:off x="2150268" y="3028950"/>
            <a:ext cx="28576" cy="185738"/>
          </a:xfrm>
          <a:custGeom>
            <a:avLst/>
            <a:gdLst/>
            <a:ahLst/>
            <a:cxnLst/>
            <a:rect l="0" t="0" r="0" b="0"/>
            <a:pathLst>
              <a:path w="28576" h="185738">
                <a:moveTo>
                  <a:pt x="0" y="0"/>
                </a:moveTo>
                <a:lnTo>
                  <a:pt x="6151" y="6150"/>
                </a:lnTo>
                <a:lnTo>
                  <a:pt x="6703" y="8819"/>
                </a:lnTo>
                <a:lnTo>
                  <a:pt x="6948" y="12650"/>
                </a:lnTo>
                <a:lnTo>
                  <a:pt x="7057" y="16999"/>
                </a:lnTo>
                <a:lnTo>
                  <a:pt x="7118" y="23910"/>
                </a:lnTo>
                <a:lnTo>
                  <a:pt x="7921" y="27052"/>
                </a:lnTo>
                <a:lnTo>
                  <a:pt x="9249" y="30735"/>
                </a:lnTo>
                <a:lnTo>
                  <a:pt x="10929" y="34777"/>
                </a:lnTo>
                <a:lnTo>
                  <a:pt x="12048" y="38266"/>
                </a:lnTo>
                <a:lnTo>
                  <a:pt x="12795" y="41385"/>
                </a:lnTo>
                <a:lnTo>
                  <a:pt x="13292" y="44259"/>
                </a:lnTo>
                <a:lnTo>
                  <a:pt x="13624" y="47762"/>
                </a:lnTo>
                <a:lnTo>
                  <a:pt x="13845" y="51685"/>
                </a:lnTo>
                <a:lnTo>
                  <a:pt x="13993" y="55888"/>
                </a:lnTo>
                <a:lnTo>
                  <a:pt x="14885" y="60277"/>
                </a:lnTo>
                <a:lnTo>
                  <a:pt x="16273" y="64791"/>
                </a:lnTo>
                <a:lnTo>
                  <a:pt x="17993" y="69388"/>
                </a:lnTo>
                <a:lnTo>
                  <a:pt x="19139" y="74039"/>
                </a:lnTo>
                <a:lnTo>
                  <a:pt x="19903" y="78728"/>
                </a:lnTo>
                <a:lnTo>
                  <a:pt x="20413" y="83442"/>
                </a:lnTo>
                <a:lnTo>
                  <a:pt x="20752" y="88171"/>
                </a:lnTo>
                <a:lnTo>
                  <a:pt x="20979" y="92912"/>
                </a:lnTo>
                <a:lnTo>
                  <a:pt x="21230" y="103207"/>
                </a:lnTo>
                <a:lnTo>
                  <a:pt x="21424" y="143551"/>
                </a:lnTo>
                <a:lnTo>
                  <a:pt x="22220" y="147294"/>
                </a:lnTo>
                <a:lnTo>
                  <a:pt x="23545" y="151377"/>
                </a:lnTo>
                <a:lnTo>
                  <a:pt x="25222" y="155687"/>
                </a:lnTo>
                <a:lnTo>
                  <a:pt x="26340" y="159354"/>
                </a:lnTo>
                <a:lnTo>
                  <a:pt x="27085" y="162592"/>
                </a:lnTo>
                <a:lnTo>
                  <a:pt x="27582" y="165544"/>
                </a:lnTo>
                <a:lnTo>
                  <a:pt x="27913" y="169100"/>
                </a:lnTo>
                <a:lnTo>
                  <a:pt x="28134" y="173058"/>
                </a:lnTo>
                <a:lnTo>
                  <a:pt x="28575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4"/>
          <p:cNvSpPr/>
          <p:nvPr/>
        </p:nvSpPr>
        <p:spPr>
          <a:xfrm>
            <a:off x="2278858" y="3036181"/>
            <a:ext cx="99593" cy="164084"/>
          </a:xfrm>
          <a:custGeom>
            <a:avLst/>
            <a:gdLst/>
            <a:ahLst/>
            <a:cxnLst/>
            <a:rect l="0" t="0" r="0" b="0"/>
            <a:pathLst>
              <a:path w="99593" h="164084">
                <a:moveTo>
                  <a:pt x="7142" y="7056"/>
                </a:moveTo>
                <a:lnTo>
                  <a:pt x="7142" y="0"/>
                </a:lnTo>
                <a:lnTo>
                  <a:pt x="7142" y="14349"/>
                </a:lnTo>
                <a:lnTo>
                  <a:pt x="6348" y="18268"/>
                </a:lnTo>
                <a:lnTo>
                  <a:pt x="5025" y="22468"/>
                </a:lnTo>
                <a:lnTo>
                  <a:pt x="3349" y="26856"/>
                </a:lnTo>
                <a:lnTo>
                  <a:pt x="2232" y="31368"/>
                </a:lnTo>
                <a:lnTo>
                  <a:pt x="1487" y="35964"/>
                </a:lnTo>
                <a:lnTo>
                  <a:pt x="991" y="40616"/>
                </a:lnTo>
                <a:lnTo>
                  <a:pt x="660" y="45304"/>
                </a:lnTo>
                <a:lnTo>
                  <a:pt x="439" y="50017"/>
                </a:lnTo>
                <a:lnTo>
                  <a:pt x="194" y="59487"/>
                </a:lnTo>
                <a:lnTo>
                  <a:pt x="0" y="124832"/>
                </a:lnTo>
                <a:lnTo>
                  <a:pt x="793" y="130023"/>
                </a:lnTo>
                <a:lnTo>
                  <a:pt x="2115" y="135072"/>
                </a:lnTo>
                <a:lnTo>
                  <a:pt x="3791" y="140025"/>
                </a:lnTo>
                <a:lnTo>
                  <a:pt x="4908" y="144121"/>
                </a:lnTo>
                <a:lnTo>
                  <a:pt x="5652" y="147645"/>
                </a:lnTo>
                <a:lnTo>
                  <a:pt x="6149" y="150789"/>
                </a:lnTo>
                <a:lnTo>
                  <a:pt x="7273" y="153677"/>
                </a:lnTo>
                <a:lnTo>
                  <a:pt x="8817" y="156397"/>
                </a:lnTo>
                <a:lnTo>
                  <a:pt x="10640" y="159004"/>
                </a:lnTo>
                <a:lnTo>
                  <a:pt x="12649" y="160743"/>
                </a:lnTo>
                <a:lnTo>
                  <a:pt x="14782" y="161901"/>
                </a:lnTo>
                <a:lnTo>
                  <a:pt x="16997" y="162674"/>
                </a:lnTo>
                <a:lnTo>
                  <a:pt x="20062" y="163189"/>
                </a:lnTo>
                <a:lnTo>
                  <a:pt x="23693" y="163532"/>
                </a:lnTo>
                <a:lnTo>
                  <a:pt x="31166" y="163913"/>
                </a:lnTo>
                <a:lnTo>
                  <a:pt x="37134" y="164083"/>
                </a:lnTo>
                <a:lnTo>
                  <a:pt x="39836" y="163334"/>
                </a:lnTo>
                <a:lnTo>
                  <a:pt x="42432" y="162042"/>
                </a:lnTo>
                <a:lnTo>
                  <a:pt x="44956" y="160386"/>
                </a:lnTo>
                <a:lnTo>
                  <a:pt x="47432" y="158489"/>
                </a:lnTo>
                <a:lnTo>
                  <a:pt x="49877" y="156430"/>
                </a:lnTo>
                <a:lnTo>
                  <a:pt x="52301" y="154263"/>
                </a:lnTo>
                <a:lnTo>
                  <a:pt x="57110" y="149740"/>
                </a:lnTo>
                <a:lnTo>
                  <a:pt x="59504" y="147422"/>
                </a:lnTo>
                <a:lnTo>
                  <a:pt x="61894" y="144290"/>
                </a:lnTo>
                <a:lnTo>
                  <a:pt x="64280" y="140614"/>
                </a:lnTo>
                <a:lnTo>
                  <a:pt x="66665" y="136576"/>
                </a:lnTo>
                <a:lnTo>
                  <a:pt x="69049" y="132296"/>
                </a:lnTo>
                <a:lnTo>
                  <a:pt x="73814" y="123308"/>
                </a:lnTo>
                <a:lnTo>
                  <a:pt x="80960" y="109323"/>
                </a:lnTo>
                <a:lnTo>
                  <a:pt x="83341" y="103809"/>
                </a:lnTo>
                <a:lnTo>
                  <a:pt x="85723" y="97752"/>
                </a:lnTo>
                <a:lnTo>
                  <a:pt x="88104" y="91332"/>
                </a:lnTo>
                <a:lnTo>
                  <a:pt x="90485" y="85465"/>
                </a:lnTo>
                <a:lnTo>
                  <a:pt x="92867" y="79966"/>
                </a:lnTo>
                <a:lnTo>
                  <a:pt x="95248" y="74713"/>
                </a:lnTo>
                <a:lnTo>
                  <a:pt x="96835" y="69623"/>
                </a:lnTo>
                <a:lnTo>
                  <a:pt x="97894" y="64642"/>
                </a:lnTo>
                <a:lnTo>
                  <a:pt x="98599" y="59734"/>
                </a:lnTo>
                <a:lnTo>
                  <a:pt x="99070" y="55669"/>
                </a:lnTo>
                <a:lnTo>
                  <a:pt x="99383" y="52164"/>
                </a:lnTo>
                <a:lnTo>
                  <a:pt x="99592" y="49035"/>
                </a:lnTo>
                <a:lnTo>
                  <a:pt x="98938" y="45361"/>
                </a:lnTo>
                <a:lnTo>
                  <a:pt x="97708" y="41324"/>
                </a:lnTo>
                <a:lnTo>
                  <a:pt x="96094" y="37045"/>
                </a:lnTo>
                <a:lnTo>
                  <a:pt x="94225" y="33399"/>
                </a:lnTo>
                <a:lnTo>
                  <a:pt x="92184" y="30174"/>
                </a:lnTo>
                <a:lnTo>
                  <a:pt x="90030" y="27230"/>
                </a:lnTo>
                <a:lnTo>
                  <a:pt x="87007" y="25268"/>
                </a:lnTo>
                <a:lnTo>
                  <a:pt x="83404" y="23960"/>
                </a:lnTo>
                <a:lnTo>
                  <a:pt x="79414" y="23088"/>
                </a:lnTo>
                <a:lnTo>
                  <a:pt x="75167" y="22506"/>
                </a:lnTo>
                <a:lnTo>
                  <a:pt x="70748" y="22119"/>
                </a:lnTo>
                <a:lnTo>
                  <a:pt x="66215" y="21860"/>
                </a:lnTo>
                <a:lnTo>
                  <a:pt x="56944" y="21573"/>
                </a:lnTo>
                <a:lnTo>
                  <a:pt x="38057" y="21389"/>
                </a:lnTo>
                <a:lnTo>
                  <a:pt x="32515" y="22167"/>
                </a:lnTo>
                <a:lnTo>
                  <a:pt x="26438" y="23480"/>
                </a:lnTo>
                <a:lnTo>
                  <a:pt x="7142" y="28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5"/>
          <p:cNvSpPr/>
          <p:nvPr/>
        </p:nvSpPr>
        <p:spPr>
          <a:xfrm>
            <a:off x="735895" y="3157537"/>
            <a:ext cx="21343" cy="214314"/>
          </a:xfrm>
          <a:custGeom>
            <a:avLst/>
            <a:gdLst/>
            <a:ahLst/>
            <a:cxnLst/>
            <a:rect l="0" t="0" r="0" b="0"/>
            <a:pathLst>
              <a:path w="21343" h="214314">
                <a:moveTo>
                  <a:pt x="21342" y="0"/>
                </a:moveTo>
                <a:lnTo>
                  <a:pt x="10493" y="0"/>
                </a:lnTo>
                <a:lnTo>
                  <a:pt x="9347" y="794"/>
                </a:lnTo>
                <a:lnTo>
                  <a:pt x="8583" y="2117"/>
                </a:lnTo>
                <a:lnTo>
                  <a:pt x="8073" y="3792"/>
                </a:lnTo>
                <a:lnTo>
                  <a:pt x="7507" y="7771"/>
                </a:lnTo>
                <a:lnTo>
                  <a:pt x="7356" y="9943"/>
                </a:lnTo>
                <a:lnTo>
                  <a:pt x="6462" y="12979"/>
                </a:lnTo>
                <a:lnTo>
                  <a:pt x="5072" y="16590"/>
                </a:lnTo>
                <a:lnTo>
                  <a:pt x="3352" y="20585"/>
                </a:lnTo>
                <a:lnTo>
                  <a:pt x="2205" y="24836"/>
                </a:lnTo>
                <a:lnTo>
                  <a:pt x="1440" y="29257"/>
                </a:lnTo>
                <a:lnTo>
                  <a:pt x="930" y="33792"/>
                </a:lnTo>
                <a:lnTo>
                  <a:pt x="590" y="38403"/>
                </a:lnTo>
                <a:lnTo>
                  <a:pt x="364" y="43065"/>
                </a:lnTo>
                <a:lnTo>
                  <a:pt x="112" y="52477"/>
                </a:lnTo>
                <a:lnTo>
                  <a:pt x="0" y="61953"/>
                </a:lnTo>
                <a:lnTo>
                  <a:pt x="764" y="67495"/>
                </a:lnTo>
                <a:lnTo>
                  <a:pt x="2067" y="73572"/>
                </a:lnTo>
                <a:lnTo>
                  <a:pt x="3730" y="80004"/>
                </a:lnTo>
                <a:lnTo>
                  <a:pt x="4838" y="86674"/>
                </a:lnTo>
                <a:lnTo>
                  <a:pt x="5577" y="93501"/>
                </a:lnTo>
                <a:lnTo>
                  <a:pt x="6069" y="100434"/>
                </a:lnTo>
                <a:lnTo>
                  <a:pt x="6398" y="106644"/>
                </a:lnTo>
                <a:lnTo>
                  <a:pt x="6763" y="117777"/>
                </a:lnTo>
                <a:lnTo>
                  <a:pt x="7654" y="123761"/>
                </a:lnTo>
                <a:lnTo>
                  <a:pt x="9041" y="130132"/>
                </a:lnTo>
                <a:lnTo>
                  <a:pt x="10760" y="136761"/>
                </a:lnTo>
                <a:lnTo>
                  <a:pt x="11906" y="142768"/>
                </a:lnTo>
                <a:lnTo>
                  <a:pt x="12670" y="148360"/>
                </a:lnTo>
                <a:lnTo>
                  <a:pt x="13180" y="153676"/>
                </a:lnTo>
                <a:lnTo>
                  <a:pt x="13519" y="158807"/>
                </a:lnTo>
                <a:lnTo>
                  <a:pt x="13746" y="163815"/>
                </a:lnTo>
                <a:lnTo>
                  <a:pt x="13997" y="173613"/>
                </a:lnTo>
                <a:lnTo>
                  <a:pt x="14172" y="193823"/>
                </a:lnTo>
                <a:lnTo>
                  <a:pt x="14974" y="196684"/>
                </a:lnTo>
                <a:lnTo>
                  <a:pt x="16303" y="199385"/>
                </a:lnTo>
                <a:lnTo>
                  <a:pt x="17983" y="201980"/>
                </a:lnTo>
                <a:lnTo>
                  <a:pt x="19103" y="204503"/>
                </a:lnTo>
                <a:lnTo>
                  <a:pt x="19849" y="206979"/>
                </a:lnTo>
                <a:lnTo>
                  <a:pt x="21342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6"/>
          <p:cNvSpPr/>
          <p:nvPr/>
        </p:nvSpPr>
        <p:spPr>
          <a:xfrm>
            <a:off x="642937" y="3278981"/>
            <a:ext cx="235745" cy="14288"/>
          </a:xfrm>
          <a:custGeom>
            <a:avLst/>
            <a:gdLst/>
            <a:ahLst/>
            <a:cxnLst/>
            <a:rect l="0" t="0" r="0" b="0"/>
            <a:pathLst>
              <a:path w="235745" h="14288">
                <a:moveTo>
                  <a:pt x="0" y="14287"/>
                </a:moveTo>
                <a:lnTo>
                  <a:pt x="0" y="7438"/>
                </a:lnTo>
                <a:lnTo>
                  <a:pt x="4233" y="7274"/>
                </a:lnTo>
                <a:lnTo>
                  <a:pt x="197549" y="7144"/>
                </a:lnTo>
                <a:lnTo>
                  <a:pt x="202343" y="6350"/>
                </a:lnTo>
                <a:lnTo>
                  <a:pt x="207127" y="5027"/>
                </a:lnTo>
                <a:lnTo>
                  <a:pt x="211903" y="3351"/>
                </a:lnTo>
                <a:lnTo>
                  <a:pt x="215881" y="2234"/>
                </a:lnTo>
                <a:lnTo>
                  <a:pt x="219327" y="1490"/>
                </a:lnTo>
                <a:lnTo>
                  <a:pt x="222418" y="993"/>
                </a:lnTo>
                <a:lnTo>
                  <a:pt x="225272" y="662"/>
                </a:lnTo>
                <a:lnTo>
                  <a:pt x="227969" y="441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7"/>
          <p:cNvSpPr/>
          <p:nvPr/>
        </p:nvSpPr>
        <p:spPr>
          <a:xfrm>
            <a:off x="921543" y="3171825"/>
            <a:ext cx="28576" cy="171451"/>
          </a:xfrm>
          <a:custGeom>
            <a:avLst/>
            <a:gdLst/>
            <a:ahLst/>
            <a:cxnLst/>
            <a:rect l="0" t="0" r="0" b="0"/>
            <a:pathLst>
              <a:path w="28576" h="17145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2"/>
                </a:lnTo>
                <a:lnTo>
                  <a:pt x="4910" y="12184"/>
                </a:lnTo>
                <a:lnTo>
                  <a:pt x="5654" y="14473"/>
                </a:lnTo>
                <a:lnTo>
                  <a:pt x="6151" y="16792"/>
                </a:lnTo>
                <a:lnTo>
                  <a:pt x="6482" y="19926"/>
                </a:lnTo>
                <a:lnTo>
                  <a:pt x="6703" y="23603"/>
                </a:lnTo>
                <a:lnTo>
                  <a:pt x="6850" y="27641"/>
                </a:lnTo>
                <a:lnTo>
                  <a:pt x="7742" y="31921"/>
                </a:lnTo>
                <a:lnTo>
                  <a:pt x="9130" y="36362"/>
                </a:lnTo>
                <a:lnTo>
                  <a:pt x="10849" y="40910"/>
                </a:lnTo>
                <a:lnTo>
                  <a:pt x="11995" y="45529"/>
                </a:lnTo>
                <a:lnTo>
                  <a:pt x="12760" y="50196"/>
                </a:lnTo>
                <a:lnTo>
                  <a:pt x="13269" y="54896"/>
                </a:lnTo>
                <a:lnTo>
                  <a:pt x="13609" y="60409"/>
                </a:lnTo>
                <a:lnTo>
                  <a:pt x="13986" y="72886"/>
                </a:lnTo>
                <a:lnTo>
                  <a:pt x="14248" y="99576"/>
                </a:lnTo>
                <a:lnTo>
                  <a:pt x="14288" y="151281"/>
                </a:lnTo>
                <a:lnTo>
                  <a:pt x="15081" y="154035"/>
                </a:lnTo>
                <a:lnTo>
                  <a:pt x="16404" y="156665"/>
                </a:lnTo>
                <a:lnTo>
                  <a:pt x="18080" y="159212"/>
                </a:lnTo>
                <a:lnTo>
                  <a:pt x="19991" y="160910"/>
                </a:lnTo>
                <a:lnTo>
                  <a:pt x="22059" y="162042"/>
                </a:lnTo>
                <a:lnTo>
                  <a:pt x="27288" y="163858"/>
                </a:lnTo>
                <a:lnTo>
                  <a:pt x="27717" y="164801"/>
                </a:lnTo>
                <a:lnTo>
                  <a:pt x="28003" y="166223"/>
                </a:lnTo>
                <a:lnTo>
                  <a:pt x="28575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8"/>
          <p:cNvSpPr/>
          <p:nvPr/>
        </p:nvSpPr>
        <p:spPr>
          <a:xfrm>
            <a:off x="1028700" y="3143250"/>
            <a:ext cx="121346" cy="182431"/>
          </a:xfrm>
          <a:custGeom>
            <a:avLst/>
            <a:gdLst/>
            <a:ahLst/>
            <a:cxnLst/>
            <a:rect l="0" t="0" r="0" b="0"/>
            <a:pathLst>
              <a:path w="121346" h="182431">
                <a:moveTo>
                  <a:pt x="14287" y="0"/>
                </a:moveTo>
                <a:lnTo>
                  <a:pt x="8136" y="0"/>
                </a:lnTo>
                <a:lnTo>
                  <a:pt x="7805" y="793"/>
                </a:lnTo>
                <a:lnTo>
                  <a:pt x="7339" y="5703"/>
                </a:lnTo>
                <a:lnTo>
                  <a:pt x="7230" y="9942"/>
                </a:lnTo>
                <a:lnTo>
                  <a:pt x="7143" y="76005"/>
                </a:lnTo>
                <a:lnTo>
                  <a:pt x="6350" y="80832"/>
                </a:lnTo>
                <a:lnTo>
                  <a:pt x="5027" y="85638"/>
                </a:lnTo>
                <a:lnTo>
                  <a:pt x="3351" y="90429"/>
                </a:lnTo>
                <a:lnTo>
                  <a:pt x="2234" y="95211"/>
                </a:lnTo>
                <a:lnTo>
                  <a:pt x="1489" y="99986"/>
                </a:lnTo>
                <a:lnTo>
                  <a:pt x="993" y="104757"/>
                </a:lnTo>
                <a:lnTo>
                  <a:pt x="1455" y="110320"/>
                </a:lnTo>
                <a:lnTo>
                  <a:pt x="2557" y="116409"/>
                </a:lnTo>
                <a:lnTo>
                  <a:pt x="4086" y="122849"/>
                </a:lnTo>
                <a:lnTo>
                  <a:pt x="5105" y="127937"/>
                </a:lnTo>
                <a:lnTo>
                  <a:pt x="5785" y="132122"/>
                </a:lnTo>
                <a:lnTo>
                  <a:pt x="6237" y="135707"/>
                </a:lnTo>
                <a:lnTo>
                  <a:pt x="7333" y="138889"/>
                </a:lnTo>
                <a:lnTo>
                  <a:pt x="10667" y="144543"/>
                </a:lnTo>
                <a:lnTo>
                  <a:pt x="12668" y="147162"/>
                </a:lnTo>
                <a:lnTo>
                  <a:pt x="14795" y="149702"/>
                </a:lnTo>
                <a:lnTo>
                  <a:pt x="17007" y="152188"/>
                </a:lnTo>
                <a:lnTo>
                  <a:pt x="21581" y="157068"/>
                </a:lnTo>
                <a:lnTo>
                  <a:pt x="33357" y="169056"/>
                </a:lnTo>
                <a:lnTo>
                  <a:pt x="38108" y="173825"/>
                </a:lnTo>
                <a:lnTo>
                  <a:pt x="40487" y="175415"/>
                </a:lnTo>
                <a:lnTo>
                  <a:pt x="42866" y="176474"/>
                </a:lnTo>
                <a:lnTo>
                  <a:pt x="45246" y="177181"/>
                </a:lnTo>
                <a:lnTo>
                  <a:pt x="48420" y="178445"/>
                </a:lnTo>
                <a:lnTo>
                  <a:pt x="52124" y="180082"/>
                </a:lnTo>
                <a:lnTo>
                  <a:pt x="56180" y="181967"/>
                </a:lnTo>
                <a:lnTo>
                  <a:pt x="59678" y="182430"/>
                </a:lnTo>
                <a:lnTo>
                  <a:pt x="62804" y="181945"/>
                </a:lnTo>
                <a:lnTo>
                  <a:pt x="65682" y="180828"/>
                </a:lnTo>
                <a:lnTo>
                  <a:pt x="68394" y="180083"/>
                </a:lnTo>
                <a:lnTo>
                  <a:pt x="70996" y="179587"/>
                </a:lnTo>
                <a:lnTo>
                  <a:pt x="73524" y="179255"/>
                </a:lnTo>
                <a:lnTo>
                  <a:pt x="76003" y="178241"/>
                </a:lnTo>
                <a:lnTo>
                  <a:pt x="78450" y="176771"/>
                </a:lnTo>
                <a:lnTo>
                  <a:pt x="80875" y="174997"/>
                </a:lnTo>
                <a:lnTo>
                  <a:pt x="83285" y="173021"/>
                </a:lnTo>
                <a:lnTo>
                  <a:pt x="85686" y="170910"/>
                </a:lnTo>
                <a:lnTo>
                  <a:pt x="88080" y="168708"/>
                </a:lnTo>
                <a:lnTo>
                  <a:pt x="92857" y="164146"/>
                </a:lnTo>
                <a:lnTo>
                  <a:pt x="102391" y="154749"/>
                </a:lnTo>
                <a:lnTo>
                  <a:pt x="104773" y="151585"/>
                </a:lnTo>
                <a:lnTo>
                  <a:pt x="107155" y="147888"/>
                </a:lnTo>
                <a:lnTo>
                  <a:pt x="109536" y="143836"/>
                </a:lnTo>
                <a:lnTo>
                  <a:pt x="111124" y="139546"/>
                </a:lnTo>
                <a:lnTo>
                  <a:pt x="112182" y="135100"/>
                </a:lnTo>
                <a:lnTo>
                  <a:pt x="112888" y="130547"/>
                </a:lnTo>
                <a:lnTo>
                  <a:pt x="114152" y="125925"/>
                </a:lnTo>
                <a:lnTo>
                  <a:pt x="115789" y="121256"/>
                </a:lnTo>
                <a:lnTo>
                  <a:pt x="117674" y="116556"/>
                </a:lnTo>
                <a:lnTo>
                  <a:pt x="118930" y="111041"/>
                </a:lnTo>
                <a:lnTo>
                  <a:pt x="119768" y="104984"/>
                </a:lnTo>
                <a:lnTo>
                  <a:pt x="120699" y="93490"/>
                </a:lnTo>
                <a:lnTo>
                  <a:pt x="121112" y="85737"/>
                </a:lnTo>
                <a:lnTo>
                  <a:pt x="121296" y="77528"/>
                </a:lnTo>
                <a:lnTo>
                  <a:pt x="121345" y="73116"/>
                </a:lnTo>
                <a:lnTo>
                  <a:pt x="120584" y="68588"/>
                </a:lnTo>
                <a:lnTo>
                  <a:pt x="119283" y="63981"/>
                </a:lnTo>
                <a:lnTo>
                  <a:pt x="117622" y="59323"/>
                </a:lnTo>
                <a:lnTo>
                  <a:pt x="116514" y="55423"/>
                </a:lnTo>
                <a:lnTo>
                  <a:pt x="115776" y="52030"/>
                </a:lnTo>
                <a:lnTo>
                  <a:pt x="115284" y="48974"/>
                </a:lnTo>
                <a:lnTo>
                  <a:pt x="113368" y="46143"/>
                </a:lnTo>
                <a:lnTo>
                  <a:pt x="110504" y="43462"/>
                </a:lnTo>
                <a:lnTo>
                  <a:pt x="107007" y="40881"/>
                </a:lnTo>
                <a:lnTo>
                  <a:pt x="103087" y="39160"/>
                </a:lnTo>
                <a:lnTo>
                  <a:pt x="98887" y="38013"/>
                </a:lnTo>
                <a:lnTo>
                  <a:pt x="94500" y="37248"/>
                </a:lnTo>
                <a:lnTo>
                  <a:pt x="90781" y="35944"/>
                </a:lnTo>
                <a:lnTo>
                  <a:pt x="87508" y="34282"/>
                </a:lnTo>
                <a:lnTo>
                  <a:pt x="84532" y="32379"/>
                </a:lnTo>
                <a:lnTo>
                  <a:pt x="80961" y="31111"/>
                </a:lnTo>
                <a:lnTo>
                  <a:pt x="76993" y="30266"/>
                </a:lnTo>
                <a:lnTo>
                  <a:pt x="72759" y="29702"/>
                </a:lnTo>
                <a:lnTo>
                  <a:pt x="67556" y="29326"/>
                </a:lnTo>
                <a:lnTo>
                  <a:pt x="61706" y="29075"/>
                </a:lnTo>
                <a:lnTo>
                  <a:pt x="44212" y="28723"/>
                </a:lnTo>
                <a:lnTo>
                  <a:pt x="13396" y="28583"/>
                </a:lnTo>
                <a:lnTo>
                  <a:pt x="11312" y="29374"/>
                </a:lnTo>
                <a:lnTo>
                  <a:pt x="9922" y="30695"/>
                </a:lnTo>
                <a:lnTo>
                  <a:pt x="8996" y="32369"/>
                </a:lnTo>
                <a:lnTo>
                  <a:pt x="7585" y="33486"/>
                </a:lnTo>
                <a:lnTo>
                  <a:pt x="5850" y="34230"/>
                </a:lnTo>
                <a:lnTo>
                  <a:pt x="0" y="3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9"/>
          <p:cNvSpPr/>
          <p:nvPr/>
        </p:nvSpPr>
        <p:spPr>
          <a:xfrm>
            <a:off x="707318" y="3679031"/>
            <a:ext cx="135645" cy="214313"/>
          </a:xfrm>
          <a:custGeom>
            <a:avLst/>
            <a:gdLst/>
            <a:ahLst/>
            <a:cxnLst/>
            <a:rect l="0" t="0" r="0" b="0"/>
            <a:pathLst>
              <a:path w="135645" h="214313">
                <a:moveTo>
                  <a:pt x="7057" y="0"/>
                </a:moveTo>
                <a:lnTo>
                  <a:pt x="207" y="0"/>
                </a:lnTo>
                <a:lnTo>
                  <a:pt x="0" y="3792"/>
                </a:lnTo>
                <a:lnTo>
                  <a:pt x="765" y="5703"/>
                </a:lnTo>
                <a:lnTo>
                  <a:pt x="3731" y="9943"/>
                </a:lnTo>
                <a:lnTo>
                  <a:pt x="7695" y="14473"/>
                </a:lnTo>
                <a:lnTo>
                  <a:pt x="9863" y="16792"/>
                </a:lnTo>
                <a:lnTo>
                  <a:pt x="12103" y="19926"/>
                </a:lnTo>
                <a:lnTo>
                  <a:pt x="14389" y="23603"/>
                </a:lnTo>
                <a:lnTo>
                  <a:pt x="16708" y="27641"/>
                </a:lnTo>
                <a:lnTo>
                  <a:pt x="21400" y="36362"/>
                </a:lnTo>
                <a:lnTo>
                  <a:pt x="23763" y="40910"/>
                </a:lnTo>
                <a:lnTo>
                  <a:pt x="26925" y="45530"/>
                </a:lnTo>
                <a:lnTo>
                  <a:pt x="30621" y="50197"/>
                </a:lnTo>
                <a:lnTo>
                  <a:pt x="34672" y="54896"/>
                </a:lnTo>
                <a:lnTo>
                  <a:pt x="37373" y="59616"/>
                </a:lnTo>
                <a:lnTo>
                  <a:pt x="39174" y="64350"/>
                </a:lnTo>
                <a:lnTo>
                  <a:pt x="40374" y="69094"/>
                </a:lnTo>
                <a:lnTo>
                  <a:pt x="42762" y="74638"/>
                </a:lnTo>
                <a:lnTo>
                  <a:pt x="45942" y="80715"/>
                </a:lnTo>
                <a:lnTo>
                  <a:pt x="49649" y="87147"/>
                </a:lnTo>
                <a:lnTo>
                  <a:pt x="55884" y="98527"/>
                </a:lnTo>
                <a:lnTo>
                  <a:pt x="58658" y="103785"/>
                </a:lnTo>
                <a:lnTo>
                  <a:pt x="62095" y="108878"/>
                </a:lnTo>
                <a:lnTo>
                  <a:pt x="65974" y="113860"/>
                </a:lnTo>
                <a:lnTo>
                  <a:pt x="70147" y="118769"/>
                </a:lnTo>
                <a:lnTo>
                  <a:pt x="73723" y="123629"/>
                </a:lnTo>
                <a:lnTo>
                  <a:pt x="76901" y="128457"/>
                </a:lnTo>
                <a:lnTo>
                  <a:pt x="79813" y="133263"/>
                </a:lnTo>
                <a:lnTo>
                  <a:pt x="82549" y="138055"/>
                </a:lnTo>
                <a:lnTo>
                  <a:pt x="87704" y="147612"/>
                </a:lnTo>
                <a:lnTo>
                  <a:pt x="90984" y="152383"/>
                </a:lnTo>
                <a:lnTo>
                  <a:pt x="94758" y="157151"/>
                </a:lnTo>
                <a:lnTo>
                  <a:pt x="98862" y="161917"/>
                </a:lnTo>
                <a:lnTo>
                  <a:pt x="102391" y="166682"/>
                </a:lnTo>
                <a:lnTo>
                  <a:pt x="105538" y="171447"/>
                </a:lnTo>
                <a:lnTo>
                  <a:pt x="108430" y="176210"/>
                </a:lnTo>
                <a:lnTo>
                  <a:pt x="110357" y="180179"/>
                </a:lnTo>
                <a:lnTo>
                  <a:pt x="112499" y="186707"/>
                </a:lnTo>
                <a:lnTo>
                  <a:pt x="115568" y="192254"/>
                </a:lnTo>
                <a:lnTo>
                  <a:pt x="119578" y="197364"/>
                </a:lnTo>
                <a:lnTo>
                  <a:pt x="121758" y="199839"/>
                </a:lnTo>
                <a:lnTo>
                  <a:pt x="126297" y="204705"/>
                </a:lnTo>
                <a:lnTo>
                  <a:pt x="135644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0"/>
          <p:cNvSpPr/>
          <p:nvPr/>
        </p:nvSpPr>
        <p:spPr>
          <a:xfrm>
            <a:off x="707231" y="3714750"/>
            <a:ext cx="121445" cy="157163"/>
          </a:xfrm>
          <a:custGeom>
            <a:avLst/>
            <a:gdLst/>
            <a:ahLst/>
            <a:cxnLst/>
            <a:rect l="0" t="0" r="0" b="0"/>
            <a:pathLst>
              <a:path w="121445" h="157163">
                <a:moveTo>
                  <a:pt x="121444" y="0"/>
                </a:moveTo>
                <a:lnTo>
                  <a:pt x="104359" y="0"/>
                </a:lnTo>
                <a:lnTo>
                  <a:pt x="102910" y="1587"/>
                </a:lnTo>
                <a:lnTo>
                  <a:pt x="101944" y="4233"/>
                </a:lnTo>
                <a:lnTo>
                  <a:pt x="101300" y="7584"/>
                </a:lnTo>
                <a:lnTo>
                  <a:pt x="100077" y="11406"/>
                </a:lnTo>
                <a:lnTo>
                  <a:pt x="98468" y="15542"/>
                </a:lnTo>
                <a:lnTo>
                  <a:pt x="96602" y="19886"/>
                </a:lnTo>
                <a:lnTo>
                  <a:pt x="93770" y="24369"/>
                </a:lnTo>
                <a:lnTo>
                  <a:pt x="90294" y="28947"/>
                </a:lnTo>
                <a:lnTo>
                  <a:pt x="86390" y="33585"/>
                </a:lnTo>
                <a:lnTo>
                  <a:pt x="82993" y="38265"/>
                </a:lnTo>
                <a:lnTo>
                  <a:pt x="79935" y="42972"/>
                </a:lnTo>
                <a:lnTo>
                  <a:pt x="77102" y="47698"/>
                </a:lnTo>
                <a:lnTo>
                  <a:pt x="69722" y="59299"/>
                </a:lnTo>
                <a:lnTo>
                  <a:pt x="65531" y="65726"/>
                </a:lnTo>
                <a:lnTo>
                  <a:pt x="61150" y="71599"/>
                </a:lnTo>
                <a:lnTo>
                  <a:pt x="56641" y="77101"/>
                </a:lnTo>
                <a:lnTo>
                  <a:pt x="52048" y="82356"/>
                </a:lnTo>
                <a:lnTo>
                  <a:pt x="48193" y="87448"/>
                </a:lnTo>
                <a:lnTo>
                  <a:pt x="44828" y="92430"/>
                </a:lnTo>
                <a:lnTo>
                  <a:pt x="41792" y="97339"/>
                </a:lnTo>
                <a:lnTo>
                  <a:pt x="29933" y="115624"/>
                </a:lnTo>
                <a:lnTo>
                  <a:pt x="26305" y="120739"/>
                </a:lnTo>
                <a:lnTo>
                  <a:pt x="23093" y="124942"/>
                </a:lnTo>
                <a:lnTo>
                  <a:pt x="20158" y="128539"/>
                </a:lnTo>
                <a:lnTo>
                  <a:pt x="17407" y="131730"/>
                </a:lnTo>
                <a:lnTo>
                  <a:pt x="14780" y="134651"/>
                </a:lnTo>
                <a:lnTo>
                  <a:pt x="12234" y="137392"/>
                </a:lnTo>
                <a:lnTo>
                  <a:pt x="10537" y="140013"/>
                </a:lnTo>
                <a:lnTo>
                  <a:pt x="9406" y="142554"/>
                </a:lnTo>
                <a:lnTo>
                  <a:pt x="8652" y="145043"/>
                </a:lnTo>
                <a:lnTo>
                  <a:pt x="5697" y="149924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1"/>
          <p:cNvSpPr/>
          <p:nvPr/>
        </p:nvSpPr>
        <p:spPr>
          <a:xfrm>
            <a:off x="871537" y="3721893"/>
            <a:ext cx="257176" cy="50008"/>
          </a:xfrm>
          <a:custGeom>
            <a:avLst/>
            <a:gdLst/>
            <a:ahLst/>
            <a:cxnLst/>
            <a:rect l="0" t="0" r="0" b="0"/>
            <a:pathLst>
              <a:path w="257176" h="50008">
                <a:moveTo>
                  <a:pt x="0" y="50007"/>
                </a:moveTo>
                <a:lnTo>
                  <a:pt x="3792" y="50007"/>
                </a:lnTo>
                <a:lnTo>
                  <a:pt x="5703" y="49213"/>
                </a:lnTo>
                <a:lnTo>
                  <a:pt x="7771" y="47890"/>
                </a:lnTo>
                <a:lnTo>
                  <a:pt x="9943" y="46214"/>
                </a:lnTo>
                <a:lnTo>
                  <a:pt x="12185" y="45097"/>
                </a:lnTo>
                <a:lnTo>
                  <a:pt x="16793" y="43856"/>
                </a:lnTo>
                <a:lnTo>
                  <a:pt x="19133" y="42731"/>
                </a:lnTo>
                <a:lnTo>
                  <a:pt x="21486" y="41188"/>
                </a:lnTo>
                <a:lnTo>
                  <a:pt x="23849" y="39365"/>
                </a:lnTo>
                <a:lnTo>
                  <a:pt x="27012" y="38149"/>
                </a:lnTo>
                <a:lnTo>
                  <a:pt x="34760" y="36800"/>
                </a:lnTo>
                <a:lnTo>
                  <a:pt x="39048" y="35645"/>
                </a:lnTo>
                <a:lnTo>
                  <a:pt x="43495" y="34083"/>
                </a:lnTo>
                <a:lnTo>
                  <a:pt x="48046" y="32247"/>
                </a:lnTo>
                <a:lnTo>
                  <a:pt x="59454" y="28090"/>
                </a:lnTo>
                <a:lnTo>
                  <a:pt x="65830" y="25871"/>
                </a:lnTo>
                <a:lnTo>
                  <a:pt x="71668" y="24391"/>
                </a:lnTo>
                <a:lnTo>
                  <a:pt x="77147" y="23405"/>
                </a:lnTo>
                <a:lnTo>
                  <a:pt x="82388" y="22747"/>
                </a:lnTo>
                <a:lnTo>
                  <a:pt x="88263" y="21515"/>
                </a:lnTo>
                <a:lnTo>
                  <a:pt x="94561" y="19899"/>
                </a:lnTo>
                <a:lnTo>
                  <a:pt x="101140" y="18029"/>
                </a:lnTo>
                <a:lnTo>
                  <a:pt x="114801" y="13834"/>
                </a:lnTo>
                <a:lnTo>
                  <a:pt x="121778" y="11604"/>
                </a:lnTo>
                <a:lnTo>
                  <a:pt x="128810" y="10117"/>
                </a:lnTo>
                <a:lnTo>
                  <a:pt x="135880" y="9126"/>
                </a:lnTo>
                <a:lnTo>
                  <a:pt x="142974" y="8466"/>
                </a:lnTo>
                <a:lnTo>
                  <a:pt x="149291" y="7231"/>
                </a:lnTo>
                <a:lnTo>
                  <a:pt x="155090" y="5615"/>
                </a:lnTo>
                <a:lnTo>
                  <a:pt x="160543" y="3743"/>
                </a:lnTo>
                <a:lnTo>
                  <a:pt x="165766" y="2495"/>
                </a:lnTo>
                <a:lnTo>
                  <a:pt x="170836" y="1664"/>
                </a:lnTo>
                <a:lnTo>
                  <a:pt x="175803" y="1109"/>
                </a:lnTo>
                <a:lnTo>
                  <a:pt x="181496" y="740"/>
                </a:lnTo>
                <a:lnTo>
                  <a:pt x="187672" y="493"/>
                </a:lnTo>
                <a:lnTo>
                  <a:pt x="205625" y="14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2"/>
          <p:cNvSpPr/>
          <p:nvPr/>
        </p:nvSpPr>
        <p:spPr>
          <a:xfrm>
            <a:off x="1028700" y="3657600"/>
            <a:ext cx="21432" cy="250032"/>
          </a:xfrm>
          <a:custGeom>
            <a:avLst/>
            <a:gdLst/>
            <a:ahLst/>
            <a:cxnLst/>
            <a:rect l="0" t="0" r="0" b="0"/>
            <a:pathLst>
              <a:path w="21432" h="250032">
                <a:moveTo>
                  <a:pt x="14287" y="0"/>
                </a:moveTo>
                <a:lnTo>
                  <a:pt x="7437" y="0"/>
                </a:lnTo>
                <a:lnTo>
                  <a:pt x="6546" y="794"/>
                </a:lnTo>
                <a:lnTo>
                  <a:pt x="3438" y="3792"/>
                </a:lnTo>
                <a:lnTo>
                  <a:pt x="2292" y="5703"/>
                </a:lnTo>
                <a:lnTo>
                  <a:pt x="1528" y="7770"/>
                </a:lnTo>
                <a:lnTo>
                  <a:pt x="1018" y="9942"/>
                </a:lnTo>
                <a:lnTo>
                  <a:pt x="452" y="14473"/>
                </a:lnTo>
                <a:lnTo>
                  <a:pt x="201" y="19925"/>
                </a:lnTo>
                <a:lnTo>
                  <a:pt x="39" y="36362"/>
                </a:lnTo>
                <a:lnTo>
                  <a:pt x="0" y="164309"/>
                </a:lnTo>
                <a:lnTo>
                  <a:pt x="793" y="171452"/>
                </a:lnTo>
                <a:lnTo>
                  <a:pt x="2116" y="178595"/>
                </a:lnTo>
                <a:lnTo>
                  <a:pt x="3792" y="185738"/>
                </a:lnTo>
                <a:lnTo>
                  <a:pt x="4909" y="192088"/>
                </a:lnTo>
                <a:lnTo>
                  <a:pt x="5654" y="197908"/>
                </a:lnTo>
                <a:lnTo>
                  <a:pt x="6150" y="203376"/>
                </a:lnTo>
                <a:lnTo>
                  <a:pt x="6481" y="208609"/>
                </a:lnTo>
                <a:lnTo>
                  <a:pt x="6849" y="218657"/>
                </a:lnTo>
                <a:lnTo>
                  <a:pt x="7056" y="229446"/>
                </a:lnTo>
                <a:lnTo>
                  <a:pt x="7879" y="232339"/>
                </a:lnTo>
                <a:lnTo>
                  <a:pt x="9221" y="235061"/>
                </a:lnTo>
                <a:lnTo>
                  <a:pt x="10910" y="237669"/>
                </a:lnTo>
                <a:lnTo>
                  <a:pt x="12829" y="240202"/>
                </a:lnTo>
                <a:lnTo>
                  <a:pt x="14903" y="242685"/>
                </a:lnTo>
                <a:lnTo>
                  <a:pt x="21431" y="25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3"/>
          <p:cNvSpPr/>
          <p:nvPr/>
        </p:nvSpPr>
        <p:spPr>
          <a:xfrm>
            <a:off x="1221670" y="3629025"/>
            <a:ext cx="18310" cy="242888"/>
          </a:xfrm>
          <a:custGeom>
            <a:avLst/>
            <a:gdLst/>
            <a:ahLst/>
            <a:cxnLst/>
            <a:rect l="0" t="0" r="0" b="0"/>
            <a:pathLst>
              <a:path w="18310" h="242888">
                <a:moveTo>
                  <a:pt x="7055" y="0"/>
                </a:moveTo>
                <a:lnTo>
                  <a:pt x="10847" y="0"/>
                </a:lnTo>
                <a:lnTo>
                  <a:pt x="11964" y="794"/>
                </a:lnTo>
                <a:lnTo>
                  <a:pt x="12709" y="2116"/>
                </a:lnTo>
                <a:lnTo>
                  <a:pt x="13205" y="3792"/>
                </a:lnTo>
                <a:lnTo>
                  <a:pt x="13757" y="7770"/>
                </a:lnTo>
                <a:lnTo>
                  <a:pt x="14002" y="12978"/>
                </a:lnTo>
                <a:lnTo>
                  <a:pt x="14140" y="25629"/>
                </a:lnTo>
                <a:lnTo>
                  <a:pt x="14172" y="37584"/>
                </a:lnTo>
                <a:lnTo>
                  <a:pt x="14975" y="43312"/>
                </a:lnTo>
                <a:lnTo>
                  <a:pt x="16303" y="48719"/>
                </a:lnTo>
                <a:lnTo>
                  <a:pt x="17983" y="53910"/>
                </a:lnTo>
                <a:lnTo>
                  <a:pt x="18309" y="59752"/>
                </a:lnTo>
                <a:lnTo>
                  <a:pt x="17732" y="66029"/>
                </a:lnTo>
                <a:lnTo>
                  <a:pt x="16554" y="72594"/>
                </a:lnTo>
                <a:lnTo>
                  <a:pt x="15769" y="79352"/>
                </a:lnTo>
                <a:lnTo>
                  <a:pt x="15245" y="86238"/>
                </a:lnTo>
                <a:lnTo>
                  <a:pt x="14896" y="93211"/>
                </a:lnTo>
                <a:lnTo>
                  <a:pt x="14509" y="107308"/>
                </a:lnTo>
                <a:lnTo>
                  <a:pt x="14405" y="114401"/>
                </a:lnTo>
                <a:lnTo>
                  <a:pt x="13542" y="121511"/>
                </a:lnTo>
                <a:lnTo>
                  <a:pt x="12173" y="128632"/>
                </a:lnTo>
                <a:lnTo>
                  <a:pt x="10467" y="135761"/>
                </a:lnTo>
                <a:lnTo>
                  <a:pt x="9330" y="142895"/>
                </a:lnTo>
                <a:lnTo>
                  <a:pt x="8571" y="150032"/>
                </a:lnTo>
                <a:lnTo>
                  <a:pt x="8066" y="157171"/>
                </a:lnTo>
                <a:lnTo>
                  <a:pt x="7729" y="163518"/>
                </a:lnTo>
                <a:lnTo>
                  <a:pt x="7354" y="174804"/>
                </a:lnTo>
                <a:lnTo>
                  <a:pt x="6461" y="180036"/>
                </a:lnTo>
                <a:lnTo>
                  <a:pt x="5071" y="185111"/>
                </a:lnTo>
                <a:lnTo>
                  <a:pt x="3351" y="190082"/>
                </a:lnTo>
                <a:lnTo>
                  <a:pt x="2204" y="194984"/>
                </a:lnTo>
                <a:lnTo>
                  <a:pt x="1440" y="199839"/>
                </a:lnTo>
                <a:lnTo>
                  <a:pt x="930" y="204663"/>
                </a:lnTo>
                <a:lnTo>
                  <a:pt x="364" y="212141"/>
                </a:lnTo>
                <a:lnTo>
                  <a:pt x="112" y="218903"/>
                </a:lnTo>
                <a:lnTo>
                  <a:pt x="0" y="227200"/>
                </a:lnTo>
                <a:lnTo>
                  <a:pt x="764" y="230048"/>
                </a:lnTo>
                <a:lnTo>
                  <a:pt x="2067" y="231947"/>
                </a:lnTo>
                <a:lnTo>
                  <a:pt x="3730" y="233212"/>
                </a:lnTo>
                <a:lnTo>
                  <a:pt x="4838" y="234850"/>
                </a:lnTo>
                <a:lnTo>
                  <a:pt x="5577" y="236735"/>
                </a:lnTo>
                <a:lnTo>
                  <a:pt x="7055" y="2428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4"/>
          <p:cNvSpPr/>
          <p:nvPr/>
        </p:nvSpPr>
        <p:spPr>
          <a:xfrm>
            <a:off x="1328833" y="3636168"/>
            <a:ext cx="146557" cy="221323"/>
          </a:xfrm>
          <a:custGeom>
            <a:avLst/>
            <a:gdLst/>
            <a:ahLst/>
            <a:cxnLst/>
            <a:rect l="0" t="0" r="0" b="0"/>
            <a:pathLst>
              <a:path w="146557" h="221323">
                <a:moveTo>
                  <a:pt x="21335" y="0"/>
                </a:moveTo>
                <a:lnTo>
                  <a:pt x="17543" y="7585"/>
                </a:lnTo>
                <a:lnTo>
                  <a:pt x="16426" y="11407"/>
                </a:lnTo>
                <a:lnTo>
                  <a:pt x="15681" y="15542"/>
                </a:lnTo>
                <a:lnTo>
                  <a:pt x="15185" y="19887"/>
                </a:lnTo>
                <a:lnTo>
                  <a:pt x="14060" y="24370"/>
                </a:lnTo>
                <a:lnTo>
                  <a:pt x="12516" y="28947"/>
                </a:lnTo>
                <a:lnTo>
                  <a:pt x="10693" y="33585"/>
                </a:lnTo>
                <a:lnTo>
                  <a:pt x="9478" y="39059"/>
                </a:lnTo>
                <a:lnTo>
                  <a:pt x="8668" y="45089"/>
                </a:lnTo>
                <a:lnTo>
                  <a:pt x="8128" y="51491"/>
                </a:lnTo>
                <a:lnTo>
                  <a:pt x="6974" y="58140"/>
                </a:lnTo>
                <a:lnTo>
                  <a:pt x="5411" y="64954"/>
                </a:lnTo>
                <a:lnTo>
                  <a:pt x="3575" y="71878"/>
                </a:lnTo>
                <a:lnTo>
                  <a:pt x="2352" y="78875"/>
                </a:lnTo>
                <a:lnTo>
                  <a:pt x="1536" y="85921"/>
                </a:lnTo>
                <a:lnTo>
                  <a:pt x="992" y="92999"/>
                </a:lnTo>
                <a:lnTo>
                  <a:pt x="629" y="99306"/>
                </a:lnTo>
                <a:lnTo>
                  <a:pt x="226" y="110547"/>
                </a:lnTo>
                <a:lnTo>
                  <a:pt x="0" y="129592"/>
                </a:lnTo>
                <a:lnTo>
                  <a:pt x="761" y="136401"/>
                </a:lnTo>
                <a:lnTo>
                  <a:pt x="2063" y="143322"/>
                </a:lnTo>
                <a:lnTo>
                  <a:pt x="3725" y="150317"/>
                </a:lnTo>
                <a:lnTo>
                  <a:pt x="4832" y="156567"/>
                </a:lnTo>
                <a:lnTo>
                  <a:pt x="5571" y="162322"/>
                </a:lnTo>
                <a:lnTo>
                  <a:pt x="6063" y="167746"/>
                </a:lnTo>
                <a:lnTo>
                  <a:pt x="7185" y="172950"/>
                </a:lnTo>
                <a:lnTo>
                  <a:pt x="8727" y="178006"/>
                </a:lnTo>
                <a:lnTo>
                  <a:pt x="10548" y="182965"/>
                </a:lnTo>
                <a:lnTo>
                  <a:pt x="12557" y="187858"/>
                </a:lnTo>
                <a:lnTo>
                  <a:pt x="14689" y="192707"/>
                </a:lnTo>
                <a:lnTo>
                  <a:pt x="16904" y="197528"/>
                </a:lnTo>
                <a:lnTo>
                  <a:pt x="18381" y="201536"/>
                </a:lnTo>
                <a:lnTo>
                  <a:pt x="20022" y="208105"/>
                </a:lnTo>
                <a:lnTo>
                  <a:pt x="22868" y="213671"/>
                </a:lnTo>
                <a:lnTo>
                  <a:pt x="24739" y="216266"/>
                </a:lnTo>
                <a:lnTo>
                  <a:pt x="26779" y="217996"/>
                </a:lnTo>
                <a:lnTo>
                  <a:pt x="28933" y="219150"/>
                </a:lnTo>
                <a:lnTo>
                  <a:pt x="33443" y="220431"/>
                </a:lnTo>
                <a:lnTo>
                  <a:pt x="35757" y="220773"/>
                </a:lnTo>
                <a:lnTo>
                  <a:pt x="38094" y="221001"/>
                </a:lnTo>
                <a:lnTo>
                  <a:pt x="41239" y="221153"/>
                </a:lnTo>
                <a:lnTo>
                  <a:pt x="48967" y="221322"/>
                </a:lnTo>
                <a:lnTo>
                  <a:pt x="52456" y="220573"/>
                </a:lnTo>
                <a:lnTo>
                  <a:pt x="55576" y="219280"/>
                </a:lnTo>
                <a:lnTo>
                  <a:pt x="58450" y="217624"/>
                </a:lnTo>
                <a:lnTo>
                  <a:pt x="65877" y="213668"/>
                </a:lnTo>
                <a:lnTo>
                  <a:pt x="70080" y="211502"/>
                </a:lnTo>
                <a:lnTo>
                  <a:pt x="73675" y="208470"/>
                </a:lnTo>
                <a:lnTo>
                  <a:pt x="76866" y="204861"/>
                </a:lnTo>
                <a:lnTo>
                  <a:pt x="79787" y="200868"/>
                </a:lnTo>
                <a:lnTo>
                  <a:pt x="82528" y="196618"/>
                </a:lnTo>
                <a:lnTo>
                  <a:pt x="85149" y="192198"/>
                </a:lnTo>
                <a:lnTo>
                  <a:pt x="87691" y="187663"/>
                </a:lnTo>
                <a:lnTo>
                  <a:pt x="90972" y="183053"/>
                </a:lnTo>
                <a:lnTo>
                  <a:pt x="94747" y="178392"/>
                </a:lnTo>
                <a:lnTo>
                  <a:pt x="98852" y="173696"/>
                </a:lnTo>
                <a:lnTo>
                  <a:pt x="102382" y="168185"/>
                </a:lnTo>
                <a:lnTo>
                  <a:pt x="105529" y="162130"/>
                </a:lnTo>
                <a:lnTo>
                  <a:pt x="108420" y="155712"/>
                </a:lnTo>
                <a:lnTo>
                  <a:pt x="111142" y="149052"/>
                </a:lnTo>
                <a:lnTo>
                  <a:pt x="113750" y="142230"/>
                </a:lnTo>
                <a:lnTo>
                  <a:pt x="116283" y="135302"/>
                </a:lnTo>
                <a:lnTo>
                  <a:pt x="119559" y="129095"/>
                </a:lnTo>
                <a:lnTo>
                  <a:pt x="123330" y="123369"/>
                </a:lnTo>
                <a:lnTo>
                  <a:pt x="127432" y="117965"/>
                </a:lnTo>
                <a:lnTo>
                  <a:pt x="130960" y="111981"/>
                </a:lnTo>
                <a:lnTo>
                  <a:pt x="134106" y="105610"/>
                </a:lnTo>
                <a:lnTo>
                  <a:pt x="136997" y="98982"/>
                </a:lnTo>
                <a:lnTo>
                  <a:pt x="138924" y="92182"/>
                </a:lnTo>
                <a:lnTo>
                  <a:pt x="140209" y="85268"/>
                </a:lnTo>
                <a:lnTo>
                  <a:pt x="141066" y="78276"/>
                </a:lnTo>
                <a:lnTo>
                  <a:pt x="142431" y="72028"/>
                </a:lnTo>
                <a:lnTo>
                  <a:pt x="144134" y="66275"/>
                </a:lnTo>
                <a:lnTo>
                  <a:pt x="146064" y="60852"/>
                </a:lnTo>
                <a:lnTo>
                  <a:pt x="146556" y="55650"/>
                </a:lnTo>
                <a:lnTo>
                  <a:pt x="146091" y="50593"/>
                </a:lnTo>
                <a:lnTo>
                  <a:pt x="144987" y="45635"/>
                </a:lnTo>
                <a:lnTo>
                  <a:pt x="143457" y="41536"/>
                </a:lnTo>
                <a:lnTo>
                  <a:pt x="139641" y="34865"/>
                </a:lnTo>
                <a:lnTo>
                  <a:pt x="137416" y="29254"/>
                </a:lnTo>
                <a:lnTo>
                  <a:pt x="136822" y="26646"/>
                </a:lnTo>
                <a:lnTo>
                  <a:pt x="134839" y="24114"/>
                </a:lnTo>
                <a:lnTo>
                  <a:pt x="131929" y="21633"/>
                </a:lnTo>
                <a:lnTo>
                  <a:pt x="128402" y="19184"/>
                </a:lnTo>
                <a:lnTo>
                  <a:pt x="124463" y="17552"/>
                </a:lnTo>
                <a:lnTo>
                  <a:pt x="120250" y="16464"/>
                </a:lnTo>
                <a:lnTo>
                  <a:pt x="115853" y="15738"/>
                </a:lnTo>
                <a:lnTo>
                  <a:pt x="112129" y="15255"/>
                </a:lnTo>
                <a:lnTo>
                  <a:pt x="108852" y="14933"/>
                </a:lnTo>
                <a:lnTo>
                  <a:pt x="105873" y="14718"/>
                </a:lnTo>
                <a:lnTo>
                  <a:pt x="102300" y="14574"/>
                </a:lnTo>
                <a:lnTo>
                  <a:pt x="94097" y="14415"/>
                </a:lnTo>
                <a:lnTo>
                  <a:pt x="80553" y="14326"/>
                </a:lnTo>
                <a:lnTo>
                  <a:pt x="76689" y="15107"/>
                </a:lnTo>
                <a:lnTo>
                  <a:pt x="73319" y="16421"/>
                </a:lnTo>
                <a:lnTo>
                  <a:pt x="70279" y="18091"/>
                </a:lnTo>
                <a:lnTo>
                  <a:pt x="66664" y="19205"/>
                </a:lnTo>
                <a:lnTo>
                  <a:pt x="62667" y="19947"/>
                </a:lnTo>
                <a:lnTo>
                  <a:pt x="58415" y="20442"/>
                </a:lnTo>
                <a:lnTo>
                  <a:pt x="53992" y="20772"/>
                </a:lnTo>
                <a:lnTo>
                  <a:pt x="49457" y="20992"/>
                </a:lnTo>
                <a:lnTo>
                  <a:pt x="44845" y="21138"/>
                </a:lnTo>
                <a:lnTo>
                  <a:pt x="40977" y="22030"/>
                </a:lnTo>
                <a:lnTo>
                  <a:pt x="37605" y="23418"/>
                </a:lnTo>
                <a:lnTo>
                  <a:pt x="34563" y="25137"/>
                </a:lnTo>
                <a:lnTo>
                  <a:pt x="31741" y="26283"/>
                </a:lnTo>
                <a:lnTo>
                  <a:pt x="29066" y="27047"/>
                </a:lnTo>
                <a:lnTo>
                  <a:pt x="22862" y="28274"/>
                </a:lnTo>
                <a:lnTo>
                  <a:pt x="19897" y="28442"/>
                </a:lnTo>
                <a:lnTo>
                  <a:pt x="14192" y="285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5"/>
          <p:cNvSpPr/>
          <p:nvPr/>
        </p:nvSpPr>
        <p:spPr>
          <a:xfrm>
            <a:off x="1693068" y="3621881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7" y="15777"/>
                </a:lnTo>
                <a:lnTo>
                  <a:pt x="3793" y="15280"/>
                </a:lnTo>
                <a:lnTo>
                  <a:pt x="6497" y="14949"/>
                </a:lnTo>
                <a:lnTo>
                  <a:pt x="9888" y="14728"/>
                </a:lnTo>
                <a:lnTo>
                  <a:pt x="17095" y="14483"/>
                </a:lnTo>
                <a:lnTo>
                  <a:pt x="26408" y="14346"/>
                </a:lnTo>
                <a:lnTo>
                  <a:pt x="34491" y="14313"/>
                </a:lnTo>
                <a:lnTo>
                  <a:pt x="38869" y="13511"/>
                </a:lnTo>
                <a:lnTo>
                  <a:pt x="43376" y="12182"/>
                </a:lnTo>
                <a:lnTo>
                  <a:pt x="47967" y="10503"/>
                </a:lnTo>
                <a:lnTo>
                  <a:pt x="52616" y="9383"/>
                </a:lnTo>
                <a:lnTo>
                  <a:pt x="57302" y="8636"/>
                </a:lnTo>
                <a:lnTo>
                  <a:pt x="62014" y="8139"/>
                </a:lnTo>
                <a:lnTo>
                  <a:pt x="66743" y="7807"/>
                </a:lnTo>
                <a:lnTo>
                  <a:pt x="71483" y="7586"/>
                </a:lnTo>
                <a:lnTo>
                  <a:pt x="80983" y="7340"/>
                </a:lnTo>
                <a:lnTo>
                  <a:pt x="104778" y="7169"/>
                </a:lnTo>
                <a:lnTo>
                  <a:pt x="109539" y="6367"/>
                </a:lnTo>
                <a:lnTo>
                  <a:pt x="114301" y="5038"/>
                </a:lnTo>
                <a:lnTo>
                  <a:pt x="119064" y="3359"/>
                </a:lnTo>
                <a:lnTo>
                  <a:pt x="123032" y="2239"/>
                </a:lnTo>
                <a:lnTo>
                  <a:pt x="126471" y="1493"/>
                </a:lnTo>
                <a:lnTo>
                  <a:pt x="129558" y="995"/>
                </a:lnTo>
                <a:lnTo>
                  <a:pt x="132410" y="663"/>
                </a:lnTo>
                <a:lnTo>
                  <a:pt x="135104" y="442"/>
                </a:lnTo>
                <a:lnTo>
                  <a:pt x="137695" y="294"/>
                </a:lnTo>
                <a:lnTo>
                  <a:pt x="142690" y="13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6"/>
          <p:cNvSpPr/>
          <p:nvPr/>
        </p:nvSpPr>
        <p:spPr>
          <a:xfrm>
            <a:off x="1681343" y="3686175"/>
            <a:ext cx="190320" cy="21432"/>
          </a:xfrm>
          <a:custGeom>
            <a:avLst/>
            <a:gdLst/>
            <a:ahLst/>
            <a:cxnLst/>
            <a:rect l="0" t="0" r="0" b="0"/>
            <a:pathLst>
              <a:path w="190320" h="21432">
                <a:moveTo>
                  <a:pt x="4582" y="21431"/>
                </a:moveTo>
                <a:lnTo>
                  <a:pt x="466" y="21431"/>
                </a:lnTo>
                <a:lnTo>
                  <a:pt x="2223" y="21431"/>
                </a:lnTo>
                <a:lnTo>
                  <a:pt x="0" y="21431"/>
                </a:lnTo>
                <a:lnTo>
                  <a:pt x="46185" y="21431"/>
                </a:lnTo>
                <a:lnTo>
                  <a:pt x="50573" y="20637"/>
                </a:lnTo>
                <a:lnTo>
                  <a:pt x="55086" y="19314"/>
                </a:lnTo>
                <a:lnTo>
                  <a:pt x="59683" y="17639"/>
                </a:lnTo>
                <a:lnTo>
                  <a:pt x="65128" y="16521"/>
                </a:lnTo>
                <a:lnTo>
                  <a:pt x="71140" y="15776"/>
                </a:lnTo>
                <a:lnTo>
                  <a:pt x="77529" y="15280"/>
                </a:lnTo>
                <a:lnTo>
                  <a:pt x="83375" y="14155"/>
                </a:lnTo>
                <a:lnTo>
                  <a:pt x="88861" y="12612"/>
                </a:lnTo>
                <a:lnTo>
                  <a:pt x="94105" y="10789"/>
                </a:lnTo>
                <a:lnTo>
                  <a:pt x="99983" y="9574"/>
                </a:lnTo>
                <a:lnTo>
                  <a:pt x="106282" y="8763"/>
                </a:lnTo>
                <a:lnTo>
                  <a:pt x="112863" y="8224"/>
                </a:lnTo>
                <a:lnTo>
                  <a:pt x="119632" y="7070"/>
                </a:lnTo>
                <a:lnTo>
                  <a:pt x="126525" y="5507"/>
                </a:lnTo>
                <a:lnTo>
                  <a:pt x="133503" y="3671"/>
                </a:lnTo>
                <a:lnTo>
                  <a:pt x="140535" y="2447"/>
                </a:lnTo>
                <a:lnTo>
                  <a:pt x="147605" y="1632"/>
                </a:lnTo>
                <a:lnTo>
                  <a:pt x="154699" y="1087"/>
                </a:lnTo>
                <a:lnTo>
                  <a:pt x="161016" y="725"/>
                </a:lnTo>
                <a:lnTo>
                  <a:pt x="172268" y="322"/>
                </a:lnTo>
                <a:lnTo>
                  <a:pt x="1903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7"/>
          <p:cNvSpPr/>
          <p:nvPr/>
        </p:nvSpPr>
        <p:spPr>
          <a:xfrm>
            <a:off x="2086062" y="3564771"/>
            <a:ext cx="163224" cy="407028"/>
          </a:xfrm>
          <a:custGeom>
            <a:avLst/>
            <a:gdLst/>
            <a:ahLst/>
            <a:cxnLst/>
            <a:rect l="0" t="0" r="0" b="0"/>
            <a:pathLst>
              <a:path w="163224" h="407028">
                <a:moveTo>
                  <a:pt x="14200" y="14247"/>
                </a:moveTo>
                <a:lnTo>
                  <a:pt x="7143" y="14247"/>
                </a:lnTo>
                <a:lnTo>
                  <a:pt x="7068" y="24135"/>
                </a:lnTo>
                <a:lnTo>
                  <a:pt x="7056" y="68365"/>
                </a:lnTo>
                <a:lnTo>
                  <a:pt x="4940" y="80368"/>
                </a:lnTo>
                <a:lnTo>
                  <a:pt x="3264" y="86903"/>
                </a:lnTo>
                <a:lnTo>
                  <a:pt x="2147" y="93641"/>
                </a:lnTo>
                <a:lnTo>
                  <a:pt x="1402" y="100514"/>
                </a:lnTo>
                <a:lnTo>
                  <a:pt x="905" y="107477"/>
                </a:lnTo>
                <a:lnTo>
                  <a:pt x="354" y="119447"/>
                </a:lnTo>
                <a:lnTo>
                  <a:pt x="109" y="130060"/>
                </a:lnTo>
                <a:lnTo>
                  <a:pt x="0" y="140067"/>
                </a:lnTo>
                <a:lnTo>
                  <a:pt x="1558" y="144165"/>
                </a:lnTo>
                <a:lnTo>
                  <a:pt x="4185" y="147690"/>
                </a:lnTo>
                <a:lnTo>
                  <a:pt x="7523" y="150834"/>
                </a:lnTo>
                <a:lnTo>
                  <a:pt x="10542" y="152930"/>
                </a:lnTo>
                <a:lnTo>
                  <a:pt x="13349" y="154328"/>
                </a:lnTo>
                <a:lnTo>
                  <a:pt x="16014" y="155259"/>
                </a:lnTo>
                <a:lnTo>
                  <a:pt x="17791" y="156674"/>
                </a:lnTo>
                <a:lnTo>
                  <a:pt x="18975" y="158411"/>
                </a:lnTo>
                <a:lnTo>
                  <a:pt x="19764" y="160363"/>
                </a:lnTo>
                <a:lnTo>
                  <a:pt x="21879" y="161664"/>
                </a:lnTo>
                <a:lnTo>
                  <a:pt x="24875" y="162531"/>
                </a:lnTo>
                <a:lnTo>
                  <a:pt x="28460" y="163109"/>
                </a:lnTo>
                <a:lnTo>
                  <a:pt x="31644" y="163495"/>
                </a:lnTo>
                <a:lnTo>
                  <a:pt x="34561" y="163752"/>
                </a:lnTo>
                <a:lnTo>
                  <a:pt x="37299" y="163923"/>
                </a:lnTo>
                <a:lnTo>
                  <a:pt x="39918" y="163244"/>
                </a:lnTo>
                <a:lnTo>
                  <a:pt x="44945" y="160372"/>
                </a:lnTo>
                <a:lnTo>
                  <a:pt x="48190" y="158495"/>
                </a:lnTo>
                <a:lnTo>
                  <a:pt x="56030" y="154293"/>
                </a:lnTo>
                <a:lnTo>
                  <a:pt x="59549" y="151268"/>
                </a:lnTo>
                <a:lnTo>
                  <a:pt x="62689" y="147663"/>
                </a:lnTo>
                <a:lnTo>
                  <a:pt x="65576" y="143672"/>
                </a:lnTo>
                <a:lnTo>
                  <a:pt x="69088" y="140218"/>
                </a:lnTo>
                <a:lnTo>
                  <a:pt x="73017" y="137122"/>
                </a:lnTo>
                <a:lnTo>
                  <a:pt x="77224" y="134264"/>
                </a:lnTo>
                <a:lnTo>
                  <a:pt x="80822" y="130770"/>
                </a:lnTo>
                <a:lnTo>
                  <a:pt x="84015" y="126855"/>
                </a:lnTo>
                <a:lnTo>
                  <a:pt x="94417" y="111641"/>
                </a:lnTo>
                <a:lnTo>
                  <a:pt x="98634" y="105371"/>
                </a:lnTo>
                <a:lnTo>
                  <a:pt x="103033" y="99603"/>
                </a:lnTo>
                <a:lnTo>
                  <a:pt x="107554" y="94170"/>
                </a:lnTo>
                <a:lnTo>
                  <a:pt x="112154" y="88960"/>
                </a:lnTo>
                <a:lnTo>
                  <a:pt x="116015" y="83106"/>
                </a:lnTo>
                <a:lnTo>
                  <a:pt x="119383" y="76822"/>
                </a:lnTo>
                <a:lnTo>
                  <a:pt x="122422" y="70251"/>
                </a:lnTo>
                <a:lnTo>
                  <a:pt x="126036" y="64283"/>
                </a:lnTo>
                <a:lnTo>
                  <a:pt x="130032" y="58717"/>
                </a:lnTo>
                <a:lnTo>
                  <a:pt x="134284" y="53419"/>
                </a:lnTo>
                <a:lnTo>
                  <a:pt x="137912" y="48299"/>
                </a:lnTo>
                <a:lnTo>
                  <a:pt x="141125" y="43298"/>
                </a:lnTo>
                <a:lnTo>
                  <a:pt x="144060" y="38378"/>
                </a:lnTo>
                <a:lnTo>
                  <a:pt x="147322" y="28676"/>
                </a:lnTo>
                <a:lnTo>
                  <a:pt x="148192" y="23866"/>
                </a:lnTo>
                <a:lnTo>
                  <a:pt x="151275" y="16406"/>
                </a:lnTo>
                <a:lnTo>
                  <a:pt x="154497" y="10444"/>
                </a:lnTo>
                <a:lnTo>
                  <a:pt x="157066" y="0"/>
                </a:lnTo>
                <a:lnTo>
                  <a:pt x="157074" y="9907"/>
                </a:lnTo>
                <a:lnTo>
                  <a:pt x="152165" y="24796"/>
                </a:lnTo>
                <a:lnTo>
                  <a:pt x="150924" y="33753"/>
                </a:lnTo>
                <a:lnTo>
                  <a:pt x="150373" y="43025"/>
                </a:lnTo>
                <a:lnTo>
                  <a:pt x="150127" y="53231"/>
                </a:lnTo>
                <a:lnTo>
                  <a:pt x="149939" y="107243"/>
                </a:lnTo>
                <a:lnTo>
                  <a:pt x="150730" y="115138"/>
                </a:lnTo>
                <a:lnTo>
                  <a:pt x="152051" y="123577"/>
                </a:lnTo>
                <a:lnTo>
                  <a:pt x="153726" y="132377"/>
                </a:lnTo>
                <a:lnTo>
                  <a:pt x="154842" y="140626"/>
                </a:lnTo>
                <a:lnTo>
                  <a:pt x="155586" y="148506"/>
                </a:lnTo>
                <a:lnTo>
                  <a:pt x="156083" y="156140"/>
                </a:lnTo>
                <a:lnTo>
                  <a:pt x="156414" y="163611"/>
                </a:lnTo>
                <a:lnTo>
                  <a:pt x="156781" y="178263"/>
                </a:lnTo>
                <a:lnTo>
                  <a:pt x="157049" y="231334"/>
                </a:lnTo>
                <a:lnTo>
                  <a:pt x="157852" y="239934"/>
                </a:lnTo>
                <a:lnTo>
                  <a:pt x="159180" y="248049"/>
                </a:lnTo>
                <a:lnTo>
                  <a:pt x="160860" y="255840"/>
                </a:lnTo>
                <a:lnTo>
                  <a:pt x="161979" y="264209"/>
                </a:lnTo>
                <a:lnTo>
                  <a:pt x="162726" y="272964"/>
                </a:lnTo>
                <a:lnTo>
                  <a:pt x="163223" y="281975"/>
                </a:lnTo>
                <a:lnTo>
                  <a:pt x="162761" y="290363"/>
                </a:lnTo>
                <a:lnTo>
                  <a:pt x="161660" y="298337"/>
                </a:lnTo>
                <a:lnTo>
                  <a:pt x="160131" y="306034"/>
                </a:lnTo>
                <a:lnTo>
                  <a:pt x="159907" y="313547"/>
                </a:lnTo>
                <a:lnTo>
                  <a:pt x="160550" y="320937"/>
                </a:lnTo>
                <a:lnTo>
                  <a:pt x="161773" y="328244"/>
                </a:lnTo>
                <a:lnTo>
                  <a:pt x="161015" y="340597"/>
                </a:lnTo>
                <a:lnTo>
                  <a:pt x="158032" y="351379"/>
                </a:lnTo>
                <a:lnTo>
                  <a:pt x="154061" y="361463"/>
                </a:lnTo>
                <a:lnTo>
                  <a:pt x="149650" y="371236"/>
                </a:lnTo>
                <a:lnTo>
                  <a:pt x="145044" y="380078"/>
                </a:lnTo>
                <a:lnTo>
                  <a:pt x="140351" y="386653"/>
                </a:lnTo>
                <a:lnTo>
                  <a:pt x="137736" y="392221"/>
                </a:lnTo>
                <a:lnTo>
                  <a:pt x="137038" y="394818"/>
                </a:lnTo>
                <a:lnTo>
                  <a:pt x="134147" y="399819"/>
                </a:lnTo>
                <a:lnTo>
                  <a:pt x="132264" y="402263"/>
                </a:lnTo>
                <a:lnTo>
                  <a:pt x="130216" y="403894"/>
                </a:lnTo>
                <a:lnTo>
                  <a:pt x="128057" y="404980"/>
                </a:lnTo>
                <a:lnTo>
                  <a:pt x="123540" y="406188"/>
                </a:lnTo>
                <a:lnTo>
                  <a:pt x="118887" y="406724"/>
                </a:lnTo>
                <a:lnTo>
                  <a:pt x="114174" y="406963"/>
                </a:lnTo>
                <a:lnTo>
                  <a:pt x="111805" y="407027"/>
                </a:lnTo>
                <a:lnTo>
                  <a:pt x="109433" y="406275"/>
                </a:lnTo>
                <a:lnTo>
                  <a:pt x="104680" y="403324"/>
                </a:lnTo>
                <a:lnTo>
                  <a:pt x="103095" y="401425"/>
                </a:lnTo>
                <a:lnTo>
                  <a:pt x="102038" y="399366"/>
                </a:lnTo>
                <a:lnTo>
                  <a:pt x="101334" y="397199"/>
                </a:lnTo>
                <a:lnTo>
                  <a:pt x="100070" y="395755"/>
                </a:lnTo>
                <a:lnTo>
                  <a:pt x="98434" y="394792"/>
                </a:lnTo>
                <a:lnTo>
                  <a:pt x="92781" y="3928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8"/>
          <p:cNvSpPr/>
          <p:nvPr/>
        </p:nvSpPr>
        <p:spPr>
          <a:xfrm>
            <a:off x="2357463" y="3507591"/>
            <a:ext cx="142403" cy="135722"/>
          </a:xfrm>
          <a:custGeom>
            <a:avLst/>
            <a:gdLst/>
            <a:ahLst/>
            <a:cxnLst/>
            <a:rect l="0" t="0" r="0" b="0"/>
            <a:pathLst>
              <a:path w="142403" h="135722">
                <a:moveTo>
                  <a:pt x="7118" y="28565"/>
                </a:moveTo>
                <a:lnTo>
                  <a:pt x="61" y="28565"/>
                </a:lnTo>
                <a:lnTo>
                  <a:pt x="0" y="24773"/>
                </a:lnTo>
                <a:lnTo>
                  <a:pt x="785" y="23655"/>
                </a:lnTo>
                <a:lnTo>
                  <a:pt x="2102" y="22910"/>
                </a:lnTo>
                <a:lnTo>
                  <a:pt x="6127" y="21715"/>
                </a:lnTo>
                <a:lnTo>
                  <a:pt x="8794" y="21552"/>
                </a:lnTo>
                <a:lnTo>
                  <a:pt x="10617" y="21508"/>
                </a:lnTo>
                <a:lnTo>
                  <a:pt x="12625" y="20685"/>
                </a:lnTo>
                <a:lnTo>
                  <a:pt x="16974" y="17655"/>
                </a:lnTo>
                <a:lnTo>
                  <a:pt x="19245" y="16529"/>
                </a:lnTo>
                <a:lnTo>
                  <a:pt x="21552" y="15778"/>
                </a:lnTo>
                <a:lnTo>
                  <a:pt x="23885" y="15278"/>
                </a:lnTo>
                <a:lnTo>
                  <a:pt x="26233" y="14944"/>
                </a:lnTo>
                <a:lnTo>
                  <a:pt x="28593" y="14722"/>
                </a:lnTo>
                <a:lnTo>
                  <a:pt x="30959" y="14574"/>
                </a:lnTo>
                <a:lnTo>
                  <a:pt x="34125" y="13681"/>
                </a:lnTo>
                <a:lnTo>
                  <a:pt x="37822" y="12292"/>
                </a:lnTo>
                <a:lnTo>
                  <a:pt x="41875" y="10573"/>
                </a:lnTo>
                <a:lnTo>
                  <a:pt x="50611" y="6545"/>
                </a:lnTo>
                <a:lnTo>
                  <a:pt x="55163" y="4360"/>
                </a:lnTo>
                <a:lnTo>
                  <a:pt x="58992" y="2904"/>
                </a:lnTo>
                <a:lnTo>
                  <a:pt x="62338" y="1932"/>
                </a:lnTo>
                <a:lnTo>
                  <a:pt x="65363" y="1285"/>
                </a:lnTo>
                <a:lnTo>
                  <a:pt x="68966" y="853"/>
                </a:lnTo>
                <a:lnTo>
                  <a:pt x="72957" y="565"/>
                </a:lnTo>
                <a:lnTo>
                  <a:pt x="80829" y="246"/>
                </a:lnTo>
                <a:lnTo>
                  <a:pt x="89724" y="66"/>
                </a:lnTo>
                <a:lnTo>
                  <a:pt x="102271" y="0"/>
                </a:lnTo>
                <a:lnTo>
                  <a:pt x="103891" y="790"/>
                </a:lnTo>
                <a:lnTo>
                  <a:pt x="104970" y="2111"/>
                </a:lnTo>
                <a:lnTo>
                  <a:pt x="105690" y="3785"/>
                </a:lnTo>
                <a:lnTo>
                  <a:pt x="108607" y="7762"/>
                </a:lnTo>
                <a:lnTo>
                  <a:pt x="110496" y="9934"/>
                </a:lnTo>
                <a:lnTo>
                  <a:pt x="111755" y="12176"/>
                </a:lnTo>
                <a:lnTo>
                  <a:pt x="112595" y="14463"/>
                </a:lnTo>
                <a:lnTo>
                  <a:pt x="113155" y="16783"/>
                </a:lnTo>
                <a:lnTo>
                  <a:pt x="113528" y="19123"/>
                </a:lnTo>
                <a:lnTo>
                  <a:pt x="113777" y="21476"/>
                </a:lnTo>
                <a:lnTo>
                  <a:pt x="113942" y="23839"/>
                </a:lnTo>
                <a:lnTo>
                  <a:pt x="113259" y="26208"/>
                </a:lnTo>
                <a:lnTo>
                  <a:pt x="112010" y="28581"/>
                </a:lnTo>
                <a:lnTo>
                  <a:pt x="110383" y="30957"/>
                </a:lnTo>
                <a:lnTo>
                  <a:pt x="107711" y="34128"/>
                </a:lnTo>
                <a:lnTo>
                  <a:pt x="104343" y="37830"/>
                </a:lnTo>
                <a:lnTo>
                  <a:pt x="94134" y="48508"/>
                </a:lnTo>
                <a:lnTo>
                  <a:pt x="83573" y="59227"/>
                </a:lnTo>
                <a:lnTo>
                  <a:pt x="80313" y="60913"/>
                </a:lnTo>
                <a:lnTo>
                  <a:pt x="76552" y="62036"/>
                </a:lnTo>
                <a:lnTo>
                  <a:pt x="72457" y="62785"/>
                </a:lnTo>
                <a:lnTo>
                  <a:pt x="69727" y="64078"/>
                </a:lnTo>
                <a:lnTo>
                  <a:pt x="67907" y="65735"/>
                </a:lnTo>
                <a:lnTo>
                  <a:pt x="66694" y="67632"/>
                </a:lnTo>
                <a:lnTo>
                  <a:pt x="65092" y="68897"/>
                </a:lnTo>
                <a:lnTo>
                  <a:pt x="63230" y="69740"/>
                </a:lnTo>
                <a:lnTo>
                  <a:pt x="57171" y="71414"/>
                </a:lnTo>
                <a:lnTo>
                  <a:pt x="57155" y="71419"/>
                </a:lnTo>
                <a:lnTo>
                  <a:pt x="57133" y="67633"/>
                </a:lnTo>
                <a:lnTo>
                  <a:pt x="57924" y="66516"/>
                </a:lnTo>
                <a:lnTo>
                  <a:pt x="59245" y="65772"/>
                </a:lnTo>
                <a:lnTo>
                  <a:pt x="62829" y="64945"/>
                </a:lnTo>
                <a:lnTo>
                  <a:pt x="67068" y="64577"/>
                </a:lnTo>
                <a:lnTo>
                  <a:pt x="69310" y="64480"/>
                </a:lnTo>
                <a:lnTo>
                  <a:pt x="73917" y="64371"/>
                </a:lnTo>
                <a:lnTo>
                  <a:pt x="108227" y="64286"/>
                </a:lnTo>
                <a:lnTo>
                  <a:pt x="111831" y="65079"/>
                </a:lnTo>
                <a:lnTo>
                  <a:pt x="115820" y="66401"/>
                </a:lnTo>
                <a:lnTo>
                  <a:pt x="120067" y="68076"/>
                </a:lnTo>
                <a:lnTo>
                  <a:pt x="123692" y="69987"/>
                </a:lnTo>
                <a:lnTo>
                  <a:pt x="126903" y="72055"/>
                </a:lnTo>
                <a:lnTo>
                  <a:pt x="129837" y="74227"/>
                </a:lnTo>
                <a:lnTo>
                  <a:pt x="132587" y="76468"/>
                </a:lnTo>
                <a:lnTo>
                  <a:pt x="135214" y="78757"/>
                </a:lnTo>
                <a:lnTo>
                  <a:pt x="141341" y="84340"/>
                </a:lnTo>
                <a:lnTo>
                  <a:pt x="141844" y="85592"/>
                </a:lnTo>
                <a:lnTo>
                  <a:pt x="142402" y="89100"/>
                </a:lnTo>
                <a:lnTo>
                  <a:pt x="141757" y="91147"/>
                </a:lnTo>
                <a:lnTo>
                  <a:pt x="140534" y="93305"/>
                </a:lnTo>
                <a:lnTo>
                  <a:pt x="138924" y="95537"/>
                </a:lnTo>
                <a:lnTo>
                  <a:pt x="137057" y="97819"/>
                </a:lnTo>
                <a:lnTo>
                  <a:pt x="135019" y="100134"/>
                </a:lnTo>
                <a:lnTo>
                  <a:pt x="132867" y="102471"/>
                </a:lnTo>
                <a:lnTo>
                  <a:pt x="128358" y="107185"/>
                </a:lnTo>
                <a:lnTo>
                  <a:pt x="126045" y="109553"/>
                </a:lnTo>
                <a:lnTo>
                  <a:pt x="122915" y="111926"/>
                </a:lnTo>
                <a:lnTo>
                  <a:pt x="119241" y="114301"/>
                </a:lnTo>
                <a:lnTo>
                  <a:pt x="115204" y="116679"/>
                </a:lnTo>
                <a:lnTo>
                  <a:pt x="111719" y="119058"/>
                </a:lnTo>
                <a:lnTo>
                  <a:pt x="108602" y="121437"/>
                </a:lnTo>
                <a:lnTo>
                  <a:pt x="105730" y="123817"/>
                </a:lnTo>
                <a:lnTo>
                  <a:pt x="102228" y="125404"/>
                </a:lnTo>
                <a:lnTo>
                  <a:pt x="98306" y="126462"/>
                </a:lnTo>
                <a:lnTo>
                  <a:pt x="94104" y="127167"/>
                </a:lnTo>
                <a:lnTo>
                  <a:pt x="90508" y="127637"/>
                </a:lnTo>
                <a:lnTo>
                  <a:pt x="87318" y="127950"/>
                </a:lnTo>
                <a:lnTo>
                  <a:pt x="84397" y="128159"/>
                </a:lnTo>
                <a:lnTo>
                  <a:pt x="80862" y="129093"/>
                </a:lnTo>
                <a:lnTo>
                  <a:pt x="76918" y="130509"/>
                </a:lnTo>
                <a:lnTo>
                  <a:pt x="72702" y="132246"/>
                </a:lnTo>
                <a:lnTo>
                  <a:pt x="68303" y="133404"/>
                </a:lnTo>
                <a:lnTo>
                  <a:pt x="63783" y="134177"/>
                </a:lnTo>
                <a:lnTo>
                  <a:pt x="59182" y="134692"/>
                </a:lnTo>
                <a:lnTo>
                  <a:pt x="55321" y="135035"/>
                </a:lnTo>
                <a:lnTo>
                  <a:pt x="51953" y="135264"/>
                </a:lnTo>
                <a:lnTo>
                  <a:pt x="46095" y="135518"/>
                </a:lnTo>
                <a:lnTo>
                  <a:pt x="35693" y="1357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9"/>
          <p:cNvSpPr/>
          <p:nvPr/>
        </p:nvSpPr>
        <p:spPr>
          <a:xfrm>
            <a:off x="228600" y="3450431"/>
            <a:ext cx="1485901" cy="714375"/>
          </a:xfrm>
          <a:custGeom>
            <a:avLst/>
            <a:gdLst/>
            <a:ahLst/>
            <a:cxnLst/>
            <a:rect l="0" t="0" r="0" b="0"/>
            <a:pathLst>
              <a:path w="1485901" h="714375">
                <a:moveTo>
                  <a:pt x="0" y="478631"/>
                </a:moveTo>
                <a:lnTo>
                  <a:pt x="0" y="482423"/>
                </a:lnTo>
                <a:lnTo>
                  <a:pt x="793" y="483541"/>
                </a:lnTo>
                <a:lnTo>
                  <a:pt x="2116" y="484285"/>
                </a:lnTo>
                <a:lnTo>
                  <a:pt x="6150" y="485481"/>
                </a:lnTo>
                <a:lnTo>
                  <a:pt x="10641" y="489480"/>
                </a:lnTo>
                <a:lnTo>
                  <a:pt x="11857" y="491420"/>
                </a:lnTo>
                <a:lnTo>
                  <a:pt x="14361" y="497942"/>
                </a:lnTo>
                <a:lnTo>
                  <a:pt x="21916" y="507258"/>
                </a:lnTo>
                <a:lnTo>
                  <a:pt x="38128" y="523878"/>
                </a:lnTo>
                <a:lnTo>
                  <a:pt x="49044" y="531020"/>
                </a:lnTo>
                <a:lnTo>
                  <a:pt x="51746" y="534194"/>
                </a:lnTo>
                <a:lnTo>
                  <a:pt x="53547" y="537898"/>
                </a:lnTo>
                <a:lnTo>
                  <a:pt x="54748" y="541955"/>
                </a:lnTo>
                <a:lnTo>
                  <a:pt x="57136" y="545453"/>
                </a:lnTo>
                <a:lnTo>
                  <a:pt x="64023" y="551457"/>
                </a:lnTo>
                <a:lnTo>
                  <a:pt x="80585" y="562572"/>
                </a:lnTo>
                <a:lnTo>
                  <a:pt x="91257" y="574764"/>
                </a:lnTo>
                <a:lnTo>
                  <a:pt x="113276" y="590988"/>
                </a:lnTo>
                <a:lnTo>
                  <a:pt x="128284" y="601616"/>
                </a:lnTo>
                <a:lnTo>
                  <a:pt x="152360" y="623296"/>
                </a:lnTo>
                <a:lnTo>
                  <a:pt x="180971" y="645205"/>
                </a:lnTo>
                <a:lnTo>
                  <a:pt x="194467" y="654898"/>
                </a:lnTo>
                <a:lnTo>
                  <a:pt x="204640" y="666678"/>
                </a:lnTo>
                <a:lnTo>
                  <a:pt x="217355" y="675548"/>
                </a:lnTo>
                <a:lnTo>
                  <a:pt x="233757" y="685656"/>
                </a:lnTo>
                <a:lnTo>
                  <a:pt x="244415" y="692901"/>
                </a:lnTo>
                <a:lnTo>
                  <a:pt x="255511" y="700074"/>
                </a:lnTo>
                <a:lnTo>
                  <a:pt x="258447" y="702460"/>
                </a:lnTo>
                <a:lnTo>
                  <a:pt x="263825" y="705111"/>
                </a:lnTo>
                <a:lnTo>
                  <a:pt x="266371" y="705818"/>
                </a:lnTo>
                <a:lnTo>
                  <a:pt x="271316" y="708720"/>
                </a:lnTo>
                <a:lnTo>
                  <a:pt x="277166" y="713258"/>
                </a:lnTo>
                <a:lnTo>
                  <a:pt x="280082" y="713879"/>
                </a:lnTo>
                <a:lnTo>
                  <a:pt x="299647" y="714374"/>
                </a:lnTo>
                <a:lnTo>
                  <a:pt x="299960" y="708672"/>
                </a:lnTo>
                <a:lnTo>
                  <a:pt x="300036" y="679615"/>
                </a:lnTo>
                <a:lnTo>
                  <a:pt x="297920" y="670881"/>
                </a:lnTo>
                <a:lnTo>
                  <a:pt x="296244" y="666328"/>
                </a:lnTo>
                <a:lnTo>
                  <a:pt x="293886" y="648545"/>
                </a:lnTo>
                <a:lnTo>
                  <a:pt x="293187" y="631987"/>
                </a:lnTo>
                <a:lnTo>
                  <a:pt x="289188" y="613234"/>
                </a:lnTo>
                <a:lnTo>
                  <a:pt x="285635" y="590474"/>
                </a:lnTo>
                <a:lnTo>
                  <a:pt x="281041" y="571566"/>
                </a:lnTo>
                <a:lnTo>
                  <a:pt x="278534" y="554762"/>
                </a:lnTo>
                <a:lnTo>
                  <a:pt x="273116" y="535055"/>
                </a:lnTo>
                <a:lnTo>
                  <a:pt x="267278" y="514135"/>
                </a:lnTo>
                <a:lnTo>
                  <a:pt x="265195" y="493648"/>
                </a:lnTo>
                <a:lnTo>
                  <a:pt x="264578" y="476378"/>
                </a:lnTo>
                <a:lnTo>
                  <a:pt x="263601" y="456532"/>
                </a:lnTo>
                <a:lnTo>
                  <a:pt x="259432" y="435571"/>
                </a:lnTo>
                <a:lnTo>
                  <a:pt x="257843" y="414279"/>
                </a:lnTo>
                <a:lnTo>
                  <a:pt x="257373" y="392889"/>
                </a:lnTo>
                <a:lnTo>
                  <a:pt x="257201" y="357185"/>
                </a:lnTo>
                <a:lnTo>
                  <a:pt x="260975" y="335755"/>
                </a:lnTo>
                <a:lnTo>
                  <a:pt x="263328" y="314324"/>
                </a:lnTo>
                <a:lnTo>
                  <a:pt x="264025" y="292894"/>
                </a:lnTo>
                <a:lnTo>
                  <a:pt x="264231" y="271462"/>
                </a:lnTo>
                <a:lnTo>
                  <a:pt x="266396" y="259292"/>
                </a:lnTo>
                <a:lnTo>
                  <a:pt x="269211" y="247797"/>
                </a:lnTo>
                <a:lnTo>
                  <a:pt x="271589" y="228732"/>
                </a:lnTo>
                <a:lnTo>
                  <a:pt x="279101" y="207665"/>
                </a:lnTo>
                <a:lnTo>
                  <a:pt x="282795" y="197864"/>
                </a:lnTo>
                <a:lnTo>
                  <a:pt x="287282" y="178637"/>
                </a:lnTo>
                <a:lnTo>
                  <a:pt x="295577" y="159552"/>
                </a:lnTo>
                <a:lnTo>
                  <a:pt x="304859" y="141289"/>
                </a:lnTo>
                <a:lnTo>
                  <a:pt x="316453" y="127098"/>
                </a:lnTo>
                <a:lnTo>
                  <a:pt x="333508" y="110282"/>
                </a:lnTo>
                <a:lnTo>
                  <a:pt x="369012" y="88125"/>
                </a:lnTo>
                <a:lnTo>
                  <a:pt x="377259" y="83352"/>
                </a:lnTo>
                <a:lnTo>
                  <a:pt x="386216" y="80702"/>
                </a:lnTo>
                <a:lnTo>
                  <a:pt x="395489" y="78730"/>
                </a:lnTo>
                <a:lnTo>
                  <a:pt x="410428" y="73951"/>
                </a:lnTo>
                <a:lnTo>
                  <a:pt x="434291" y="69817"/>
                </a:lnTo>
                <a:lnTo>
                  <a:pt x="465089" y="60112"/>
                </a:lnTo>
                <a:lnTo>
                  <a:pt x="507271" y="52500"/>
                </a:lnTo>
                <a:lnTo>
                  <a:pt x="550868" y="44522"/>
                </a:lnTo>
                <a:lnTo>
                  <a:pt x="586415" y="37693"/>
                </a:lnTo>
                <a:lnTo>
                  <a:pt x="624011" y="32316"/>
                </a:lnTo>
                <a:lnTo>
                  <a:pt x="673645" y="26950"/>
                </a:lnTo>
                <a:lnTo>
                  <a:pt x="719558" y="22522"/>
                </a:lnTo>
                <a:lnTo>
                  <a:pt x="762729" y="16737"/>
                </a:lnTo>
                <a:lnTo>
                  <a:pt x="800933" y="15013"/>
                </a:lnTo>
                <a:lnTo>
                  <a:pt x="849800" y="14431"/>
                </a:lnTo>
                <a:lnTo>
                  <a:pt x="887851" y="12213"/>
                </a:lnTo>
                <a:lnTo>
                  <a:pt x="929287" y="8646"/>
                </a:lnTo>
                <a:lnTo>
                  <a:pt x="971727" y="7589"/>
                </a:lnTo>
                <a:lnTo>
                  <a:pt x="1144081" y="7146"/>
                </a:lnTo>
                <a:lnTo>
                  <a:pt x="1186182" y="3352"/>
                </a:lnTo>
                <a:lnTo>
                  <a:pt x="1225027" y="993"/>
                </a:lnTo>
                <a:lnTo>
                  <a:pt x="1269593" y="196"/>
                </a:lnTo>
                <a:lnTo>
                  <a:pt x="1438516" y="0"/>
                </a:lnTo>
                <a:lnTo>
                  <a:pt x="1481141" y="6702"/>
                </a:lnTo>
                <a:lnTo>
                  <a:pt x="1485900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0"/>
          <p:cNvSpPr/>
          <p:nvPr/>
        </p:nvSpPr>
        <p:spPr>
          <a:xfrm>
            <a:off x="281692" y="3807621"/>
            <a:ext cx="132548" cy="177475"/>
          </a:xfrm>
          <a:custGeom>
            <a:avLst/>
            <a:gdLst/>
            <a:ahLst/>
            <a:cxnLst/>
            <a:rect l="0" t="0" r="0" b="0"/>
            <a:pathLst>
              <a:path w="132548" h="177475">
                <a:moveTo>
                  <a:pt x="25489" y="21429"/>
                </a:moveTo>
                <a:lnTo>
                  <a:pt x="11210" y="21429"/>
                </a:lnTo>
                <a:lnTo>
                  <a:pt x="4352" y="28278"/>
                </a:lnTo>
                <a:lnTo>
                  <a:pt x="352" y="28485"/>
                </a:lnTo>
                <a:lnTo>
                  <a:pt x="0" y="28514"/>
                </a:lnTo>
                <a:lnTo>
                  <a:pt x="4057" y="28572"/>
                </a:lnTo>
                <a:lnTo>
                  <a:pt x="7850" y="28572"/>
                </a:lnTo>
                <a:lnTo>
                  <a:pt x="8967" y="27779"/>
                </a:lnTo>
                <a:lnTo>
                  <a:pt x="9712" y="26456"/>
                </a:lnTo>
                <a:lnTo>
                  <a:pt x="10208" y="24780"/>
                </a:lnTo>
                <a:lnTo>
                  <a:pt x="11333" y="23662"/>
                </a:lnTo>
                <a:lnTo>
                  <a:pt x="12877" y="22918"/>
                </a:lnTo>
                <a:lnTo>
                  <a:pt x="14699" y="22421"/>
                </a:lnTo>
                <a:lnTo>
                  <a:pt x="18841" y="19753"/>
                </a:lnTo>
                <a:lnTo>
                  <a:pt x="21057" y="17930"/>
                </a:lnTo>
                <a:lnTo>
                  <a:pt x="24122" y="16715"/>
                </a:lnTo>
                <a:lnTo>
                  <a:pt x="27753" y="15905"/>
                </a:lnTo>
                <a:lnTo>
                  <a:pt x="31760" y="15365"/>
                </a:lnTo>
                <a:lnTo>
                  <a:pt x="34432" y="14211"/>
                </a:lnTo>
                <a:lnTo>
                  <a:pt x="36214" y="12648"/>
                </a:lnTo>
                <a:lnTo>
                  <a:pt x="37401" y="10813"/>
                </a:lnTo>
                <a:lnTo>
                  <a:pt x="39780" y="8795"/>
                </a:lnTo>
                <a:lnTo>
                  <a:pt x="42954" y="6656"/>
                </a:lnTo>
                <a:lnTo>
                  <a:pt x="46657" y="4437"/>
                </a:lnTo>
                <a:lnTo>
                  <a:pt x="49920" y="2957"/>
                </a:lnTo>
                <a:lnTo>
                  <a:pt x="52889" y="1970"/>
                </a:lnTo>
                <a:lnTo>
                  <a:pt x="55662" y="1313"/>
                </a:lnTo>
                <a:lnTo>
                  <a:pt x="59098" y="874"/>
                </a:lnTo>
                <a:lnTo>
                  <a:pt x="62976" y="582"/>
                </a:lnTo>
                <a:lnTo>
                  <a:pt x="70725" y="257"/>
                </a:lnTo>
                <a:lnTo>
                  <a:pt x="79550" y="74"/>
                </a:lnTo>
                <a:lnTo>
                  <a:pt x="99280" y="0"/>
                </a:lnTo>
                <a:lnTo>
                  <a:pt x="100877" y="793"/>
                </a:lnTo>
                <a:lnTo>
                  <a:pt x="101941" y="2115"/>
                </a:lnTo>
                <a:lnTo>
                  <a:pt x="102651" y="3791"/>
                </a:lnTo>
                <a:lnTo>
                  <a:pt x="103439" y="7768"/>
                </a:lnTo>
                <a:lnTo>
                  <a:pt x="103790" y="12976"/>
                </a:lnTo>
                <a:lnTo>
                  <a:pt x="103945" y="20582"/>
                </a:lnTo>
                <a:lnTo>
                  <a:pt x="103193" y="24833"/>
                </a:lnTo>
                <a:lnTo>
                  <a:pt x="101898" y="29255"/>
                </a:lnTo>
                <a:lnTo>
                  <a:pt x="100241" y="33790"/>
                </a:lnTo>
                <a:lnTo>
                  <a:pt x="98342" y="38401"/>
                </a:lnTo>
                <a:lnTo>
                  <a:pt x="96283" y="43062"/>
                </a:lnTo>
                <a:lnTo>
                  <a:pt x="94116" y="47757"/>
                </a:lnTo>
                <a:lnTo>
                  <a:pt x="91084" y="52475"/>
                </a:lnTo>
                <a:lnTo>
                  <a:pt x="87475" y="57207"/>
                </a:lnTo>
                <a:lnTo>
                  <a:pt x="83482" y="61950"/>
                </a:lnTo>
                <a:lnTo>
                  <a:pt x="80820" y="65905"/>
                </a:lnTo>
                <a:lnTo>
                  <a:pt x="79045" y="69336"/>
                </a:lnTo>
                <a:lnTo>
                  <a:pt x="77861" y="72417"/>
                </a:lnTo>
                <a:lnTo>
                  <a:pt x="74430" y="77957"/>
                </a:lnTo>
                <a:lnTo>
                  <a:pt x="72404" y="80545"/>
                </a:lnTo>
                <a:lnTo>
                  <a:pt x="70259" y="83065"/>
                </a:lnTo>
                <a:lnTo>
                  <a:pt x="68036" y="85538"/>
                </a:lnTo>
                <a:lnTo>
                  <a:pt x="65760" y="87981"/>
                </a:lnTo>
                <a:lnTo>
                  <a:pt x="64242" y="90403"/>
                </a:lnTo>
                <a:lnTo>
                  <a:pt x="62556" y="95211"/>
                </a:lnTo>
                <a:lnTo>
                  <a:pt x="61313" y="96811"/>
                </a:lnTo>
                <a:lnTo>
                  <a:pt x="59690" y="97877"/>
                </a:lnTo>
                <a:lnTo>
                  <a:pt x="54161" y="99973"/>
                </a:lnTo>
                <a:lnTo>
                  <a:pt x="54093" y="96206"/>
                </a:lnTo>
                <a:lnTo>
                  <a:pt x="54877" y="95093"/>
                </a:lnTo>
                <a:lnTo>
                  <a:pt x="56193" y="94351"/>
                </a:lnTo>
                <a:lnTo>
                  <a:pt x="60217" y="93159"/>
                </a:lnTo>
                <a:lnTo>
                  <a:pt x="62884" y="90880"/>
                </a:lnTo>
                <a:lnTo>
                  <a:pt x="64706" y="89161"/>
                </a:lnTo>
                <a:lnTo>
                  <a:pt x="66715" y="88014"/>
                </a:lnTo>
                <a:lnTo>
                  <a:pt x="68848" y="87250"/>
                </a:lnTo>
                <a:lnTo>
                  <a:pt x="71064" y="86741"/>
                </a:lnTo>
                <a:lnTo>
                  <a:pt x="73335" y="85608"/>
                </a:lnTo>
                <a:lnTo>
                  <a:pt x="75642" y="84058"/>
                </a:lnTo>
                <a:lnTo>
                  <a:pt x="77974" y="82232"/>
                </a:lnTo>
                <a:lnTo>
                  <a:pt x="81117" y="81014"/>
                </a:lnTo>
                <a:lnTo>
                  <a:pt x="84799" y="80202"/>
                </a:lnTo>
                <a:lnTo>
                  <a:pt x="88841" y="79661"/>
                </a:lnTo>
                <a:lnTo>
                  <a:pt x="92330" y="79300"/>
                </a:lnTo>
                <a:lnTo>
                  <a:pt x="95450" y="79059"/>
                </a:lnTo>
                <a:lnTo>
                  <a:pt x="98323" y="78899"/>
                </a:lnTo>
                <a:lnTo>
                  <a:pt x="103633" y="78721"/>
                </a:lnTo>
                <a:lnTo>
                  <a:pt x="113509" y="78607"/>
                </a:lnTo>
                <a:lnTo>
                  <a:pt x="115919" y="79391"/>
                </a:lnTo>
                <a:lnTo>
                  <a:pt x="118319" y="80707"/>
                </a:lnTo>
                <a:lnTo>
                  <a:pt x="124083" y="84732"/>
                </a:lnTo>
                <a:lnTo>
                  <a:pt x="126987" y="87399"/>
                </a:lnTo>
                <a:lnTo>
                  <a:pt x="128873" y="89221"/>
                </a:lnTo>
                <a:lnTo>
                  <a:pt x="130131" y="91230"/>
                </a:lnTo>
                <a:lnTo>
                  <a:pt x="131527" y="95579"/>
                </a:lnTo>
                <a:lnTo>
                  <a:pt x="132148" y="100157"/>
                </a:lnTo>
                <a:lnTo>
                  <a:pt x="132424" y="104838"/>
                </a:lnTo>
                <a:lnTo>
                  <a:pt x="132547" y="109564"/>
                </a:lnTo>
                <a:lnTo>
                  <a:pt x="131786" y="111935"/>
                </a:lnTo>
                <a:lnTo>
                  <a:pt x="128824" y="116687"/>
                </a:lnTo>
                <a:lnTo>
                  <a:pt x="127716" y="119860"/>
                </a:lnTo>
                <a:lnTo>
                  <a:pt x="126978" y="123562"/>
                </a:lnTo>
                <a:lnTo>
                  <a:pt x="126486" y="127617"/>
                </a:lnTo>
                <a:lnTo>
                  <a:pt x="125364" y="131114"/>
                </a:lnTo>
                <a:lnTo>
                  <a:pt x="123822" y="134240"/>
                </a:lnTo>
                <a:lnTo>
                  <a:pt x="122001" y="137118"/>
                </a:lnTo>
                <a:lnTo>
                  <a:pt x="117860" y="142432"/>
                </a:lnTo>
                <a:lnTo>
                  <a:pt x="115645" y="144959"/>
                </a:lnTo>
                <a:lnTo>
                  <a:pt x="113374" y="147439"/>
                </a:lnTo>
                <a:lnTo>
                  <a:pt x="108734" y="152310"/>
                </a:lnTo>
                <a:lnTo>
                  <a:pt x="101660" y="159515"/>
                </a:lnTo>
                <a:lnTo>
                  <a:pt x="98494" y="161905"/>
                </a:lnTo>
                <a:lnTo>
                  <a:pt x="94797" y="164292"/>
                </a:lnTo>
                <a:lnTo>
                  <a:pt x="90744" y="166677"/>
                </a:lnTo>
                <a:lnTo>
                  <a:pt x="87249" y="168267"/>
                </a:lnTo>
                <a:lnTo>
                  <a:pt x="84124" y="169327"/>
                </a:lnTo>
                <a:lnTo>
                  <a:pt x="81248" y="170034"/>
                </a:lnTo>
                <a:lnTo>
                  <a:pt x="78537" y="171299"/>
                </a:lnTo>
                <a:lnTo>
                  <a:pt x="75935" y="172936"/>
                </a:lnTo>
                <a:lnTo>
                  <a:pt x="73407" y="174821"/>
                </a:lnTo>
                <a:lnTo>
                  <a:pt x="70928" y="176078"/>
                </a:lnTo>
                <a:lnTo>
                  <a:pt x="68482" y="176916"/>
                </a:lnTo>
                <a:lnTo>
                  <a:pt x="66057" y="177474"/>
                </a:lnTo>
                <a:lnTo>
                  <a:pt x="63647" y="177053"/>
                </a:lnTo>
                <a:lnTo>
                  <a:pt x="61246" y="175978"/>
                </a:lnTo>
                <a:lnTo>
                  <a:pt x="58852" y="174468"/>
                </a:lnTo>
                <a:lnTo>
                  <a:pt x="56462" y="173461"/>
                </a:lnTo>
                <a:lnTo>
                  <a:pt x="54075" y="172790"/>
                </a:lnTo>
                <a:lnTo>
                  <a:pt x="48333" y="171712"/>
                </a:lnTo>
                <a:lnTo>
                  <a:pt x="45432" y="171565"/>
                </a:lnTo>
                <a:lnTo>
                  <a:pt x="43546" y="171526"/>
                </a:lnTo>
                <a:lnTo>
                  <a:pt x="42290" y="170706"/>
                </a:lnTo>
                <a:lnTo>
                  <a:pt x="41452" y="169366"/>
                </a:lnTo>
                <a:lnTo>
                  <a:pt x="40107" y="165303"/>
                </a:lnTo>
                <a:lnTo>
                  <a:pt x="39874" y="160808"/>
                </a:lnTo>
                <a:lnTo>
                  <a:pt x="39776" y="15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1"/>
          <p:cNvSpPr/>
          <p:nvPr/>
        </p:nvSpPr>
        <p:spPr>
          <a:xfrm>
            <a:off x="1900237" y="3221832"/>
            <a:ext cx="900114" cy="678645"/>
          </a:xfrm>
          <a:custGeom>
            <a:avLst/>
            <a:gdLst/>
            <a:ahLst/>
            <a:cxnLst/>
            <a:rect l="0" t="0" r="0" b="0"/>
            <a:pathLst>
              <a:path w="900114" h="678645">
                <a:moveTo>
                  <a:pt x="0" y="578643"/>
                </a:moveTo>
                <a:lnTo>
                  <a:pt x="0" y="582435"/>
                </a:lnTo>
                <a:lnTo>
                  <a:pt x="794" y="584346"/>
                </a:lnTo>
                <a:lnTo>
                  <a:pt x="4910" y="590827"/>
                </a:lnTo>
                <a:lnTo>
                  <a:pt x="10642" y="606284"/>
                </a:lnTo>
                <a:lnTo>
                  <a:pt x="13445" y="609770"/>
                </a:lnTo>
                <a:lnTo>
                  <a:pt x="37438" y="630636"/>
                </a:lnTo>
                <a:lnTo>
                  <a:pt x="46008" y="638263"/>
                </a:lnTo>
                <a:lnTo>
                  <a:pt x="70855" y="657090"/>
                </a:lnTo>
                <a:lnTo>
                  <a:pt x="84061" y="669112"/>
                </a:lnTo>
                <a:lnTo>
                  <a:pt x="97598" y="677242"/>
                </a:lnTo>
                <a:lnTo>
                  <a:pt x="112102" y="678531"/>
                </a:lnTo>
                <a:lnTo>
                  <a:pt x="120258" y="678644"/>
                </a:lnTo>
                <a:lnTo>
                  <a:pt x="123033" y="676534"/>
                </a:lnTo>
                <a:lnTo>
                  <a:pt x="124885" y="674859"/>
                </a:lnTo>
                <a:lnTo>
                  <a:pt x="126119" y="672156"/>
                </a:lnTo>
                <a:lnTo>
                  <a:pt x="127856" y="661560"/>
                </a:lnTo>
                <a:lnTo>
                  <a:pt x="128491" y="644164"/>
                </a:lnTo>
                <a:lnTo>
                  <a:pt x="128585" y="592482"/>
                </a:lnTo>
                <a:lnTo>
                  <a:pt x="124795" y="571366"/>
                </a:lnTo>
                <a:lnTo>
                  <a:pt x="122933" y="557152"/>
                </a:lnTo>
                <a:lnTo>
                  <a:pt x="121312" y="542897"/>
                </a:lnTo>
                <a:lnTo>
                  <a:pt x="117946" y="528625"/>
                </a:lnTo>
                <a:lnTo>
                  <a:pt x="111588" y="503409"/>
                </a:lnTo>
                <a:lnTo>
                  <a:pt x="109126" y="487262"/>
                </a:lnTo>
                <a:lnTo>
                  <a:pt x="108032" y="471354"/>
                </a:lnTo>
                <a:lnTo>
                  <a:pt x="107545" y="453700"/>
                </a:lnTo>
                <a:lnTo>
                  <a:pt x="105213" y="437388"/>
                </a:lnTo>
                <a:lnTo>
                  <a:pt x="102324" y="421406"/>
                </a:lnTo>
                <a:lnTo>
                  <a:pt x="101040" y="403720"/>
                </a:lnTo>
                <a:lnTo>
                  <a:pt x="100469" y="387393"/>
                </a:lnTo>
                <a:lnTo>
                  <a:pt x="100103" y="357508"/>
                </a:lnTo>
                <a:lnTo>
                  <a:pt x="97936" y="343042"/>
                </a:lnTo>
                <a:lnTo>
                  <a:pt x="95121" y="328675"/>
                </a:lnTo>
                <a:lnTo>
                  <a:pt x="93536" y="307993"/>
                </a:lnTo>
                <a:lnTo>
                  <a:pt x="93066" y="290664"/>
                </a:lnTo>
                <a:lnTo>
                  <a:pt x="93721" y="271595"/>
                </a:lnTo>
                <a:lnTo>
                  <a:pt x="98535" y="250526"/>
                </a:lnTo>
                <a:lnTo>
                  <a:pt x="100149" y="240726"/>
                </a:lnTo>
                <a:lnTo>
                  <a:pt x="103513" y="231078"/>
                </a:lnTo>
                <a:lnTo>
                  <a:pt x="113661" y="212929"/>
                </a:lnTo>
                <a:lnTo>
                  <a:pt x="130519" y="191960"/>
                </a:lnTo>
                <a:lnTo>
                  <a:pt x="148676" y="172925"/>
                </a:lnTo>
                <a:lnTo>
                  <a:pt x="162233" y="159274"/>
                </a:lnTo>
                <a:lnTo>
                  <a:pt x="173703" y="152015"/>
                </a:lnTo>
                <a:lnTo>
                  <a:pt x="196678" y="140887"/>
                </a:lnTo>
                <a:lnTo>
                  <a:pt x="223000" y="126136"/>
                </a:lnTo>
                <a:lnTo>
                  <a:pt x="248019" y="116571"/>
                </a:lnTo>
                <a:lnTo>
                  <a:pt x="271660" y="104830"/>
                </a:lnTo>
                <a:lnTo>
                  <a:pt x="298420" y="95177"/>
                </a:lnTo>
                <a:lnTo>
                  <a:pt x="326458" y="83410"/>
                </a:lnTo>
                <a:lnTo>
                  <a:pt x="345382" y="77287"/>
                </a:lnTo>
                <a:lnTo>
                  <a:pt x="364376" y="71920"/>
                </a:lnTo>
                <a:lnTo>
                  <a:pt x="384195" y="66095"/>
                </a:lnTo>
                <a:lnTo>
                  <a:pt x="406233" y="58215"/>
                </a:lnTo>
                <a:lnTo>
                  <a:pt x="427139" y="51537"/>
                </a:lnTo>
                <a:lnTo>
                  <a:pt x="447809" y="45923"/>
                </a:lnTo>
                <a:lnTo>
                  <a:pt x="470224" y="40783"/>
                </a:lnTo>
                <a:lnTo>
                  <a:pt x="576292" y="19057"/>
                </a:lnTo>
                <a:lnTo>
                  <a:pt x="611990" y="11907"/>
                </a:lnTo>
                <a:lnTo>
                  <a:pt x="635798" y="9260"/>
                </a:lnTo>
                <a:lnTo>
                  <a:pt x="659608" y="7290"/>
                </a:lnTo>
                <a:lnTo>
                  <a:pt x="683420" y="3769"/>
                </a:lnTo>
                <a:lnTo>
                  <a:pt x="705115" y="1674"/>
                </a:lnTo>
                <a:lnTo>
                  <a:pt x="725341" y="743"/>
                </a:lnTo>
                <a:lnTo>
                  <a:pt x="754578" y="219"/>
                </a:lnTo>
                <a:lnTo>
                  <a:pt x="861263" y="0"/>
                </a:lnTo>
                <a:lnTo>
                  <a:pt x="871204" y="2116"/>
                </a:lnTo>
                <a:lnTo>
                  <a:pt x="883610" y="5653"/>
                </a:lnTo>
                <a:lnTo>
                  <a:pt x="886729" y="6150"/>
                </a:lnTo>
                <a:lnTo>
                  <a:pt x="892312" y="8818"/>
                </a:lnTo>
                <a:lnTo>
                  <a:pt x="900113" y="142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2"/>
          <p:cNvSpPr/>
          <p:nvPr/>
        </p:nvSpPr>
        <p:spPr>
          <a:xfrm>
            <a:off x="1928812" y="3643321"/>
            <a:ext cx="78582" cy="100005"/>
          </a:xfrm>
          <a:custGeom>
            <a:avLst/>
            <a:gdLst/>
            <a:ahLst/>
            <a:cxnLst/>
            <a:rect l="0" t="0" r="0" b="0"/>
            <a:pathLst>
              <a:path w="78582" h="100005">
                <a:moveTo>
                  <a:pt x="0" y="35710"/>
                </a:moveTo>
                <a:lnTo>
                  <a:pt x="0" y="28860"/>
                </a:lnTo>
                <a:lnTo>
                  <a:pt x="2117" y="28697"/>
                </a:lnTo>
                <a:lnTo>
                  <a:pt x="6151" y="28592"/>
                </a:lnTo>
                <a:lnTo>
                  <a:pt x="6482" y="27789"/>
                </a:lnTo>
                <a:lnTo>
                  <a:pt x="6850" y="24781"/>
                </a:lnTo>
                <a:lnTo>
                  <a:pt x="7741" y="23662"/>
                </a:lnTo>
                <a:lnTo>
                  <a:pt x="9130" y="22915"/>
                </a:lnTo>
                <a:lnTo>
                  <a:pt x="10849" y="22418"/>
                </a:lnTo>
                <a:lnTo>
                  <a:pt x="12789" y="21292"/>
                </a:lnTo>
                <a:lnTo>
                  <a:pt x="14876" y="19748"/>
                </a:lnTo>
                <a:lnTo>
                  <a:pt x="17061" y="17925"/>
                </a:lnTo>
                <a:lnTo>
                  <a:pt x="19312" y="15916"/>
                </a:lnTo>
                <a:lnTo>
                  <a:pt x="23929" y="11566"/>
                </a:lnTo>
                <a:lnTo>
                  <a:pt x="26271" y="10089"/>
                </a:lnTo>
                <a:lnTo>
                  <a:pt x="28627" y="9105"/>
                </a:lnTo>
                <a:lnTo>
                  <a:pt x="30991" y="8448"/>
                </a:lnTo>
                <a:lnTo>
                  <a:pt x="33361" y="7216"/>
                </a:lnTo>
                <a:lnTo>
                  <a:pt x="35734" y="5602"/>
                </a:lnTo>
                <a:lnTo>
                  <a:pt x="41454" y="1099"/>
                </a:lnTo>
                <a:lnTo>
                  <a:pt x="42718" y="730"/>
                </a:lnTo>
                <a:lnTo>
                  <a:pt x="44353" y="484"/>
                </a:lnTo>
                <a:lnTo>
                  <a:pt x="46238" y="319"/>
                </a:lnTo>
                <a:lnTo>
                  <a:pt x="48288" y="210"/>
                </a:lnTo>
                <a:lnTo>
                  <a:pt x="56758" y="0"/>
                </a:lnTo>
                <a:lnTo>
                  <a:pt x="59093" y="2111"/>
                </a:lnTo>
                <a:lnTo>
                  <a:pt x="60826" y="3786"/>
                </a:lnTo>
                <a:lnTo>
                  <a:pt x="61982" y="5696"/>
                </a:lnTo>
                <a:lnTo>
                  <a:pt x="62753" y="7763"/>
                </a:lnTo>
                <a:lnTo>
                  <a:pt x="63266" y="9935"/>
                </a:lnTo>
                <a:lnTo>
                  <a:pt x="62815" y="12176"/>
                </a:lnTo>
                <a:lnTo>
                  <a:pt x="61720" y="14465"/>
                </a:lnTo>
                <a:lnTo>
                  <a:pt x="60197" y="16784"/>
                </a:lnTo>
                <a:lnTo>
                  <a:pt x="59181" y="19124"/>
                </a:lnTo>
                <a:lnTo>
                  <a:pt x="58504" y="21478"/>
                </a:lnTo>
                <a:lnTo>
                  <a:pt x="58053" y="23840"/>
                </a:lnTo>
                <a:lnTo>
                  <a:pt x="56958" y="26209"/>
                </a:lnTo>
                <a:lnTo>
                  <a:pt x="55435" y="28583"/>
                </a:lnTo>
                <a:lnTo>
                  <a:pt x="53625" y="30958"/>
                </a:lnTo>
                <a:lnTo>
                  <a:pt x="52419" y="34130"/>
                </a:lnTo>
                <a:lnTo>
                  <a:pt x="51615" y="37831"/>
                </a:lnTo>
                <a:lnTo>
                  <a:pt x="51079" y="41887"/>
                </a:lnTo>
                <a:lnTo>
                  <a:pt x="49927" y="44590"/>
                </a:lnTo>
                <a:lnTo>
                  <a:pt x="48366" y="46393"/>
                </a:lnTo>
                <a:lnTo>
                  <a:pt x="46532" y="47594"/>
                </a:lnTo>
                <a:lnTo>
                  <a:pt x="45308" y="49189"/>
                </a:lnTo>
                <a:lnTo>
                  <a:pt x="44493" y="51046"/>
                </a:lnTo>
                <a:lnTo>
                  <a:pt x="43950" y="53078"/>
                </a:lnTo>
                <a:lnTo>
                  <a:pt x="42794" y="54432"/>
                </a:lnTo>
                <a:lnTo>
                  <a:pt x="41229" y="55335"/>
                </a:lnTo>
                <a:lnTo>
                  <a:pt x="35747" y="57132"/>
                </a:lnTo>
                <a:lnTo>
                  <a:pt x="42569" y="57141"/>
                </a:lnTo>
                <a:lnTo>
                  <a:pt x="42732" y="55024"/>
                </a:lnTo>
                <a:lnTo>
                  <a:pt x="42775" y="53349"/>
                </a:lnTo>
                <a:lnTo>
                  <a:pt x="43598" y="52231"/>
                </a:lnTo>
                <a:lnTo>
                  <a:pt x="44941" y="51487"/>
                </a:lnTo>
                <a:lnTo>
                  <a:pt x="49006" y="50291"/>
                </a:lnTo>
                <a:lnTo>
                  <a:pt x="50133" y="50193"/>
                </a:lnTo>
                <a:lnTo>
                  <a:pt x="51678" y="50128"/>
                </a:lnTo>
                <a:lnTo>
                  <a:pt x="53502" y="50084"/>
                </a:lnTo>
                <a:lnTo>
                  <a:pt x="56306" y="50849"/>
                </a:lnTo>
                <a:lnTo>
                  <a:pt x="59762" y="52153"/>
                </a:lnTo>
                <a:lnTo>
                  <a:pt x="69131" y="56156"/>
                </a:lnTo>
                <a:lnTo>
                  <a:pt x="70694" y="56484"/>
                </a:lnTo>
                <a:lnTo>
                  <a:pt x="72529" y="56703"/>
                </a:lnTo>
                <a:lnTo>
                  <a:pt x="74547" y="56849"/>
                </a:lnTo>
                <a:lnTo>
                  <a:pt x="75891" y="57740"/>
                </a:lnTo>
                <a:lnTo>
                  <a:pt x="76788" y="59128"/>
                </a:lnTo>
                <a:lnTo>
                  <a:pt x="78550" y="64195"/>
                </a:lnTo>
                <a:lnTo>
                  <a:pt x="78581" y="74924"/>
                </a:lnTo>
                <a:lnTo>
                  <a:pt x="77787" y="76141"/>
                </a:lnTo>
                <a:lnTo>
                  <a:pt x="76464" y="76951"/>
                </a:lnTo>
                <a:lnTo>
                  <a:pt x="74789" y="77491"/>
                </a:lnTo>
                <a:lnTo>
                  <a:pt x="72878" y="78646"/>
                </a:lnTo>
                <a:lnTo>
                  <a:pt x="70810" y="80209"/>
                </a:lnTo>
                <a:lnTo>
                  <a:pt x="68638" y="82044"/>
                </a:lnTo>
                <a:lnTo>
                  <a:pt x="66396" y="83268"/>
                </a:lnTo>
                <a:lnTo>
                  <a:pt x="64108" y="84084"/>
                </a:lnTo>
                <a:lnTo>
                  <a:pt x="61789" y="84628"/>
                </a:lnTo>
                <a:lnTo>
                  <a:pt x="59449" y="84991"/>
                </a:lnTo>
                <a:lnTo>
                  <a:pt x="57095" y="85232"/>
                </a:lnTo>
                <a:lnTo>
                  <a:pt x="54732" y="85394"/>
                </a:lnTo>
                <a:lnTo>
                  <a:pt x="52363" y="86295"/>
                </a:lnTo>
                <a:lnTo>
                  <a:pt x="49990" y="87690"/>
                </a:lnTo>
                <a:lnTo>
                  <a:pt x="47614" y="89413"/>
                </a:lnTo>
                <a:lnTo>
                  <a:pt x="45237" y="90562"/>
                </a:lnTo>
                <a:lnTo>
                  <a:pt x="42858" y="91328"/>
                </a:lnTo>
                <a:lnTo>
                  <a:pt x="40478" y="91838"/>
                </a:lnTo>
                <a:lnTo>
                  <a:pt x="38892" y="92973"/>
                </a:lnTo>
                <a:lnTo>
                  <a:pt x="37834" y="94523"/>
                </a:lnTo>
                <a:lnTo>
                  <a:pt x="37129" y="96349"/>
                </a:lnTo>
                <a:lnTo>
                  <a:pt x="35071" y="97568"/>
                </a:lnTo>
                <a:lnTo>
                  <a:pt x="32112" y="98379"/>
                </a:lnTo>
                <a:lnTo>
                  <a:pt x="28552" y="98921"/>
                </a:lnTo>
                <a:lnTo>
                  <a:pt x="25385" y="99282"/>
                </a:lnTo>
                <a:lnTo>
                  <a:pt x="22479" y="99523"/>
                </a:lnTo>
                <a:lnTo>
                  <a:pt x="14288" y="1000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3"/>
          <p:cNvSpPr/>
          <p:nvPr/>
        </p:nvSpPr>
        <p:spPr>
          <a:xfrm>
            <a:off x="700095" y="4329138"/>
            <a:ext cx="178577" cy="392844"/>
          </a:xfrm>
          <a:custGeom>
            <a:avLst/>
            <a:gdLst/>
            <a:ahLst/>
            <a:cxnLst/>
            <a:rect l="0" t="0" r="0" b="0"/>
            <a:pathLst>
              <a:path w="178577" h="392844">
                <a:moveTo>
                  <a:pt x="14280" y="7118"/>
                </a:moveTo>
                <a:lnTo>
                  <a:pt x="10487" y="7118"/>
                </a:lnTo>
                <a:lnTo>
                  <a:pt x="9370" y="6324"/>
                </a:lnTo>
                <a:lnTo>
                  <a:pt x="8625" y="5001"/>
                </a:lnTo>
                <a:lnTo>
                  <a:pt x="7430" y="967"/>
                </a:lnTo>
                <a:lnTo>
                  <a:pt x="6538" y="636"/>
                </a:lnTo>
                <a:lnTo>
                  <a:pt x="1011" y="61"/>
                </a:lnTo>
                <a:lnTo>
                  <a:pt x="294" y="0"/>
                </a:lnTo>
                <a:lnTo>
                  <a:pt x="0" y="10616"/>
                </a:lnTo>
                <a:lnTo>
                  <a:pt x="791" y="12625"/>
                </a:lnTo>
                <a:lnTo>
                  <a:pt x="4903" y="19245"/>
                </a:lnTo>
                <a:lnTo>
                  <a:pt x="6143" y="23885"/>
                </a:lnTo>
                <a:lnTo>
                  <a:pt x="6842" y="34752"/>
                </a:lnTo>
                <a:lnTo>
                  <a:pt x="7049" y="44233"/>
                </a:lnTo>
                <a:lnTo>
                  <a:pt x="7128" y="73154"/>
                </a:lnTo>
                <a:lnTo>
                  <a:pt x="9249" y="84357"/>
                </a:lnTo>
                <a:lnTo>
                  <a:pt x="12044" y="94628"/>
                </a:lnTo>
                <a:lnTo>
                  <a:pt x="13286" y="104484"/>
                </a:lnTo>
                <a:lnTo>
                  <a:pt x="15955" y="114156"/>
                </a:lnTo>
                <a:lnTo>
                  <a:pt x="19786" y="123747"/>
                </a:lnTo>
                <a:lnTo>
                  <a:pt x="24135" y="133301"/>
                </a:lnTo>
                <a:lnTo>
                  <a:pt x="26597" y="142839"/>
                </a:lnTo>
                <a:lnTo>
                  <a:pt x="28485" y="152369"/>
                </a:lnTo>
                <a:lnTo>
                  <a:pt x="31970" y="161897"/>
                </a:lnTo>
                <a:lnTo>
                  <a:pt x="36165" y="169307"/>
                </a:lnTo>
                <a:lnTo>
                  <a:pt x="38395" y="172393"/>
                </a:lnTo>
                <a:lnTo>
                  <a:pt x="40675" y="174452"/>
                </a:lnTo>
                <a:lnTo>
                  <a:pt x="42989" y="175824"/>
                </a:lnTo>
                <a:lnTo>
                  <a:pt x="48471" y="178142"/>
                </a:lnTo>
                <a:lnTo>
                  <a:pt x="56198" y="181818"/>
                </a:lnTo>
                <a:lnTo>
                  <a:pt x="59688" y="183116"/>
                </a:lnTo>
                <a:lnTo>
                  <a:pt x="62808" y="183981"/>
                </a:lnTo>
                <a:lnTo>
                  <a:pt x="65682" y="184558"/>
                </a:lnTo>
                <a:lnTo>
                  <a:pt x="70992" y="185199"/>
                </a:lnTo>
                <a:lnTo>
                  <a:pt x="75997" y="185484"/>
                </a:lnTo>
                <a:lnTo>
                  <a:pt x="80868" y="185610"/>
                </a:lnTo>
                <a:lnTo>
                  <a:pt x="91865" y="185681"/>
                </a:lnTo>
                <a:lnTo>
                  <a:pt x="95372" y="184898"/>
                </a:lnTo>
                <a:lnTo>
                  <a:pt x="98504" y="183581"/>
                </a:lnTo>
                <a:lnTo>
                  <a:pt x="101385" y="181910"/>
                </a:lnTo>
                <a:lnTo>
                  <a:pt x="106704" y="177937"/>
                </a:lnTo>
                <a:lnTo>
                  <a:pt x="111713" y="173525"/>
                </a:lnTo>
                <a:lnTo>
                  <a:pt x="116585" y="168918"/>
                </a:lnTo>
                <a:lnTo>
                  <a:pt x="134745" y="150952"/>
                </a:lnTo>
                <a:lnTo>
                  <a:pt x="138246" y="146663"/>
                </a:lnTo>
                <a:lnTo>
                  <a:pt x="141374" y="142217"/>
                </a:lnTo>
                <a:lnTo>
                  <a:pt x="144253" y="137665"/>
                </a:lnTo>
                <a:lnTo>
                  <a:pt x="147452" y="128374"/>
                </a:lnTo>
                <a:lnTo>
                  <a:pt x="149667" y="118159"/>
                </a:lnTo>
                <a:lnTo>
                  <a:pt x="151369" y="112102"/>
                </a:lnTo>
                <a:lnTo>
                  <a:pt x="153298" y="105682"/>
                </a:lnTo>
                <a:lnTo>
                  <a:pt x="157557" y="94316"/>
                </a:lnTo>
                <a:lnTo>
                  <a:pt x="161302" y="83972"/>
                </a:lnTo>
                <a:lnTo>
                  <a:pt x="162967" y="74084"/>
                </a:lnTo>
                <a:lnTo>
                  <a:pt x="163706" y="64397"/>
                </a:lnTo>
                <a:lnTo>
                  <a:pt x="164035" y="54800"/>
                </a:lnTo>
                <a:lnTo>
                  <a:pt x="164264" y="34730"/>
                </a:lnTo>
                <a:lnTo>
                  <a:pt x="164295" y="19148"/>
                </a:lnTo>
                <a:lnTo>
                  <a:pt x="163502" y="16726"/>
                </a:lnTo>
                <a:lnTo>
                  <a:pt x="158147" y="8540"/>
                </a:lnTo>
                <a:lnTo>
                  <a:pt x="157023" y="8066"/>
                </a:lnTo>
                <a:lnTo>
                  <a:pt x="151631" y="7305"/>
                </a:lnTo>
                <a:lnTo>
                  <a:pt x="150331" y="7155"/>
                </a:lnTo>
                <a:lnTo>
                  <a:pt x="150106" y="10921"/>
                </a:lnTo>
                <a:lnTo>
                  <a:pt x="149280" y="12035"/>
                </a:lnTo>
                <a:lnTo>
                  <a:pt x="147936" y="12777"/>
                </a:lnTo>
                <a:lnTo>
                  <a:pt x="146247" y="13272"/>
                </a:lnTo>
                <a:lnTo>
                  <a:pt x="145120" y="14395"/>
                </a:lnTo>
                <a:lnTo>
                  <a:pt x="144369" y="15939"/>
                </a:lnTo>
                <a:lnTo>
                  <a:pt x="143535" y="19769"/>
                </a:lnTo>
                <a:lnTo>
                  <a:pt x="142955" y="31029"/>
                </a:lnTo>
                <a:lnTo>
                  <a:pt x="145023" y="37853"/>
                </a:lnTo>
                <a:lnTo>
                  <a:pt x="147794" y="46178"/>
                </a:lnTo>
                <a:lnTo>
                  <a:pt x="149025" y="55170"/>
                </a:lnTo>
                <a:lnTo>
                  <a:pt x="151690" y="64457"/>
                </a:lnTo>
                <a:lnTo>
                  <a:pt x="154726" y="73877"/>
                </a:lnTo>
                <a:lnTo>
                  <a:pt x="156075" y="83355"/>
                </a:lnTo>
                <a:lnTo>
                  <a:pt x="156675" y="94976"/>
                </a:lnTo>
                <a:lnTo>
                  <a:pt x="156835" y="101409"/>
                </a:lnTo>
                <a:lnTo>
                  <a:pt x="159129" y="112789"/>
                </a:lnTo>
                <a:lnTo>
                  <a:pt x="162001" y="123933"/>
                </a:lnTo>
                <a:lnTo>
                  <a:pt x="162767" y="130239"/>
                </a:lnTo>
                <a:lnTo>
                  <a:pt x="163277" y="136823"/>
                </a:lnTo>
                <a:lnTo>
                  <a:pt x="164411" y="143595"/>
                </a:lnTo>
                <a:lnTo>
                  <a:pt x="165961" y="150490"/>
                </a:lnTo>
                <a:lnTo>
                  <a:pt x="167788" y="157468"/>
                </a:lnTo>
                <a:lnTo>
                  <a:pt x="169800" y="164501"/>
                </a:lnTo>
                <a:lnTo>
                  <a:pt x="174152" y="178666"/>
                </a:lnTo>
                <a:lnTo>
                  <a:pt x="175630" y="185777"/>
                </a:lnTo>
                <a:lnTo>
                  <a:pt x="176615" y="192899"/>
                </a:lnTo>
                <a:lnTo>
                  <a:pt x="177272" y="200028"/>
                </a:lnTo>
                <a:lnTo>
                  <a:pt x="177710" y="207163"/>
                </a:lnTo>
                <a:lnTo>
                  <a:pt x="178197" y="221439"/>
                </a:lnTo>
                <a:lnTo>
                  <a:pt x="178509" y="250007"/>
                </a:lnTo>
                <a:lnTo>
                  <a:pt x="178576" y="285724"/>
                </a:lnTo>
                <a:lnTo>
                  <a:pt x="177785" y="292868"/>
                </a:lnTo>
                <a:lnTo>
                  <a:pt x="176465" y="300012"/>
                </a:lnTo>
                <a:lnTo>
                  <a:pt x="174790" y="307155"/>
                </a:lnTo>
                <a:lnTo>
                  <a:pt x="170814" y="319326"/>
                </a:lnTo>
                <a:lnTo>
                  <a:pt x="166400" y="330027"/>
                </a:lnTo>
                <a:lnTo>
                  <a:pt x="161793" y="340075"/>
                </a:lnTo>
                <a:lnTo>
                  <a:pt x="159216" y="349832"/>
                </a:lnTo>
                <a:lnTo>
                  <a:pt x="158529" y="354657"/>
                </a:lnTo>
                <a:lnTo>
                  <a:pt x="155649" y="362133"/>
                </a:lnTo>
                <a:lnTo>
                  <a:pt x="153769" y="365239"/>
                </a:lnTo>
                <a:lnTo>
                  <a:pt x="150929" y="368103"/>
                </a:lnTo>
                <a:lnTo>
                  <a:pt x="147448" y="370806"/>
                </a:lnTo>
                <a:lnTo>
                  <a:pt x="143540" y="373402"/>
                </a:lnTo>
                <a:lnTo>
                  <a:pt x="140140" y="375925"/>
                </a:lnTo>
                <a:lnTo>
                  <a:pt x="137081" y="378402"/>
                </a:lnTo>
                <a:lnTo>
                  <a:pt x="131564" y="383270"/>
                </a:lnTo>
                <a:lnTo>
                  <a:pt x="126466" y="388080"/>
                </a:lnTo>
                <a:lnTo>
                  <a:pt x="123996" y="389680"/>
                </a:lnTo>
                <a:lnTo>
                  <a:pt x="119134" y="391458"/>
                </a:lnTo>
                <a:lnTo>
                  <a:pt x="114327" y="392249"/>
                </a:lnTo>
                <a:lnTo>
                  <a:pt x="109545" y="392600"/>
                </a:lnTo>
                <a:lnTo>
                  <a:pt x="104774" y="392755"/>
                </a:lnTo>
                <a:lnTo>
                  <a:pt x="93833" y="392843"/>
                </a:lnTo>
                <a:lnTo>
                  <a:pt x="91128" y="392062"/>
                </a:lnTo>
                <a:lnTo>
                  <a:pt x="89324" y="390747"/>
                </a:lnTo>
                <a:lnTo>
                  <a:pt x="85717" y="3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4"/>
          <p:cNvSpPr/>
          <p:nvPr/>
        </p:nvSpPr>
        <p:spPr>
          <a:xfrm>
            <a:off x="964406" y="4286250"/>
            <a:ext cx="157163" cy="64294"/>
          </a:xfrm>
          <a:custGeom>
            <a:avLst/>
            <a:gdLst/>
            <a:ahLst/>
            <a:cxnLst/>
            <a:rect l="0" t="0" r="0" b="0"/>
            <a:pathLst>
              <a:path w="157163" h="64294">
                <a:moveTo>
                  <a:pt x="0" y="64293"/>
                </a:moveTo>
                <a:lnTo>
                  <a:pt x="0" y="60501"/>
                </a:lnTo>
                <a:lnTo>
                  <a:pt x="794" y="59383"/>
                </a:lnTo>
                <a:lnTo>
                  <a:pt x="2116" y="58639"/>
                </a:lnTo>
                <a:lnTo>
                  <a:pt x="6150" y="57444"/>
                </a:lnTo>
                <a:lnTo>
                  <a:pt x="7275" y="56552"/>
                </a:lnTo>
                <a:lnTo>
                  <a:pt x="8819" y="55164"/>
                </a:lnTo>
                <a:lnTo>
                  <a:pt x="10642" y="53444"/>
                </a:lnTo>
                <a:lnTo>
                  <a:pt x="13444" y="52298"/>
                </a:lnTo>
                <a:lnTo>
                  <a:pt x="16900" y="51534"/>
                </a:lnTo>
                <a:lnTo>
                  <a:pt x="20792" y="51025"/>
                </a:lnTo>
                <a:lnTo>
                  <a:pt x="24180" y="50685"/>
                </a:lnTo>
                <a:lnTo>
                  <a:pt x="27232" y="50459"/>
                </a:lnTo>
                <a:lnTo>
                  <a:pt x="30061" y="50307"/>
                </a:lnTo>
                <a:lnTo>
                  <a:pt x="33534" y="49413"/>
                </a:lnTo>
                <a:lnTo>
                  <a:pt x="37437" y="48023"/>
                </a:lnTo>
                <a:lnTo>
                  <a:pt x="41627" y="46303"/>
                </a:lnTo>
                <a:lnTo>
                  <a:pt x="46008" y="44362"/>
                </a:lnTo>
                <a:lnTo>
                  <a:pt x="55108" y="40089"/>
                </a:lnTo>
                <a:lnTo>
                  <a:pt x="58964" y="37839"/>
                </a:lnTo>
                <a:lnTo>
                  <a:pt x="62328" y="35544"/>
                </a:lnTo>
                <a:lnTo>
                  <a:pt x="65364" y="33221"/>
                </a:lnTo>
                <a:lnTo>
                  <a:pt x="69770" y="31672"/>
                </a:lnTo>
                <a:lnTo>
                  <a:pt x="75088" y="30639"/>
                </a:lnTo>
                <a:lnTo>
                  <a:pt x="81015" y="29951"/>
                </a:lnTo>
                <a:lnTo>
                  <a:pt x="86554" y="28699"/>
                </a:lnTo>
                <a:lnTo>
                  <a:pt x="91834" y="27070"/>
                </a:lnTo>
                <a:lnTo>
                  <a:pt x="96941" y="25190"/>
                </a:lnTo>
                <a:lnTo>
                  <a:pt x="101934" y="23143"/>
                </a:lnTo>
                <a:lnTo>
                  <a:pt x="106849" y="20985"/>
                </a:lnTo>
                <a:lnTo>
                  <a:pt x="116545" y="16470"/>
                </a:lnTo>
                <a:lnTo>
                  <a:pt x="126145" y="11818"/>
                </a:lnTo>
                <a:lnTo>
                  <a:pt x="130134" y="10259"/>
                </a:lnTo>
                <a:lnTo>
                  <a:pt x="133587" y="9221"/>
                </a:lnTo>
                <a:lnTo>
                  <a:pt x="136683" y="8528"/>
                </a:lnTo>
                <a:lnTo>
                  <a:pt x="140335" y="7273"/>
                </a:lnTo>
                <a:lnTo>
                  <a:pt x="144356" y="5642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5"/>
          <p:cNvSpPr/>
          <p:nvPr/>
        </p:nvSpPr>
        <p:spPr>
          <a:xfrm>
            <a:off x="992981" y="4343400"/>
            <a:ext cx="121445" cy="28576"/>
          </a:xfrm>
          <a:custGeom>
            <a:avLst/>
            <a:gdLst/>
            <a:ahLst/>
            <a:cxnLst/>
            <a:rect l="0" t="0" r="0" b="0"/>
            <a:pathLst>
              <a:path w="121445" h="28576">
                <a:moveTo>
                  <a:pt x="0" y="28575"/>
                </a:moveTo>
                <a:lnTo>
                  <a:pt x="34552" y="28575"/>
                </a:lnTo>
                <a:lnTo>
                  <a:pt x="38116" y="27781"/>
                </a:lnTo>
                <a:lnTo>
                  <a:pt x="41286" y="26458"/>
                </a:lnTo>
                <a:lnTo>
                  <a:pt x="44192" y="24782"/>
                </a:lnTo>
                <a:lnTo>
                  <a:pt x="46924" y="23665"/>
                </a:lnTo>
                <a:lnTo>
                  <a:pt x="49539" y="22920"/>
                </a:lnTo>
                <a:lnTo>
                  <a:pt x="52076" y="22424"/>
                </a:lnTo>
                <a:lnTo>
                  <a:pt x="55355" y="22093"/>
                </a:lnTo>
                <a:lnTo>
                  <a:pt x="59128" y="21872"/>
                </a:lnTo>
                <a:lnTo>
                  <a:pt x="63231" y="21725"/>
                </a:lnTo>
                <a:lnTo>
                  <a:pt x="66760" y="20833"/>
                </a:lnTo>
                <a:lnTo>
                  <a:pt x="69907" y="19445"/>
                </a:lnTo>
                <a:lnTo>
                  <a:pt x="72798" y="17726"/>
                </a:lnTo>
                <a:lnTo>
                  <a:pt x="76313" y="16579"/>
                </a:lnTo>
                <a:lnTo>
                  <a:pt x="80244" y="15815"/>
                </a:lnTo>
                <a:lnTo>
                  <a:pt x="84452" y="15306"/>
                </a:lnTo>
                <a:lnTo>
                  <a:pt x="88845" y="14172"/>
                </a:lnTo>
                <a:lnTo>
                  <a:pt x="93361" y="12623"/>
                </a:lnTo>
                <a:lnTo>
                  <a:pt x="97960" y="10797"/>
                </a:lnTo>
                <a:lnTo>
                  <a:pt x="101819" y="8785"/>
                </a:lnTo>
                <a:lnTo>
                  <a:pt x="105185" y="6650"/>
                </a:lnTo>
                <a:lnTo>
                  <a:pt x="108223" y="4433"/>
                </a:lnTo>
                <a:lnTo>
                  <a:pt x="111043" y="2955"/>
                </a:lnTo>
                <a:lnTo>
                  <a:pt x="113716" y="1970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6"/>
          <p:cNvSpPr/>
          <p:nvPr/>
        </p:nvSpPr>
        <p:spPr>
          <a:xfrm>
            <a:off x="1185870" y="4001501"/>
            <a:ext cx="1278724" cy="677627"/>
          </a:xfrm>
          <a:custGeom>
            <a:avLst/>
            <a:gdLst/>
            <a:ahLst/>
            <a:cxnLst/>
            <a:rect l="0" t="0" r="0" b="0"/>
            <a:pathLst>
              <a:path w="1278724" h="677627">
                <a:moveTo>
                  <a:pt x="7136" y="499061"/>
                </a:moveTo>
                <a:lnTo>
                  <a:pt x="0" y="499061"/>
                </a:lnTo>
                <a:lnTo>
                  <a:pt x="19125" y="518987"/>
                </a:lnTo>
                <a:lnTo>
                  <a:pt x="25417" y="530189"/>
                </a:lnTo>
                <a:lnTo>
                  <a:pt x="27167" y="536179"/>
                </a:lnTo>
                <a:lnTo>
                  <a:pt x="29221" y="538888"/>
                </a:lnTo>
                <a:lnTo>
                  <a:pt x="51805" y="558290"/>
                </a:lnTo>
                <a:lnTo>
                  <a:pt x="60326" y="565866"/>
                </a:lnTo>
                <a:lnTo>
                  <a:pt x="73255" y="575388"/>
                </a:lnTo>
                <a:lnTo>
                  <a:pt x="83259" y="587116"/>
                </a:lnTo>
                <a:lnTo>
                  <a:pt x="105070" y="604927"/>
                </a:lnTo>
                <a:lnTo>
                  <a:pt x="133213" y="625846"/>
                </a:lnTo>
                <a:lnTo>
                  <a:pt x="145916" y="637257"/>
                </a:lnTo>
                <a:lnTo>
                  <a:pt x="172971" y="656089"/>
                </a:lnTo>
                <a:lnTo>
                  <a:pt x="190794" y="665722"/>
                </a:lnTo>
                <a:lnTo>
                  <a:pt x="200151" y="668383"/>
                </a:lnTo>
                <a:lnTo>
                  <a:pt x="209602" y="670359"/>
                </a:lnTo>
                <a:lnTo>
                  <a:pt x="226487" y="675978"/>
                </a:lnTo>
                <a:lnTo>
                  <a:pt x="241494" y="677324"/>
                </a:lnTo>
                <a:lnTo>
                  <a:pt x="263010" y="677626"/>
                </a:lnTo>
                <a:lnTo>
                  <a:pt x="266618" y="676842"/>
                </a:lnTo>
                <a:lnTo>
                  <a:pt x="272745" y="673854"/>
                </a:lnTo>
                <a:lnTo>
                  <a:pt x="285598" y="663180"/>
                </a:lnTo>
                <a:lnTo>
                  <a:pt x="295239" y="653805"/>
                </a:lnTo>
                <a:lnTo>
                  <a:pt x="296836" y="651437"/>
                </a:lnTo>
                <a:lnTo>
                  <a:pt x="299877" y="644310"/>
                </a:lnTo>
                <a:lnTo>
                  <a:pt x="309848" y="628618"/>
                </a:lnTo>
                <a:lnTo>
                  <a:pt x="312331" y="619877"/>
                </a:lnTo>
                <a:lnTo>
                  <a:pt x="313925" y="601331"/>
                </a:lnTo>
                <a:lnTo>
                  <a:pt x="310408" y="583338"/>
                </a:lnTo>
                <a:lnTo>
                  <a:pt x="308132" y="566718"/>
                </a:lnTo>
                <a:lnTo>
                  <a:pt x="306569" y="546086"/>
                </a:lnTo>
                <a:lnTo>
                  <a:pt x="302320" y="527546"/>
                </a:lnTo>
                <a:lnTo>
                  <a:pt x="300708" y="510853"/>
                </a:lnTo>
                <a:lnTo>
                  <a:pt x="299437" y="491178"/>
                </a:lnTo>
                <a:lnTo>
                  <a:pt x="294386" y="470267"/>
                </a:lnTo>
                <a:lnTo>
                  <a:pt x="290113" y="456101"/>
                </a:lnTo>
                <a:lnTo>
                  <a:pt x="287685" y="441868"/>
                </a:lnTo>
                <a:lnTo>
                  <a:pt x="285812" y="427604"/>
                </a:lnTo>
                <a:lnTo>
                  <a:pt x="282333" y="413328"/>
                </a:lnTo>
                <a:lnTo>
                  <a:pt x="280258" y="399045"/>
                </a:lnTo>
                <a:lnTo>
                  <a:pt x="278542" y="384759"/>
                </a:lnTo>
                <a:lnTo>
                  <a:pt x="275134" y="370473"/>
                </a:lnTo>
                <a:lnTo>
                  <a:pt x="273090" y="354069"/>
                </a:lnTo>
                <a:lnTo>
                  <a:pt x="272181" y="336989"/>
                </a:lnTo>
                <a:lnTo>
                  <a:pt x="271778" y="321460"/>
                </a:lnTo>
                <a:lnTo>
                  <a:pt x="273715" y="308738"/>
                </a:lnTo>
                <a:lnTo>
                  <a:pt x="276428" y="296998"/>
                </a:lnTo>
                <a:lnTo>
                  <a:pt x="277955" y="277001"/>
                </a:lnTo>
                <a:lnTo>
                  <a:pt x="278408" y="256788"/>
                </a:lnTo>
                <a:lnTo>
                  <a:pt x="278591" y="215809"/>
                </a:lnTo>
                <a:lnTo>
                  <a:pt x="280712" y="206219"/>
                </a:lnTo>
                <a:lnTo>
                  <a:pt x="288541" y="187128"/>
                </a:lnTo>
                <a:lnTo>
                  <a:pt x="297731" y="168863"/>
                </a:lnTo>
                <a:lnTo>
                  <a:pt x="309306" y="154672"/>
                </a:lnTo>
                <a:lnTo>
                  <a:pt x="326357" y="137856"/>
                </a:lnTo>
                <a:lnTo>
                  <a:pt x="352638" y="118773"/>
                </a:lnTo>
                <a:lnTo>
                  <a:pt x="369394" y="112263"/>
                </a:lnTo>
                <a:lnTo>
                  <a:pt x="384375" y="103569"/>
                </a:lnTo>
                <a:lnTo>
                  <a:pt x="401750" y="96569"/>
                </a:lnTo>
                <a:lnTo>
                  <a:pt x="440696" y="88488"/>
                </a:lnTo>
                <a:lnTo>
                  <a:pt x="479422" y="81262"/>
                </a:lnTo>
                <a:lnTo>
                  <a:pt x="512266" y="77513"/>
                </a:lnTo>
                <a:lnTo>
                  <a:pt x="544623" y="72069"/>
                </a:lnTo>
                <a:lnTo>
                  <a:pt x="581354" y="66966"/>
                </a:lnTo>
                <a:lnTo>
                  <a:pt x="619184" y="59109"/>
                </a:lnTo>
                <a:lnTo>
                  <a:pt x="657230" y="54617"/>
                </a:lnTo>
                <a:lnTo>
                  <a:pt x="695320" y="46321"/>
                </a:lnTo>
                <a:lnTo>
                  <a:pt x="756260" y="38460"/>
                </a:lnTo>
                <a:lnTo>
                  <a:pt x="801958" y="34663"/>
                </a:lnTo>
                <a:lnTo>
                  <a:pt x="833365" y="30027"/>
                </a:lnTo>
                <a:lnTo>
                  <a:pt x="866660" y="27507"/>
                </a:lnTo>
                <a:lnTo>
                  <a:pt x="897780" y="22086"/>
                </a:lnTo>
                <a:lnTo>
                  <a:pt x="931783" y="16246"/>
                </a:lnTo>
                <a:lnTo>
                  <a:pt x="966993" y="14163"/>
                </a:lnTo>
                <a:lnTo>
                  <a:pt x="1001768" y="12752"/>
                </a:lnTo>
                <a:lnTo>
                  <a:pt x="1032532" y="8454"/>
                </a:lnTo>
                <a:lnTo>
                  <a:pt x="1062550" y="6827"/>
                </a:lnTo>
                <a:lnTo>
                  <a:pt x="1095433" y="6345"/>
                </a:lnTo>
                <a:lnTo>
                  <a:pt x="1135391" y="4066"/>
                </a:lnTo>
                <a:lnTo>
                  <a:pt x="1170066" y="0"/>
                </a:lnTo>
                <a:lnTo>
                  <a:pt x="1220692" y="5539"/>
                </a:lnTo>
                <a:lnTo>
                  <a:pt x="1237275" y="6757"/>
                </a:lnTo>
                <a:lnTo>
                  <a:pt x="1257101" y="13878"/>
                </a:lnTo>
                <a:lnTo>
                  <a:pt x="1265939" y="17518"/>
                </a:lnTo>
                <a:lnTo>
                  <a:pt x="1278723" y="204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7"/>
          <p:cNvSpPr/>
          <p:nvPr/>
        </p:nvSpPr>
        <p:spPr>
          <a:xfrm>
            <a:off x="1278731" y="4371978"/>
            <a:ext cx="121027" cy="135729"/>
          </a:xfrm>
          <a:custGeom>
            <a:avLst/>
            <a:gdLst/>
            <a:ahLst/>
            <a:cxnLst/>
            <a:rect l="0" t="0" r="0" b="0"/>
            <a:pathLst>
              <a:path w="121027" h="135729">
                <a:moveTo>
                  <a:pt x="0" y="35715"/>
                </a:moveTo>
                <a:lnTo>
                  <a:pt x="0" y="25073"/>
                </a:lnTo>
                <a:lnTo>
                  <a:pt x="794" y="23858"/>
                </a:lnTo>
                <a:lnTo>
                  <a:pt x="2116" y="23048"/>
                </a:lnTo>
                <a:lnTo>
                  <a:pt x="3792" y="22508"/>
                </a:lnTo>
                <a:lnTo>
                  <a:pt x="5703" y="21354"/>
                </a:lnTo>
                <a:lnTo>
                  <a:pt x="7771" y="19791"/>
                </a:lnTo>
                <a:lnTo>
                  <a:pt x="9943" y="17956"/>
                </a:lnTo>
                <a:lnTo>
                  <a:pt x="12185" y="15938"/>
                </a:lnTo>
                <a:lnTo>
                  <a:pt x="16792" y="11580"/>
                </a:lnTo>
                <a:lnTo>
                  <a:pt x="23849" y="4663"/>
                </a:lnTo>
                <a:lnTo>
                  <a:pt x="26218" y="3108"/>
                </a:lnTo>
                <a:lnTo>
                  <a:pt x="28591" y="2071"/>
                </a:lnTo>
                <a:lnTo>
                  <a:pt x="30967" y="1379"/>
                </a:lnTo>
                <a:lnTo>
                  <a:pt x="33345" y="918"/>
                </a:lnTo>
                <a:lnTo>
                  <a:pt x="35723" y="611"/>
                </a:lnTo>
                <a:lnTo>
                  <a:pt x="38103" y="407"/>
                </a:lnTo>
                <a:lnTo>
                  <a:pt x="40483" y="270"/>
                </a:lnTo>
                <a:lnTo>
                  <a:pt x="45244" y="118"/>
                </a:lnTo>
                <a:lnTo>
                  <a:pt x="69732" y="0"/>
                </a:lnTo>
                <a:lnTo>
                  <a:pt x="72796" y="2115"/>
                </a:lnTo>
                <a:lnTo>
                  <a:pt x="77438" y="6147"/>
                </a:lnTo>
                <a:lnTo>
                  <a:pt x="77819" y="7272"/>
                </a:lnTo>
                <a:lnTo>
                  <a:pt x="78242" y="10638"/>
                </a:lnTo>
                <a:lnTo>
                  <a:pt x="78355" y="13441"/>
                </a:lnTo>
                <a:lnTo>
                  <a:pt x="78514" y="24176"/>
                </a:lnTo>
                <a:lnTo>
                  <a:pt x="78572" y="37831"/>
                </a:lnTo>
                <a:lnTo>
                  <a:pt x="77781" y="41095"/>
                </a:lnTo>
                <a:lnTo>
                  <a:pt x="76460" y="44858"/>
                </a:lnTo>
                <a:lnTo>
                  <a:pt x="74786" y="48954"/>
                </a:lnTo>
                <a:lnTo>
                  <a:pt x="72876" y="52479"/>
                </a:lnTo>
                <a:lnTo>
                  <a:pt x="70809" y="55622"/>
                </a:lnTo>
                <a:lnTo>
                  <a:pt x="65581" y="62578"/>
                </a:lnTo>
                <a:lnTo>
                  <a:pt x="64358" y="63149"/>
                </a:lnTo>
                <a:lnTo>
                  <a:pt x="60882" y="63783"/>
                </a:lnTo>
                <a:lnTo>
                  <a:pt x="57179" y="64286"/>
                </a:lnTo>
                <a:lnTo>
                  <a:pt x="64000" y="64290"/>
                </a:lnTo>
                <a:lnTo>
                  <a:pt x="66280" y="62174"/>
                </a:lnTo>
                <a:lnTo>
                  <a:pt x="74211" y="54347"/>
                </a:lnTo>
                <a:lnTo>
                  <a:pt x="76461" y="52899"/>
                </a:lnTo>
                <a:lnTo>
                  <a:pt x="78755" y="51934"/>
                </a:lnTo>
                <a:lnTo>
                  <a:pt x="81079" y="51290"/>
                </a:lnTo>
                <a:lnTo>
                  <a:pt x="83421" y="50067"/>
                </a:lnTo>
                <a:lnTo>
                  <a:pt x="85776" y="48458"/>
                </a:lnTo>
                <a:lnTo>
                  <a:pt x="88140" y="46592"/>
                </a:lnTo>
                <a:lnTo>
                  <a:pt x="90510" y="45348"/>
                </a:lnTo>
                <a:lnTo>
                  <a:pt x="92884" y="44518"/>
                </a:lnTo>
                <a:lnTo>
                  <a:pt x="95260" y="43965"/>
                </a:lnTo>
                <a:lnTo>
                  <a:pt x="97638" y="43596"/>
                </a:lnTo>
                <a:lnTo>
                  <a:pt x="100017" y="43351"/>
                </a:lnTo>
                <a:lnTo>
                  <a:pt x="102397" y="43187"/>
                </a:lnTo>
                <a:lnTo>
                  <a:pt x="104777" y="43078"/>
                </a:lnTo>
                <a:lnTo>
                  <a:pt x="109538" y="42956"/>
                </a:lnTo>
                <a:lnTo>
                  <a:pt x="111919" y="43717"/>
                </a:lnTo>
                <a:lnTo>
                  <a:pt x="114300" y="45019"/>
                </a:lnTo>
                <a:lnTo>
                  <a:pt x="116681" y="46680"/>
                </a:lnTo>
                <a:lnTo>
                  <a:pt x="118269" y="48581"/>
                </a:lnTo>
                <a:lnTo>
                  <a:pt x="119327" y="50643"/>
                </a:lnTo>
                <a:lnTo>
                  <a:pt x="120033" y="52811"/>
                </a:lnTo>
                <a:lnTo>
                  <a:pt x="120503" y="55050"/>
                </a:lnTo>
                <a:lnTo>
                  <a:pt x="120816" y="57336"/>
                </a:lnTo>
                <a:lnTo>
                  <a:pt x="121026" y="59654"/>
                </a:lnTo>
                <a:lnTo>
                  <a:pt x="120371" y="61993"/>
                </a:lnTo>
                <a:lnTo>
                  <a:pt x="119141" y="64346"/>
                </a:lnTo>
                <a:lnTo>
                  <a:pt x="117527" y="66709"/>
                </a:lnTo>
                <a:lnTo>
                  <a:pt x="115658" y="69871"/>
                </a:lnTo>
                <a:lnTo>
                  <a:pt x="113618" y="73568"/>
                </a:lnTo>
                <a:lnTo>
                  <a:pt x="109234" y="81907"/>
                </a:lnTo>
                <a:lnTo>
                  <a:pt x="104640" y="90905"/>
                </a:lnTo>
                <a:lnTo>
                  <a:pt x="102304" y="94734"/>
                </a:lnTo>
                <a:lnTo>
                  <a:pt x="99952" y="98080"/>
                </a:lnTo>
                <a:lnTo>
                  <a:pt x="97591" y="101104"/>
                </a:lnTo>
                <a:lnTo>
                  <a:pt x="95223" y="104708"/>
                </a:lnTo>
                <a:lnTo>
                  <a:pt x="92851" y="108698"/>
                </a:lnTo>
                <a:lnTo>
                  <a:pt x="90475" y="112945"/>
                </a:lnTo>
                <a:lnTo>
                  <a:pt x="88098" y="116571"/>
                </a:lnTo>
                <a:lnTo>
                  <a:pt x="85720" y="119781"/>
                </a:lnTo>
                <a:lnTo>
                  <a:pt x="83340" y="122716"/>
                </a:lnTo>
                <a:lnTo>
                  <a:pt x="80960" y="124671"/>
                </a:lnTo>
                <a:lnTo>
                  <a:pt x="78579" y="125976"/>
                </a:lnTo>
                <a:lnTo>
                  <a:pt x="76199" y="126846"/>
                </a:lnTo>
                <a:lnTo>
                  <a:pt x="73818" y="128219"/>
                </a:lnTo>
                <a:lnTo>
                  <a:pt x="71437" y="129928"/>
                </a:lnTo>
                <a:lnTo>
                  <a:pt x="69056" y="131862"/>
                </a:lnTo>
                <a:lnTo>
                  <a:pt x="66674" y="133150"/>
                </a:lnTo>
                <a:lnTo>
                  <a:pt x="64293" y="134009"/>
                </a:lnTo>
                <a:lnTo>
                  <a:pt x="61912" y="134582"/>
                </a:lnTo>
                <a:lnTo>
                  <a:pt x="59531" y="134964"/>
                </a:lnTo>
                <a:lnTo>
                  <a:pt x="57150" y="135218"/>
                </a:lnTo>
                <a:lnTo>
                  <a:pt x="54769" y="135388"/>
                </a:lnTo>
                <a:lnTo>
                  <a:pt x="52387" y="135501"/>
                </a:lnTo>
                <a:lnTo>
                  <a:pt x="47625" y="135627"/>
                </a:lnTo>
                <a:lnTo>
                  <a:pt x="28575" y="1357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8"/>
          <p:cNvSpPr/>
          <p:nvPr/>
        </p:nvSpPr>
        <p:spPr>
          <a:xfrm>
            <a:off x="1643062" y="4293393"/>
            <a:ext cx="128589" cy="221458"/>
          </a:xfrm>
          <a:custGeom>
            <a:avLst/>
            <a:gdLst/>
            <a:ahLst/>
            <a:cxnLst/>
            <a:rect l="0" t="0" r="0" b="0"/>
            <a:pathLst>
              <a:path w="128589" h="221458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3445"/>
                </a:lnTo>
                <a:lnTo>
                  <a:pt x="5654" y="16901"/>
                </a:lnTo>
                <a:lnTo>
                  <a:pt x="6151" y="20792"/>
                </a:lnTo>
                <a:lnTo>
                  <a:pt x="7276" y="24180"/>
                </a:lnTo>
                <a:lnTo>
                  <a:pt x="10642" y="30062"/>
                </a:lnTo>
                <a:lnTo>
                  <a:pt x="12651" y="33535"/>
                </a:lnTo>
                <a:lnTo>
                  <a:pt x="17000" y="41628"/>
                </a:lnTo>
                <a:lnTo>
                  <a:pt x="23911" y="55109"/>
                </a:lnTo>
                <a:lnTo>
                  <a:pt x="26259" y="58964"/>
                </a:lnTo>
                <a:lnTo>
                  <a:pt x="28619" y="62328"/>
                </a:lnTo>
                <a:lnTo>
                  <a:pt x="30985" y="65365"/>
                </a:lnTo>
                <a:lnTo>
                  <a:pt x="33357" y="68976"/>
                </a:lnTo>
                <a:lnTo>
                  <a:pt x="35732" y="72972"/>
                </a:lnTo>
                <a:lnTo>
                  <a:pt x="38109" y="77223"/>
                </a:lnTo>
                <a:lnTo>
                  <a:pt x="41281" y="81644"/>
                </a:lnTo>
                <a:lnTo>
                  <a:pt x="44983" y="86180"/>
                </a:lnTo>
                <a:lnTo>
                  <a:pt x="49039" y="90791"/>
                </a:lnTo>
                <a:lnTo>
                  <a:pt x="52536" y="95453"/>
                </a:lnTo>
                <a:lnTo>
                  <a:pt x="55662" y="100148"/>
                </a:lnTo>
                <a:lnTo>
                  <a:pt x="58539" y="104865"/>
                </a:lnTo>
                <a:lnTo>
                  <a:pt x="61251" y="110391"/>
                </a:lnTo>
                <a:lnTo>
                  <a:pt x="63853" y="116457"/>
                </a:lnTo>
                <a:lnTo>
                  <a:pt x="66381" y="122882"/>
                </a:lnTo>
                <a:lnTo>
                  <a:pt x="68860" y="128752"/>
                </a:lnTo>
                <a:lnTo>
                  <a:pt x="73732" y="139509"/>
                </a:lnTo>
                <a:lnTo>
                  <a:pt x="80937" y="154490"/>
                </a:lnTo>
                <a:lnTo>
                  <a:pt x="83327" y="158556"/>
                </a:lnTo>
                <a:lnTo>
                  <a:pt x="85714" y="162060"/>
                </a:lnTo>
                <a:lnTo>
                  <a:pt x="88099" y="165190"/>
                </a:lnTo>
                <a:lnTo>
                  <a:pt x="89689" y="168864"/>
                </a:lnTo>
                <a:lnTo>
                  <a:pt x="90749" y="172901"/>
                </a:lnTo>
                <a:lnTo>
                  <a:pt x="91455" y="177180"/>
                </a:lnTo>
                <a:lnTo>
                  <a:pt x="92720" y="181621"/>
                </a:lnTo>
                <a:lnTo>
                  <a:pt x="94357" y="186168"/>
                </a:lnTo>
                <a:lnTo>
                  <a:pt x="96242" y="190787"/>
                </a:lnTo>
                <a:lnTo>
                  <a:pt x="98293" y="194660"/>
                </a:lnTo>
                <a:lnTo>
                  <a:pt x="100454" y="198036"/>
                </a:lnTo>
                <a:lnTo>
                  <a:pt x="102688" y="201080"/>
                </a:lnTo>
                <a:lnTo>
                  <a:pt x="104971" y="203904"/>
                </a:lnTo>
                <a:lnTo>
                  <a:pt x="107287" y="206580"/>
                </a:lnTo>
                <a:lnTo>
                  <a:pt x="109625" y="209157"/>
                </a:lnTo>
                <a:lnTo>
                  <a:pt x="114339" y="214138"/>
                </a:lnTo>
                <a:lnTo>
                  <a:pt x="120040" y="220011"/>
                </a:lnTo>
                <a:lnTo>
                  <a:pt x="121302" y="220493"/>
                </a:lnTo>
                <a:lnTo>
                  <a:pt x="122937" y="220814"/>
                </a:lnTo>
                <a:lnTo>
                  <a:pt x="128588" y="22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9"/>
          <p:cNvSpPr/>
          <p:nvPr/>
        </p:nvSpPr>
        <p:spPr>
          <a:xfrm>
            <a:off x="1643062" y="4300537"/>
            <a:ext cx="142876" cy="221457"/>
          </a:xfrm>
          <a:custGeom>
            <a:avLst/>
            <a:gdLst/>
            <a:ahLst/>
            <a:cxnLst/>
            <a:rect l="0" t="0" r="0" b="0"/>
            <a:pathLst>
              <a:path w="142876" h="221457">
                <a:moveTo>
                  <a:pt x="142875" y="0"/>
                </a:moveTo>
                <a:lnTo>
                  <a:pt x="132026" y="0"/>
                </a:lnTo>
                <a:lnTo>
                  <a:pt x="130880" y="794"/>
                </a:lnTo>
                <a:lnTo>
                  <a:pt x="130116" y="2117"/>
                </a:lnTo>
                <a:lnTo>
                  <a:pt x="129606" y="3792"/>
                </a:lnTo>
                <a:lnTo>
                  <a:pt x="126924" y="7771"/>
                </a:lnTo>
                <a:lnTo>
                  <a:pt x="125097" y="9943"/>
                </a:lnTo>
                <a:lnTo>
                  <a:pt x="122292" y="12979"/>
                </a:lnTo>
                <a:lnTo>
                  <a:pt x="114941" y="20585"/>
                </a:lnTo>
                <a:lnTo>
                  <a:pt x="111553" y="25630"/>
                </a:lnTo>
                <a:lnTo>
                  <a:pt x="108500" y="31374"/>
                </a:lnTo>
                <a:lnTo>
                  <a:pt x="105671" y="37585"/>
                </a:lnTo>
                <a:lnTo>
                  <a:pt x="102197" y="43313"/>
                </a:lnTo>
                <a:lnTo>
                  <a:pt x="98294" y="48719"/>
                </a:lnTo>
                <a:lnTo>
                  <a:pt x="94104" y="53911"/>
                </a:lnTo>
                <a:lnTo>
                  <a:pt x="89724" y="60547"/>
                </a:lnTo>
                <a:lnTo>
                  <a:pt x="85216" y="68146"/>
                </a:lnTo>
                <a:lnTo>
                  <a:pt x="80623" y="76387"/>
                </a:lnTo>
                <a:lnTo>
                  <a:pt x="75180" y="84262"/>
                </a:lnTo>
                <a:lnTo>
                  <a:pt x="69170" y="91893"/>
                </a:lnTo>
                <a:lnTo>
                  <a:pt x="62782" y="99363"/>
                </a:lnTo>
                <a:lnTo>
                  <a:pt x="56936" y="106723"/>
                </a:lnTo>
                <a:lnTo>
                  <a:pt x="51451" y="114011"/>
                </a:lnTo>
                <a:lnTo>
                  <a:pt x="46207" y="121252"/>
                </a:lnTo>
                <a:lnTo>
                  <a:pt x="41917" y="128459"/>
                </a:lnTo>
                <a:lnTo>
                  <a:pt x="38264" y="135646"/>
                </a:lnTo>
                <a:lnTo>
                  <a:pt x="35034" y="142818"/>
                </a:lnTo>
                <a:lnTo>
                  <a:pt x="31294" y="149981"/>
                </a:lnTo>
                <a:lnTo>
                  <a:pt x="27212" y="157137"/>
                </a:lnTo>
                <a:lnTo>
                  <a:pt x="22904" y="164290"/>
                </a:lnTo>
                <a:lnTo>
                  <a:pt x="20032" y="170645"/>
                </a:lnTo>
                <a:lnTo>
                  <a:pt x="18117" y="176470"/>
                </a:lnTo>
                <a:lnTo>
                  <a:pt x="16841" y="181940"/>
                </a:lnTo>
                <a:lnTo>
                  <a:pt x="15196" y="187175"/>
                </a:lnTo>
                <a:lnTo>
                  <a:pt x="13306" y="192252"/>
                </a:lnTo>
                <a:lnTo>
                  <a:pt x="11252" y="197224"/>
                </a:lnTo>
                <a:lnTo>
                  <a:pt x="9089" y="201333"/>
                </a:lnTo>
                <a:lnTo>
                  <a:pt x="6853" y="204866"/>
                </a:lnTo>
                <a:lnTo>
                  <a:pt x="3046" y="210908"/>
                </a:lnTo>
                <a:lnTo>
                  <a:pt x="1354" y="216239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0"/>
          <p:cNvSpPr/>
          <p:nvPr/>
        </p:nvSpPr>
        <p:spPr>
          <a:xfrm>
            <a:off x="1921758" y="4236243"/>
            <a:ext cx="21343" cy="285751"/>
          </a:xfrm>
          <a:custGeom>
            <a:avLst/>
            <a:gdLst/>
            <a:ahLst/>
            <a:cxnLst/>
            <a:rect l="0" t="0" r="0" b="0"/>
            <a:pathLst>
              <a:path w="21343" h="285751">
                <a:moveTo>
                  <a:pt x="21342" y="0"/>
                </a:moveTo>
                <a:lnTo>
                  <a:pt x="17549" y="0"/>
                </a:lnTo>
                <a:lnTo>
                  <a:pt x="16432" y="794"/>
                </a:lnTo>
                <a:lnTo>
                  <a:pt x="15687" y="2117"/>
                </a:lnTo>
                <a:lnTo>
                  <a:pt x="14492" y="6151"/>
                </a:lnTo>
                <a:lnTo>
                  <a:pt x="14256" y="13445"/>
                </a:lnTo>
                <a:lnTo>
                  <a:pt x="14198" y="65751"/>
                </a:lnTo>
                <a:lnTo>
                  <a:pt x="13404" y="72409"/>
                </a:lnTo>
                <a:lnTo>
                  <a:pt x="12081" y="79229"/>
                </a:lnTo>
                <a:lnTo>
                  <a:pt x="10406" y="86157"/>
                </a:lnTo>
                <a:lnTo>
                  <a:pt x="9288" y="93157"/>
                </a:lnTo>
                <a:lnTo>
                  <a:pt x="8544" y="100205"/>
                </a:lnTo>
                <a:lnTo>
                  <a:pt x="8047" y="107284"/>
                </a:lnTo>
                <a:lnTo>
                  <a:pt x="7716" y="114386"/>
                </a:lnTo>
                <a:lnTo>
                  <a:pt x="7348" y="128626"/>
                </a:lnTo>
                <a:lnTo>
                  <a:pt x="6456" y="135757"/>
                </a:lnTo>
                <a:lnTo>
                  <a:pt x="5068" y="142892"/>
                </a:lnTo>
                <a:lnTo>
                  <a:pt x="3349" y="150030"/>
                </a:lnTo>
                <a:lnTo>
                  <a:pt x="2203" y="157964"/>
                </a:lnTo>
                <a:lnTo>
                  <a:pt x="1438" y="166428"/>
                </a:lnTo>
                <a:lnTo>
                  <a:pt x="929" y="175246"/>
                </a:lnTo>
                <a:lnTo>
                  <a:pt x="363" y="191393"/>
                </a:lnTo>
                <a:lnTo>
                  <a:pt x="0" y="217370"/>
                </a:lnTo>
                <a:lnTo>
                  <a:pt x="764" y="223495"/>
                </a:lnTo>
                <a:lnTo>
                  <a:pt x="2067" y="229959"/>
                </a:lnTo>
                <a:lnTo>
                  <a:pt x="3729" y="236650"/>
                </a:lnTo>
                <a:lnTo>
                  <a:pt x="4837" y="241904"/>
                </a:lnTo>
                <a:lnTo>
                  <a:pt x="5576" y="246201"/>
                </a:lnTo>
                <a:lnTo>
                  <a:pt x="6069" y="249859"/>
                </a:lnTo>
                <a:lnTo>
                  <a:pt x="6616" y="258157"/>
                </a:lnTo>
                <a:lnTo>
                  <a:pt x="6924" y="269637"/>
                </a:lnTo>
                <a:lnTo>
                  <a:pt x="7054" y="2857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1"/>
          <p:cNvSpPr/>
          <p:nvPr/>
        </p:nvSpPr>
        <p:spPr>
          <a:xfrm>
            <a:off x="1828800" y="4400550"/>
            <a:ext cx="221457" cy="28576"/>
          </a:xfrm>
          <a:custGeom>
            <a:avLst/>
            <a:gdLst/>
            <a:ahLst/>
            <a:cxnLst/>
            <a:rect l="0" t="0" r="0" b="0"/>
            <a:pathLst>
              <a:path w="221457" h="28576">
                <a:moveTo>
                  <a:pt x="0" y="28575"/>
                </a:moveTo>
                <a:lnTo>
                  <a:pt x="16999" y="28575"/>
                </a:lnTo>
                <a:lnTo>
                  <a:pt x="19270" y="27781"/>
                </a:lnTo>
                <a:lnTo>
                  <a:pt x="21578" y="26458"/>
                </a:lnTo>
                <a:lnTo>
                  <a:pt x="23910" y="24782"/>
                </a:lnTo>
                <a:lnTo>
                  <a:pt x="26259" y="23665"/>
                </a:lnTo>
                <a:lnTo>
                  <a:pt x="28618" y="22920"/>
                </a:lnTo>
                <a:lnTo>
                  <a:pt x="33356" y="22093"/>
                </a:lnTo>
                <a:lnTo>
                  <a:pt x="38108" y="21725"/>
                </a:lnTo>
                <a:lnTo>
                  <a:pt x="41280" y="20833"/>
                </a:lnTo>
                <a:lnTo>
                  <a:pt x="44983" y="19445"/>
                </a:lnTo>
                <a:lnTo>
                  <a:pt x="49038" y="17726"/>
                </a:lnTo>
                <a:lnTo>
                  <a:pt x="52536" y="16579"/>
                </a:lnTo>
                <a:lnTo>
                  <a:pt x="55661" y="15815"/>
                </a:lnTo>
                <a:lnTo>
                  <a:pt x="62044" y="14966"/>
                </a:lnTo>
                <a:lnTo>
                  <a:pt x="65969" y="14740"/>
                </a:lnTo>
                <a:lnTo>
                  <a:pt x="70173" y="14589"/>
                </a:lnTo>
                <a:lnTo>
                  <a:pt x="74563" y="13694"/>
                </a:lnTo>
                <a:lnTo>
                  <a:pt x="79077" y="12305"/>
                </a:lnTo>
                <a:lnTo>
                  <a:pt x="83674" y="10584"/>
                </a:lnTo>
                <a:lnTo>
                  <a:pt x="87533" y="9437"/>
                </a:lnTo>
                <a:lnTo>
                  <a:pt x="90899" y="8673"/>
                </a:lnTo>
                <a:lnTo>
                  <a:pt x="93936" y="8163"/>
                </a:lnTo>
                <a:lnTo>
                  <a:pt x="98343" y="7823"/>
                </a:lnTo>
                <a:lnTo>
                  <a:pt x="103662" y="7596"/>
                </a:lnTo>
                <a:lnTo>
                  <a:pt x="120408" y="7277"/>
                </a:lnTo>
                <a:lnTo>
                  <a:pt x="191491" y="7144"/>
                </a:lnTo>
                <a:lnTo>
                  <a:pt x="195923" y="6350"/>
                </a:lnTo>
                <a:lnTo>
                  <a:pt x="200465" y="5027"/>
                </a:lnTo>
                <a:lnTo>
                  <a:pt x="205081" y="3351"/>
                </a:lnTo>
                <a:lnTo>
                  <a:pt x="208951" y="2233"/>
                </a:lnTo>
                <a:lnTo>
                  <a:pt x="212326" y="1489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2"/>
          <p:cNvSpPr/>
          <p:nvPr/>
        </p:nvSpPr>
        <p:spPr>
          <a:xfrm>
            <a:off x="2143125" y="4271962"/>
            <a:ext cx="14288" cy="242889"/>
          </a:xfrm>
          <a:custGeom>
            <a:avLst/>
            <a:gdLst/>
            <a:ahLst/>
            <a:cxnLst/>
            <a:rect l="0" t="0" r="0" b="0"/>
            <a:pathLst>
              <a:path w="14288" h="242889">
                <a:moveTo>
                  <a:pt x="7143" y="0"/>
                </a:moveTo>
                <a:lnTo>
                  <a:pt x="294" y="0"/>
                </a:lnTo>
                <a:lnTo>
                  <a:pt x="17" y="7276"/>
                </a:lnTo>
                <a:lnTo>
                  <a:pt x="2" y="20792"/>
                </a:lnTo>
                <a:lnTo>
                  <a:pt x="795" y="24974"/>
                </a:lnTo>
                <a:lnTo>
                  <a:pt x="2117" y="29349"/>
                </a:lnTo>
                <a:lnTo>
                  <a:pt x="3793" y="33854"/>
                </a:lnTo>
                <a:lnTo>
                  <a:pt x="4116" y="38444"/>
                </a:lnTo>
                <a:lnTo>
                  <a:pt x="3537" y="43092"/>
                </a:lnTo>
                <a:lnTo>
                  <a:pt x="2358" y="47778"/>
                </a:lnTo>
                <a:lnTo>
                  <a:pt x="1572" y="53284"/>
                </a:lnTo>
                <a:lnTo>
                  <a:pt x="1048" y="59335"/>
                </a:lnTo>
                <a:lnTo>
                  <a:pt x="698" y="65751"/>
                </a:lnTo>
                <a:lnTo>
                  <a:pt x="310" y="79229"/>
                </a:lnTo>
                <a:lnTo>
                  <a:pt x="12" y="135756"/>
                </a:lnTo>
                <a:lnTo>
                  <a:pt x="0" y="236979"/>
                </a:lnTo>
                <a:lnTo>
                  <a:pt x="793" y="238949"/>
                </a:lnTo>
                <a:lnTo>
                  <a:pt x="2116" y="240262"/>
                </a:lnTo>
                <a:lnTo>
                  <a:pt x="6150" y="242369"/>
                </a:lnTo>
                <a:lnTo>
                  <a:pt x="7275" y="242542"/>
                </a:lnTo>
                <a:lnTo>
                  <a:pt x="8819" y="242657"/>
                </a:lnTo>
                <a:lnTo>
                  <a:pt x="14287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3"/>
          <p:cNvSpPr/>
          <p:nvPr/>
        </p:nvSpPr>
        <p:spPr>
          <a:xfrm>
            <a:off x="2250370" y="4250531"/>
            <a:ext cx="156680" cy="214206"/>
          </a:xfrm>
          <a:custGeom>
            <a:avLst/>
            <a:gdLst/>
            <a:ahLst/>
            <a:cxnLst/>
            <a:rect l="0" t="0" r="0" b="0"/>
            <a:pathLst>
              <a:path w="156680" h="214206">
                <a:moveTo>
                  <a:pt x="7055" y="7144"/>
                </a:moveTo>
                <a:lnTo>
                  <a:pt x="11170" y="7144"/>
                </a:lnTo>
                <a:lnTo>
                  <a:pt x="7116" y="7144"/>
                </a:lnTo>
                <a:lnTo>
                  <a:pt x="10865" y="10936"/>
                </a:lnTo>
                <a:lnTo>
                  <a:pt x="11182" y="12847"/>
                </a:lnTo>
                <a:lnTo>
                  <a:pt x="10600" y="14914"/>
                </a:lnTo>
                <a:lnTo>
                  <a:pt x="9418" y="17086"/>
                </a:lnTo>
                <a:lnTo>
                  <a:pt x="8105" y="21617"/>
                </a:lnTo>
                <a:lnTo>
                  <a:pt x="7522" y="27069"/>
                </a:lnTo>
                <a:lnTo>
                  <a:pt x="7366" y="30747"/>
                </a:lnTo>
                <a:lnTo>
                  <a:pt x="7262" y="34785"/>
                </a:lnTo>
                <a:lnTo>
                  <a:pt x="6399" y="39065"/>
                </a:lnTo>
                <a:lnTo>
                  <a:pt x="5030" y="43506"/>
                </a:lnTo>
                <a:lnTo>
                  <a:pt x="3324" y="48053"/>
                </a:lnTo>
                <a:lnTo>
                  <a:pt x="2186" y="53467"/>
                </a:lnTo>
                <a:lnTo>
                  <a:pt x="1428" y="59457"/>
                </a:lnTo>
                <a:lnTo>
                  <a:pt x="922" y="65832"/>
                </a:lnTo>
                <a:lnTo>
                  <a:pt x="585" y="71669"/>
                </a:lnTo>
                <a:lnTo>
                  <a:pt x="210" y="82389"/>
                </a:lnTo>
                <a:lnTo>
                  <a:pt x="0" y="97348"/>
                </a:lnTo>
                <a:lnTo>
                  <a:pt x="764" y="102205"/>
                </a:lnTo>
                <a:lnTo>
                  <a:pt x="2067" y="107030"/>
                </a:lnTo>
                <a:lnTo>
                  <a:pt x="3730" y="111835"/>
                </a:lnTo>
                <a:lnTo>
                  <a:pt x="4838" y="117419"/>
                </a:lnTo>
                <a:lnTo>
                  <a:pt x="5577" y="123523"/>
                </a:lnTo>
                <a:lnTo>
                  <a:pt x="6069" y="129973"/>
                </a:lnTo>
                <a:lnTo>
                  <a:pt x="7191" y="135861"/>
                </a:lnTo>
                <a:lnTo>
                  <a:pt x="8733" y="141374"/>
                </a:lnTo>
                <a:lnTo>
                  <a:pt x="10555" y="146637"/>
                </a:lnTo>
                <a:lnTo>
                  <a:pt x="12563" y="151733"/>
                </a:lnTo>
                <a:lnTo>
                  <a:pt x="14696" y="156717"/>
                </a:lnTo>
                <a:lnTo>
                  <a:pt x="16911" y="161628"/>
                </a:lnTo>
                <a:lnTo>
                  <a:pt x="18388" y="166490"/>
                </a:lnTo>
                <a:lnTo>
                  <a:pt x="19373" y="171318"/>
                </a:lnTo>
                <a:lnTo>
                  <a:pt x="20029" y="176124"/>
                </a:lnTo>
                <a:lnTo>
                  <a:pt x="21260" y="180122"/>
                </a:lnTo>
                <a:lnTo>
                  <a:pt x="24745" y="186681"/>
                </a:lnTo>
                <a:lnTo>
                  <a:pt x="26786" y="190335"/>
                </a:lnTo>
                <a:lnTo>
                  <a:pt x="31170" y="198629"/>
                </a:lnTo>
                <a:lnTo>
                  <a:pt x="33450" y="201475"/>
                </a:lnTo>
                <a:lnTo>
                  <a:pt x="35764" y="203373"/>
                </a:lnTo>
                <a:lnTo>
                  <a:pt x="38101" y="204638"/>
                </a:lnTo>
                <a:lnTo>
                  <a:pt x="48973" y="210211"/>
                </a:lnTo>
                <a:lnTo>
                  <a:pt x="52463" y="211578"/>
                </a:lnTo>
                <a:lnTo>
                  <a:pt x="55583" y="212490"/>
                </a:lnTo>
                <a:lnTo>
                  <a:pt x="58457" y="213097"/>
                </a:lnTo>
                <a:lnTo>
                  <a:pt x="61167" y="213502"/>
                </a:lnTo>
                <a:lnTo>
                  <a:pt x="63767" y="213772"/>
                </a:lnTo>
                <a:lnTo>
                  <a:pt x="66294" y="213953"/>
                </a:lnTo>
                <a:lnTo>
                  <a:pt x="69566" y="214072"/>
                </a:lnTo>
                <a:lnTo>
                  <a:pt x="77435" y="214205"/>
                </a:lnTo>
                <a:lnTo>
                  <a:pt x="80962" y="213447"/>
                </a:lnTo>
                <a:lnTo>
                  <a:pt x="84108" y="212148"/>
                </a:lnTo>
                <a:lnTo>
                  <a:pt x="86998" y="210488"/>
                </a:lnTo>
                <a:lnTo>
                  <a:pt x="94443" y="206527"/>
                </a:lnTo>
                <a:lnTo>
                  <a:pt x="98651" y="204360"/>
                </a:lnTo>
                <a:lnTo>
                  <a:pt x="102250" y="202121"/>
                </a:lnTo>
                <a:lnTo>
                  <a:pt x="105443" y="199835"/>
                </a:lnTo>
                <a:lnTo>
                  <a:pt x="108366" y="197517"/>
                </a:lnTo>
                <a:lnTo>
                  <a:pt x="111108" y="194384"/>
                </a:lnTo>
                <a:lnTo>
                  <a:pt x="113730" y="190708"/>
                </a:lnTo>
                <a:lnTo>
                  <a:pt x="116271" y="186670"/>
                </a:lnTo>
                <a:lnTo>
                  <a:pt x="119553" y="182390"/>
                </a:lnTo>
                <a:lnTo>
                  <a:pt x="123329" y="177950"/>
                </a:lnTo>
                <a:lnTo>
                  <a:pt x="127433" y="173402"/>
                </a:lnTo>
                <a:lnTo>
                  <a:pt x="130963" y="167989"/>
                </a:lnTo>
                <a:lnTo>
                  <a:pt x="134110" y="161998"/>
                </a:lnTo>
                <a:lnTo>
                  <a:pt x="137002" y="155624"/>
                </a:lnTo>
                <a:lnTo>
                  <a:pt x="138930" y="148993"/>
                </a:lnTo>
                <a:lnTo>
                  <a:pt x="140215" y="142191"/>
                </a:lnTo>
                <a:lnTo>
                  <a:pt x="141072" y="135275"/>
                </a:lnTo>
                <a:lnTo>
                  <a:pt x="142437" y="128283"/>
                </a:lnTo>
                <a:lnTo>
                  <a:pt x="144141" y="121241"/>
                </a:lnTo>
                <a:lnTo>
                  <a:pt x="146070" y="114164"/>
                </a:lnTo>
                <a:lnTo>
                  <a:pt x="150331" y="99952"/>
                </a:lnTo>
                <a:lnTo>
                  <a:pt x="152579" y="92828"/>
                </a:lnTo>
                <a:lnTo>
                  <a:pt x="154077" y="85698"/>
                </a:lnTo>
                <a:lnTo>
                  <a:pt x="155076" y="78563"/>
                </a:lnTo>
                <a:lnTo>
                  <a:pt x="155741" y="71426"/>
                </a:lnTo>
                <a:lnTo>
                  <a:pt x="156185" y="65079"/>
                </a:lnTo>
                <a:lnTo>
                  <a:pt x="156481" y="59261"/>
                </a:lnTo>
                <a:lnTo>
                  <a:pt x="156679" y="53795"/>
                </a:lnTo>
                <a:lnTo>
                  <a:pt x="156017" y="48563"/>
                </a:lnTo>
                <a:lnTo>
                  <a:pt x="154781" y="43488"/>
                </a:lnTo>
                <a:lnTo>
                  <a:pt x="153164" y="38517"/>
                </a:lnTo>
                <a:lnTo>
                  <a:pt x="152086" y="34409"/>
                </a:lnTo>
                <a:lnTo>
                  <a:pt x="150888" y="27728"/>
                </a:lnTo>
                <a:lnTo>
                  <a:pt x="149775" y="24042"/>
                </a:lnTo>
                <a:lnTo>
                  <a:pt x="148239" y="19997"/>
                </a:lnTo>
                <a:lnTo>
                  <a:pt x="146421" y="15712"/>
                </a:lnTo>
                <a:lnTo>
                  <a:pt x="143622" y="12856"/>
                </a:lnTo>
                <a:lnTo>
                  <a:pt x="140168" y="10952"/>
                </a:lnTo>
                <a:lnTo>
                  <a:pt x="136278" y="9682"/>
                </a:lnTo>
                <a:lnTo>
                  <a:pt x="132891" y="8043"/>
                </a:lnTo>
                <a:lnTo>
                  <a:pt x="129839" y="6156"/>
                </a:lnTo>
                <a:lnTo>
                  <a:pt x="127011" y="4103"/>
                </a:lnTo>
                <a:lnTo>
                  <a:pt x="123538" y="2735"/>
                </a:lnTo>
                <a:lnTo>
                  <a:pt x="119635" y="1824"/>
                </a:lnTo>
                <a:lnTo>
                  <a:pt x="115446" y="1216"/>
                </a:lnTo>
                <a:lnTo>
                  <a:pt x="111859" y="810"/>
                </a:lnTo>
                <a:lnTo>
                  <a:pt x="108674" y="540"/>
                </a:lnTo>
                <a:lnTo>
                  <a:pt x="105757" y="360"/>
                </a:lnTo>
                <a:lnTo>
                  <a:pt x="100400" y="160"/>
                </a:lnTo>
                <a:lnTo>
                  <a:pt x="9278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4"/>
          <p:cNvSpPr/>
          <p:nvPr/>
        </p:nvSpPr>
        <p:spPr>
          <a:xfrm>
            <a:off x="5603810" y="1014412"/>
            <a:ext cx="111191" cy="385764"/>
          </a:xfrm>
          <a:custGeom>
            <a:avLst/>
            <a:gdLst/>
            <a:ahLst/>
            <a:cxnLst/>
            <a:rect l="0" t="0" r="0" b="0"/>
            <a:pathLst>
              <a:path w="111191" h="385764">
                <a:moveTo>
                  <a:pt x="54040" y="0"/>
                </a:moveTo>
                <a:lnTo>
                  <a:pt x="50247" y="0"/>
                </a:lnTo>
                <a:lnTo>
                  <a:pt x="49130" y="794"/>
                </a:lnTo>
                <a:lnTo>
                  <a:pt x="48385" y="2117"/>
                </a:lnTo>
                <a:lnTo>
                  <a:pt x="47889" y="3792"/>
                </a:lnTo>
                <a:lnTo>
                  <a:pt x="46764" y="4909"/>
                </a:lnTo>
                <a:lnTo>
                  <a:pt x="45221" y="5654"/>
                </a:lnTo>
                <a:lnTo>
                  <a:pt x="43398" y="6151"/>
                </a:lnTo>
                <a:lnTo>
                  <a:pt x="41389" y="6482"/>
                </a:lnTo>
                <a:lnTo>
                  <a:pt x="39256" y="6702"/>
                </a:lnTo>
                <a:lnTo>
                  <a:pt x="37040" y="6850"/>
                </a:lnTo>
                <a:lnTo>
                  <a:pt x="34769" y="7741"/>
                </a:lnTo>
                <a:lnTo>
                  <a:pt x="32461" y="9130"/>
                </a:lnTo>
                <a:lnTo>
                  <a:pt x="30129" y="10849"/>
                </a:lnTo>
                <a:lnTo>
                  <a:pt x="27781" y="12789"/>
                </a:lnTo>
                <a:lnTo>
                  <a:pt x="25421" y="14876"/>
                </a:lnTo>
                <a:lnTo>
                  <a:pt x="20683" y="19312"/>
                </a:lnTo>
                <a:lnTo>
                  <a:pt x="15931" y="23929"/>
                </a:lnTo>
                <a:lnTo>
                  <a:pt x="13552" y="27065"/>
                </a:lnTo>
                <a:lnTo>
                  <a:pt x="11174" y="30743"/>
                </a:lnTo>
                <a:lnTo>
                  <a:pt x="8793" y="34783"/>
                </a:lnTo>
                <a:lnTo>
                  <a:pt x="6149" y="41388"/>
                </a:lnTo>
                <a:lnTo>
                  <a:pt x="4974" y="47764"/>
                </a:lnTo>
                <a:lnTo>
                  <a:pt x="4451" y="55889"/>
                </a:lnTo>
                <a:lnTo>
                  <a:pt x="2102" y="64792"/>
                </a:lnTo>
                <a:lnTo>
                  <a:pt x="364" y="69388"/>
                </a:lnTo>
                <a:lnTo>
                  <a:pt x="0" y="74040"/>
                </a:lnTo>
                <a:lnTo>
                  <a:pt x="1712" y="83442"/>
                </a:lnTo>
                <a:lnTo>
                  <a:pt x="3002" y="92912"/>
                </a:lnTo>
                <a:lnTo>
                  <a:pt x="3574" y="102413"/>
                </a:lnTo>
                <a:lnTo>
                  <a:pt x="3830" y="111927"/>
                </a:lnTo>
                <a:lnTo>
                  <a:pt x="5485" y="117481"/>
                </a:lnTo>
                <a:lnTo>
                  <a:pt x="8176" y="123564"/>
                </a:lnTo>
                <a:lnTo>
                  <a:pt x="11558" y="130001"/>
                </a:lnTo>
                <a:lnTo>
                  <a:pt x="13812" y="135880"/>
                </a:lnTo>
                <a:lnTo>
                  <a:pt x="16317" y="146645"/>
                </a:lnTo>
                <a:lnTo>
                  <a:pt x="17779" y="152532"/>
                </a:lnTo>
                <a:lnTo>
                  <a:pt x="19547" y="158838"/>
                </a:lnTo>
                <a:lnTo>
                  <a:pt x="21519" y="165423"/>
                </a:lnTo>
                <a:lnTo>
                  <a:pt x="24422" y="172195"/>
                </a:lnTo>
                <a:lnTo>
                  <a:pt x="27945" y="179090"/>
                </a:lnTo>
                <a:lnTo>
                  <a:pt x="35298" y="192308"/>
                </a:lnTo>
                <a:lnTo>
                  <a:pt x="41212" y="203474"/>
                </a:lnTo>
                <a:lnTo>
                  <a:pt x="43900" y="209468"/>
                </a:lnTo>
                <a:lnTo>
                  <a:pt x="46486" y="215846"/>
                </a:lnTo>
                <a:lnTo>
                  <a:pt x="49004" y="222478"/>
                </a:lnTo>
                <a:lnTo>
                  <a:pt x="53918" y="236198"/>
                </a:lnTo>
                <a:lnTo>
                  <a:pt x="56340" y="243190"/>
                </a:lnTo>
                <a:lnTo>
                  <a:pt x="58748" y="249439"/>
                </a:lnTo>
                <a:lnTo>
                  <a:pt x="61148" y="255193"/>
                </a:lnTo>
                <a:lnTo>
                  <a:pt x="63540" y="260616"/>
                </a:lnTo>
                <a:lnTo>
                  <a:pt x="65930" y="266613"/>
                </a:lnTo>
                <a:lnTo>
                  <a:pt x="70701" y="279626"/>
                </a:lnTo>
                <a:lnTo>
                  <a:pt x="73085" y="285636"/>
                </a:lnTo>
                <a:lnTo>
                  <a:pt x="75468" y="291230"/>
                </a:lnTo>
                <a:lnTo>
                  <a:pt x="80232" y="301679"/>
                </a:lnTo>
                <a:lnTo>
                  <a:pt x="84995" y="311615"/>
                </a:lnTo>
                <a:lnTo>
                  <a:pt x="87641" y="321323"/>
                </a:lnTo>
                <a:lnTo>
                  <a:pt x="89611" y="330929"/>
                </a:lnTo>
                <a:lnTo>
                  <a:pt x="91248" y="335713"/>
                </a:lnTo>
                <a:lnTo>
                  <a:pt x="94389" y="345262"/>
                </a:lnTo>
                <a:lnTo>
                  <a:pt x="95785" y="354798"/>
                </a:lnTo>
                <a:lnTo>
                  <a:pt x="98522" y="362211"/>
                </a:lnTo>
                <a:lnTo>
                  <a:pt x="102955" y="369645"/>
                </a:lnTo>
                <a:lnTo>
                  <a:pt x="105678" y="372778"/>
                </a:lnTo>
                <a:lnTo>
                  <a:pt x="110101" y="377465"/>
                </a:lnTo>
                <a:lnTo>
                  <a:pt x="110705" y="380223"/>
                </a:lnTo>
                <a:lnTo>
                  <a:pt x="111190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5"/>
          <p:cNvSpPr/>
          <p:nvPr/>
        </p:nvSpPr>
        <p:spPr>
          <a:xfrm>
            <a:off x="5500687" y="1214437"/>
            <a:ext cx="185739" cy="28576"/>
          </a:xfrm>
          <a:custGeom>
            <a:avLst/>
            <a:gdLst/>
            <a:ahLst/>
            <a:cxnLst/>
            <a:rect l="0" t="0" r="0" b="0"/>
            <a:pathLst>
              <a:path w="185739" h="28576">
                <a:moveTo>
                  <a:pt x="0" y="28575"/>
                </a:moveTo>
                <a:lnTo>
                  <a:pt x="7585" y="24783"/>
                </a:lnTo>
                <a:lnTo>
                  <a:pt x="10613" y="22872"/>
                </a:lnTo>
                <a:lnTo>
                  <a:pt x="13426" y="20804"/>
                </a:lnTo>
                <a:lnTo>
                  <a:pt x="16094" y="18632"/>
                </a:lnTo>
                <a:lnTo>
                  <a:pt x="19460" y="17184"/>
                </a:lnTo>
                <a:lnTo>
                  <a:pt x="23293" y="16218"/>
                </a:lnTo>
                <a:lnTo>
                  <a:pt x="27434" y="15575"/>
                </a:lnTo>
                <a:lnTo>
                  <a:pt x="32577" y="14352"/>
                </a:lnTo>
                <a:lnTo>
                  <a:pt x="38387" y="12743"/>
                </a:lnTo>
                <a:lnTo>
                  <a:pt x="44641" y="10876"/>
                </a:lnTo>
                <a:lnTo>
                  <a:pt x="50398" y="9632"/>
                </a:lnTo>
                <a:lnTo>
                  <a:pt x="55824" y="8803"/>
                </a:lnTo>
                <a:lnTo>
                  <a:pt x="61028" y="8250"/>
                </a:lnTo>
                <a:lnTo>
                  <a:pt x="66879" y="7087"/>
                </a:lnTo>
                <a:lnTo>
                  <a:pt x="73161" y="5519"/>
                </a:lnTo>
                <a:lnTo>
                  <a:pt x="79731" y="3679"/>
                </a:lnTo>
                <a:lnTo>
                  <a:pt x="86491" y="2453"/>
                </a:lnTo>
                <a:lnTo>
                  <a:pt x="93380" y="1635"/>
                </a:lnTo>
                <a:lnTo>
                  <a:pt x="100353" y="1090"/>
                </a:lnTo>
                <a:lnTo>
                  <a:pt x="106590" y="727"/>
                </a:lnTo>
                <a:lnTo>
                  <a:pt x="117753" y="323"/>
                </a:lnTo>
                <a:lnTo>
                  <a:pt x="132962" y="96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6"/>
          <p:cNvSpPr/>
          <p:nvPr/>
        </p:nvSpPr>
        <p:spPr>
          <a:xfrm>
            <a:off x="5793581" y="1143000"/>
            <a:ext cx="64295" cy="7144"/>
          </a:xfrm>
          <a:custGeom>
            <a:avLst/>
            <a:gdLst/>
            <a:ahLst/>
            <a:cxnLst/>
            <a:rect l="0" t="0" r="0" b="0"/>
            <a:pathLst>
              <a:path w="64295" h="7144">
                <a:moveTo>
                  <a:pt x="0" y="7143"/>
                </a:moveTo>
                <a:lnTo>
                  <a:pt x="6151" y="7143"/>
                </a:lnTo>
                <a:lnTo>
                  <a:pt x="7275" y="6350"/>
                </a:lnTo>
                <a:lnTo>
                  <a:pt x="8819" y="5027"/>
                </a:lnTo>
                <a:lnTo>
                  <a:pt x="10642" y="3351"/>
                </a:lnTo>
                <a:lnTo>
                  <a:pt x="13444" y="2234"/>
                </a:lnTo>
                <a:lnTo>
                  <a:pt x="16900" y="1489"/>
                </a:lnTo>
                <a:lnTo>
                  <a:pt x="20792" y="993"/>
                </a:lnTo>
                <a:lnTo>
                  <a:pt x="24180" y="661"/>
                </a:lnTo>
                <a:lnTo>
                  <a:pt x="27232" y="441"/>
                </a:lnTo>
                <a:lnTo>
                  <a:pt x="30061" y="294"/>
                </a:lnTo>
                <a:lnTo>
                  <a:pt x="37437" y="130"/>
                </a:lnTo>
                <a:lnTo>
                  <a:pt x="642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7"/>
          <p:cNvSpPr/>
          <p:nvPr/>
        </p:nvSpPr>
        <p:spPr>
          <a:xfrm>
            <a:off x="5936456" y="1042987"/>
            <a:ext cx="71438" cy="135732"/>
          </a:xfrm>
          <a:custGeom>
            <a:avLst/>
            <a:gdLst/>
            <a:ahLst/>
            <a:cxnLst/>
            <a:rect l="0" t="0" r="0" b="0"/>
            <a:pathLst>
              <a:path w="71438" h="135732">
                <a:moveTo>
                  <a:pt x="0" y="0"/>
                </a:moveTo>
                <a:lnTo>
                  <a:pt x="23911" y="23911"/>
                </a:lnTo>
                <a:lnTo>
                  <a:pt x="25465" y="26259"/>
                </a:lnTo>
                <a:lnTo>
                  <a:pt x="26502" y="28619"/>
                </a:lnTo>
                <a:lnTo>
                  <a:pt x="27193" y="30985"/>
                </a:lnTo>
                <a:lnTo>
                  <a:pt x="28447" y="34151"/>
                </a:lnTo>
                <a:lnTo>
                  <a:pt x="30077" y="37848"/>
                </a:lnTo>
                <a:lnTo>
                  <a:pt x="34005" y="46190"/>
                </a:lnTo>
                <a:lnTo>
                  <a:pt x="45332" y="69181"/>
                </a:lnTo>
                <a:lnTo>
                  <a:pt x="46890" y="73902"/>
                </a:lnTo>
                <a:lnTo>
                  <a:pt x="47928" y="78637"/>
                </a:lnTo>
                <a:lnTo>
                  <a:pt x="48621" y="83381"/>
                </a:lnTo>
                <a:lnTo>
                  <a:pt x="49083" y="87337"/>
                </a:lnTo>
                <a:lnTo>
                  <a:pt x="49391" y="90769"/>
                </a:lnTo>
                <a:lnTo>
                  <a:pt x="49596" y="93850"/>
                </a:lnTo>
                <a:lnTo>
                  <a:pt x="50526" y="97492"/>
                </a:lnTo>
                <a:lnTo>
                  <a:pt x="51940" y="101507"/>
                </a:lnTo>
                <a:lnTo>
                  <a:pt x="53677" y="105771"/>
                </a:lnTo>
                <a:lnTo>
                  <a:pt x="54834" y="109408"/>
                </a:lnTo>
                <a:lnTo>
                  <a:pt x="55606" y="112626"/>
                </a:lnTo>
                <a:lnTo>
                  <a:pt x="56121" y="115565"/>
                </a:lnTo>
                <a:lnTo>
                  <a:pt x="57257" y="118319"/>
                </a:lnTo>
                <a:lnTo>
                  <a:pt x="58809" y="120948"/>
                </a:lnTo>
                <a:lnTo>
                  <a:pt x="60638" y="123494"/>
                </a:lnTo>
                <a:lnTo>
                  <a:pt x="61856" y="125986"/>
                </a:lnTo>
                <a:lnTo>
                  <a:pt x="62668" y="128441"/>
                </a:lnTo>
                <a:lnTo>
                  <a:pt x="63211" y="130871"/>
                </a:lnTo>
                <a:lnTo>
                  <a:pt x="64365" y="132491"/>
                </a:lnTo>
                <a:lnTo>
                  <a:pt x="65929" y="133571"/>
                </a:lnTo>
                <a:lnTo>
                  <a:pt x="71437" y="13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8"/>
          <p:cNvSpPr/>
          <p:nvPr/>
        </p:nvSpPr>
        <p:spPr>
          <a:xfrm>
            <a:off x="6115380" y="1021556"/>
            <a:ext cx="99683" cy="428626"/>
          </a:xfrm>
          <a:custGeom>
            <a:avLst/>
            <a:gdLst/>
            <a:ahLst/>
            <a:cxnLst/>
            <a:rect l="0" t="0" r="0" b="0"/>
            <a:pathLst>
              <a:path w="99683" h="428626">
                <a:moveTo>
                  <a:pt x="78251" y="0"/>
                </a:moveTo>
                <a:lnTo>
                  <a:pt x="78251" y="3792"/>
                </a:lnTo>
                <a:lnTo>
                  <a:pt x="77457" y="5703"/>
                </a:lnTo>
                <a:lnTo>
                  <a:pt x="74459" y="9943"/>
                </a:lnTo>
                <a:lnTo>
                  <a:pt x="72100" y="13000"/>
                </a:lnTo>
                <a:lnTo>
                  <a:pt x="69432" y="17948"/>
                </a:lnTo>
                <a:lnTo>
                  <a:pt x="54340" y="47839"/>
                </a:lnTo>
                <a:lnTo>
                  <a:pt x="51992" y="53324"/>
                </a:lnTo>
                <a:lnTo>
                  <a:pt x="49632" y="59362"/>
                </a:lnTo>
                <a:lnTo>
                  <a:pt x="44894" y="72420"/>
                </a:lnTo>
                <a:lnTo>
                  <a:pt x="33005" y="107285"/>
                </a:lnTo>
                <a:lnTo>
                  <a:pt x="30624" y="115180"/>
                </a:lnTo>
                <a:lnTo>
                  <a:pt x="23481" y="140666"/>
                </a:lnTo>
                <a:lnTo>
                  <a:pt x="16338" y="164445"/>
                </a:lnTo>
                <a:lnTo>
                  <a:pt x="11576" y="182095"/>
                </a:lnTo>
                <a:lnTo>
                  <a:pt x="9988" y="190453"/>
                </a:lnTo>
                <a:lnTo>
                  <a:pt x="8930" y="198406"/>
                </a:lnTo>
                <a:lnTo>
                  <a:pt x="8224" y="206089"/>
                </a:lnTo>
                <a:lnTo>
                  <a:pt x="6960" y="214387"/>
                </a:lnTo>
                <a:lnTo>
                  <a:pt x="5324" y="223093"/>
                </a:lnTo>
                <a:lnTo>
                  <a:pt x="3439" y="232072"/>
                </a:lnTo>
                <a:lnTo>
                  <a:pt x="2183" y="240440"/>
                </a:lnTo>
                <a:lnTo>
                  <a:pt x="1345" y="248399"/>
                </a:lnTo>
                <a:lnTo>
                  <a:pt x="786" y="256087"/>
                </a:lnTo>
                <a:lnTo>
                  <a:pt x="414" y="263593"/>
                </a:lnTo>
                <a:lnTo>
                  <a:pt x="0" y="278284"/>
                </a:lnTo>
                <a:lnTo>
                  <a:pt x="684" y="285535"/>
                </a:lnTo>
                <a:lnTo>
                  <a:pt x="1933" y="292750"/>
                </a:lnTo>
                <a:lnTo>
                  <a:pt x="3560" y="299942"/>
                </a:lnTo>
                <a:lnTo>
                  <a:pt x="5438" y="306324"/>
                </a:lnTo>
                <a:lnTo>
                  <a:pt x="7484" y="312166"/>
                </a:lnTo>
                <a:lnTo>
                  <a:pt x="9642" y="317648"/>
                </a:lnTo>
                <a:lnTo>
                  <a:pt x="14156" y="330089"/>
                </a:lnTo>
                <a:lnTo>
                  <a:pt x="16471" y="336741"/>
                </a:lnTo>
                <a:lnTo>
                  <a:pt x="18808" y="342763"/>
                </a:lnTo>
                <a:lnTo>
                  <a:pt x="21160" y="348365"/>
                </a:lnTo>
                <a:lnTo>
                  <a:pt x="23522" y="353687"/>
                </a:lnTo>
                <a:lnTo>
                  <a:pt x="25890" y="358029"/>
                </a:lnTo>
                <a:lnTo>
                  <a:pt x="28262" y="361717"/>
                </a:lnTo>
                <a:lnTo>
                  <a:pt x="30637" y="364969"/>
                </a:lnTo>
                <a:lnTo>
                  <a:pt x="33809" y="368725"/>
                </a:lnTo>
                <a:lnTo>
                  <a:pt x="37510" y="372817"/>
                </a:lnTo>
                <a:lnTo>
                  <a:pt x="45856" y="381596"/>
                </a:lnTo>
                <a:lnTo>
                  <a:pt x="65058" y="401098"/>
                </a:lnTo>
                <a:lnTo>
                  <a:pt x="68661" y="403924"/>
                </a:lnTo>
                <a:lnTo>
                  <a:pt x="72652" y="406601"/>
                </a:lnTo>
                <a:lnTo>
                  <a:pt x="76900" y="409180"/>
                </a:lnTo>
                <a:lnTo>
                  <a:pt x="80525" y="411693"/>
                </a:lnTo>
                <a:lnTo>
                  <a:pt x="83736" y="414162"/>
                </a:lnTo>
                <a:lnTo>
                  <a:pt x="86670" y="416602"/>
                </a:lnTo>
                <a:lnTo>
                  <a:pt x="89420" y="418228"/>
                </a:lnTo>
                <a:lnTo>
                  <a:pt x="92047" y="419312"/>
                </a:lnTo>
                <a:lnTo>
                  <a:pt x="94592" y="420035"/>
                </a:lnTo>
                <a:lnTo>
                  <a:pt x="96288" y="421311"/>
                </a:lnTo>
                <a:lnTo>
                  <a:pt x="97420" y="422955"/>
                </a:lnTo>
                <a:lnTo>
                  <a:pt x="99682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9"/>
          <p:cNvSpPr/>
          <p:nvPr/>
        </p:nvSpPr>
        <p:spPr>
          <a:xfrm>
            <a:off x="6279356" y="1207293"/>
            <a:ext cx="164307" cy="157164"/>
          </a:xfrm>
          <a:custGeom>
            <a:avLst/>
            <a:gdLst/>
            <a:ahLst/>
            <a:cxnLst/>
            <a:rect l="0" t="0" r="0" b="0"/>
            <a:pathLst>
              <a:path w="164307" h="157164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8819" y="21579"/>
                </a:lnTo>
                <a:lnTo>
                  <a:pt x="10642" y="23911"/>
                </a:lnTo>
                <a:lnTo>
                  <a:pt x="13444" y="27053"/>
                </a:lnTo>
                <a:lnTo>
                  <a:pt x="20792" y="34778"/>
                </a:lnTo>
                <a:lnTo>
                  <a:pt x="50515" y="64791"/>
                </a:lnTo>
                <a:lnTo>
                  <a:pt x="91489" y="105777"/>
                </a:lnTo>
                <a:lnTo>
                  <a:pt x="95918" y="109412"/>
                </a:lnTo>
                <a:lnTo>
                  <a:pt x="100458" y="112629"/>
                </a:lnTo>
                <a:lnTo>
                  <a:pt x="105072" y="115567"/>
                </a:lnTo>
                <a:lnTo>
                  <a:pt x="108942" y="118320"/>
                </a:lnTo>
                <a:lnTo>
                  <a:pt x="112315" y="120949"/>
                </a:lnTo>
                <a:lnTo>
                  <a:pt x="115358" y="123495"/>
                </a:lnTo>
                <a:lnTo>
                  <a:pt x="118974" y="125986"/>
                </a:lnTo>
                <a:lnTo>
                  <a:pt x="122972" y="128441"/>
                </a:lnTo>
                <a:lnTo>
                  <a:pt x="127225" y="130871"/>
                </a:lnTo>
                <a:lnTo>
                  <a:pt x="130854" y="133285"/>
                </a:lnTo>
                <a:lnTo>
                  <a:pt x="134067" y="135688"/>
                </a:lnTo>
                <a:lnTo>
                  <a:pt x="137003" y="138084"/>
                </a:lnTo>
                <a:lnTo>
                  <a:pt x="139754" y="140475"/>
                </a:lnTo>
                <a:lnTo>
                  <a:pt x="142382" y="142862"/>
                </a:lnTo>
                <a:lnTo>
                  <a:pt x="144927" y="145248"/>
                </a:lnTo>
                <a:lnTo>
                  <a:pt x="147418" y="146838"/>
                </a:lnTo>
                <a:lnTo>
                  <a:pt x="152302" y="148605"/>
                </a:lnTo>
                <a:lnTo>
                  <a:pt x="157119" y="151507"/>
                </a:lnTo>
                <a:lnTo>
                  <a:pt x="164306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0"/>
          <p:cNvSpPr/>
          <p:nvPr/>
        </p:nvSpPr>
        <p:spPr>
          <a:xfrm>
            <a:off x="6293643" y="1214437"/>
            <a:ext cx="85726" cy="142876"/>
          </a:xfrm>
          <a:custGeom>
            <a:avLst/>
            <a:gdLst/>
            <a:ahLst/>
            <a:cxnLst/>
            <a:rect l="0" t="0" r="0" b="0"/>
            <a:pathLst>
              <a:path w="85726" h="142876">
                <a:moveTo>
                  <a:pt x="85725" y="0"/>
                </a:moveTo>
                <a:lnTo>
                  <a:pt x="68933" y="16793"/>
                </a:lnTo>
                <a:lnTo>
                  <a:pt x="66593" y="19926"/>
                </a:lnTo>
                <a:lnTo>
                  <a:pt x="64239" y="23603"/>
                </a:lnTo>
                <a:lnTo>
                  <a:pt x="61876" y="27642"/>
                </a:lnTo>
                <a:lnTo>
                  <a:pt x="59507" y="31922"/>
                </a:lnTo>
                <a:lnTo>
                  <a:pt x="54758" y="40910"/>
                </a:lnTo>
                <a:lnTo>
                  <a:pt x="51587" y="45530"/>
                </a:lnTo>
                <a:lnTo>
                  <a:pt x="47885" y="50197"/>
                </a:lnTo>
                <a:lnTo>
                  <a:pt x="43830" y="54896"/>
                </a:lnTo>
                <a:lnTo>
                  <a:pt x="40333" y="59616"/>
                </a:lnTo>
                <a:lnTo>
                  <a:pt x="37207" y="64350"/>
                </a:lnTo>
                <a:lnTo>
                  <a:pt x="34330" y="69094"/>
                </a:lnTo>
                <a:lnTo>
                  <a:pt x="31618" y="73844"/>
                </a:lnTo>
                <a:lnTo>
                  <a:pt x="26488" y="83355"/>
                </a:lnTo>
                <a:lnTo>
                  <a:pt x="14327" y="107158"/>
                </a:lnTo>
                <a:lnTo>
                  <a:pt x="11932" y="111920"/>
                </a:lnTo>
                <a:lnTo>
                  <a:pt x="9543" y="115888"/>
                </a:lnTo>
                <a:lnTo>
                  <a:pt x="7156" y="119328"/>
                </a:lnTo>
                <a:lnTo>
                  <a:pt x="4771" y="122414"/>
                </a:lnTo>
                <a:lnTo>
                  <a:pt x="3181" y="125266"/>
                </a:lnTo>
                <a:lnTo>
                  <a:pt x="2121" y="127961"/>
                </a:lnTo>
                <a:lnTo>
                  <a:pt x="419" y="134196"/>
                </a:lnTo>
                <a:lnTo>
                  <a:pt x="186" y="137166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1"/>
          <p:cNvSpPr/>
          <p:nvPr/>
        </p:nvSpPr>
        <p:spPr>
          <a:xfrm>
            <a:off x="6443662" y="1107281"/>
            <a:ext cx="171316" cy="300038"/>
          </a:xfrm>
          <a:custGeom>
            <a:avLst/>
            <a:gdLst/>
            <a:ahLst/>
            <a:cxnLst/>
            <a:rect l="0" t="0" r="0" b="0"/>
            <a:pathLst>
              <a:path w="171316" h="300038">
                <a:moveTo>
                  <a:pt x="0" y="0"/>
                </a:moveTo>
                <a:lnTo>
                  <a:pt x="17061" y="0"/>
                </a:lnTo>
                <a:lnTo>
                  <a:pt x="20105" y="794"/>
                </a:lnTo>
                <a:lnTo>
                  <a:pt x="23723" y="2116"/>
                </a:lnTo>
                <a:lnTo>
                  <a:pt x="27721" y="3792"/>
                </a:lnTo>
                <a:lnTo>
                  <a:pt x="31181" y="5703"/>
                </a:lnTo>
                <a:lnTo>
                  <a:pt x="34281" y="7771"/>
                </a:lnTo>
                <a:lnTo>
                  <a:pt x="37142" y="9943"/>
                </a:lnTo>
                <a:lnTo>
                  <a:pt x="40636" y="12185"/>
                </a:lnTo>
                <a:lnTo>
                  <a:pt x="44553" y="14473"/>
                </a:lnTo>
                <a:lnTo>
                  <a:pt x="48752" y="16792"/>
                </a:lnTo>
                <a:lnTo>
                  <a:pt x="53933" y="19926"/>
                </a:lnTo>
                <a:lnTo>
                  <a:pt x="66039" y="27641"/>
                </a:lnTo>
                <a:lnTo>
                  <a:pt x="71807" y="31128"/>
                </a:lnTo>
                <a:lnTo>
                  <a:pt x="77240" y="34245"/>
                </a:lnTo>
                <a:lnTo>
                  <a:pt x="82449" y="37118"/>
                </a:lnTo>
                <a:lnTo>
                  <a:pt x="88304" y="40620"/>
                </a:lnTo>
                <a:lnTo>
                  <a:pt x="101159" y="48745"/>
                </a:lnTo>
                <a:lnTo>
                  <a:pt x="107127" y="53134"/>
                </a:lnTo>
                <a:lnTo>
                  <a:pt x="112693" y="57648"/>
                </a:lnTo>
                <a:lnTo>
                  <a:pt x="117991" y="62244"/>
                </a:lnTo>
                <a:lnTo>
                  <a:pt x="123111" y="66896"/>
                </a:lnTo>
                <a:lnTo>
                  <a:pt x="133033" y="76298"/>
                </a:lnTo>
                <a:lnTo>
                  <a:pt x="137901" y="81821"/>
                </a:lnTo>
                <a:lnTo>
                  <a:pt x="142734" y="87885"/>
                </a:lnTo>
                <a:lnTo>
                  <a:pt x="147544" y="94309"/>
                </a:lnTo>
                <a:lnTo>
                  <a:pt x="151543" y="100179"/>
                </a:lnTo>
                <a:lnTo>
                  <a:pt x="155004" y="105679"/>
                </a:lnTo>
                <a:lnTo>
                  <a:pt x="158105" y="110934"/>
                </a:lnTo>
                <a:lnTo>
                  <a:pt x="160965" y="116818"/>
                </a:lnTo>
                <a:lnTo>
                  <a:pt x="163667" y="123123"/>
                </a:lnTo>
                <a:lnTo>
                  <a:pt x="166261" y="129707"/>
                </a:lnTo>
                <a:lnTo>
                  <a:pt x="167991" y="135684"/>
                </a:lnTo>
                <a:lnTo>
                  <a:pt x="169144" y="141256"/>
                </a:lnTo>
                <a:lnTo>
                  <a:pt x="169913" y="146558"/>
                </a:lnTo>
                <a:lnTo>
                  <a:pt x="170425" y="151680"/>
                </a:lnTo>
                <a:lnTo>
                  <a:pt x="170767" y="156683"/>
                </a:lnTo>
                <a:lnTo>
                  <a:pt x="170995" y="161605"/>
                </a:lnTo>
                <a:lnTo>
                  <a:pt x="171248" y="173424"/>
                </a:lnTo>
                <a:lnTo>
                  <a:pt x="171315" y="179910"/>
                </a:lnTo>
                <a:lnTo>
                  <a:pt x="170566" y="186615"/>
                </a:lnTo>
                <a:lnTo>
                  <a:pt x="169273" y="193466"/>
                </a:lnTo>
                <a:lnTo>
                  <a:pt x="167618" y="200415"/>
                </a:lnTo>
                <a:lnTo>
                  <a:pt x="166514" y="206635"/>
                </a:lnTo>
                <a:lnTo>
                  <a:pt x="165778" y="212369"/>
                </a:lnTo>
                <a:lnTo>
                  <a:pt x="165288" y="217779"/>
                </a:lnTo>
                <a:lnTo>
                  <a:pt x="164167" y="222974"/>
                </a:lnTo>
                <a:lnTo>
                  <a:pt x="162626" y="228024"/>
                </a:lnTo>
                <a:lnTo>
                  <a:pt x="160805" y="232978"/>
                </a:lnTo>
                <a:lnTo>
                  <a:pt x="158797" y="237869"/>
                </a:lnTo>
                <a:lnTo>
                  <a:pt x="156665" y="242717"/>
                </a:lnTo>
                <a:lnTo>
                  <a:pt x="152179" y="252336"/>
                </a:lnTo>
                <a:lnTo>
                  <a:pt x="147540" y="261904"/>
                </a:lnTo>
                <a:lnTo>
                  <a:pt x="142832" y="269331"/>
                </a:lnTo>
                <a:lnTo>
                  <a:pt x="140464" y="272422"/>
                </a:lnTo>
                <a:lnTo>
                  <a:pt x="137835" y="277974"/>
                </a:lnTo>
                <a:lnTo>
                  <a:pt x="137134" y="280566"/>
                </a:lnTo>
                <a:lnTo>
                  <a:pt x="134238" y="285563"/>
                </a:lnTo>
                <a:lnTo>
                  <a:pt x="132355" y="288006"/>
                </a:lnTo>
                <a:lnTo>
                  <a:pt x="130262" y="292838"/>
                </a:lnTo>
                <a:lnTo>
                  <a:pt x="128588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2"/>
          <p:cNvSpPr/>
          <p:nvPr/>
        </p:nvSpPr>
        <p:spPr>
          <a:xfrm>
            <a:off x="6765131" y="1243012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0" y="993"/>
                </a:lnTo>
                <a:lnTo>
                  <a:pt x="1587" y="662"/>
                </a:lnTo>
                <a:lnTo>
                  <a:pt x="4233" y="441"/>
                </a:lnTo>
                <a:lnTo>
                  <a:pt x="10612" y="196"/>
                </a:lnTo>
                <a:lnTo>
                  <a:pt x="16093" y="87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3"/>
          <p:cNvSpPr/>
          <p:nvPr/>
        </p:nvSpPr>
        <p:spPr>
          <a:xfrm>
            <a:off x="6715125" y="1344043"/>
            <a:ext cx="150019" cy="12976"/>
          </a:xfrm>
          <a:custGeom>
            <a:avLst/>
            <a:gdLst/>
            <a:ahLst/>
            <a:cxnLst/>
            <a:rect l="0" t="0" r="0" b="0"/>
            <a:pathLst>
              <a:path w="150019" h="12976">
                <a:moveTo>
                  <a:pt x="0" y="6125"/>
                </a:moveTo>
                <a:lnTo>
                  <a:pt x="6150" y="12276"/>
                </a:lnTo>
                <a:lnTo>
                  <a:pt x="8069" y="12607"/>
                </a:lnTo>
                <a:lnTo>
                  <a:pt x="10935" y="12828"/>
                </a:lnTo>
                <a:lnTo>
                  <a:pt x="14434" y="12975"/>
                </a:lnTo>
                <a:lnTo>
                  <a:pt x="18353" y="12279"/>
                </a:lnTo>
                <a:lnTo>
                  <a:pt x="22555" y="11022"/>
                </a:lnTo>
                <a:lnTo>
                  <a:pt x="26943" y="9389"/>
                </a:lnTo>
                <a:lnTo>
                  <a:pt x="31455" y="8301"/>
                </a:lnTo>
                <a:lnTo>
                  <a:pt x="36052" y="7576"/>
                </a:lnTo>
                <a:lnTo>
                  <a:pt x="40702" y="7093"/>
                </a:lnTo>
                <a:lnTo>
                  <a:pt x="46185" y="6770"/>
                </a:lnTo>
                <a:lnTo>
                  <a:pt x="58626" y="6412"/>
                </a:lnTo>
                <a:lnTo>
                  <a:pt x="65278" y="5523"/>
                </a:lnTo>
                <a:lnTo>
                  <a:pt x="72094" y="4136"/>
                </a:lnTo>
                <a:lnTo>
                  <a:pt x="79019" y="2418"/>
                </a:lnTo>
                <a:lnTo>
                  <a:pt x="85223" y="1272"/>
                </a:lnTo>
                <a:lnTo>
                  <a:pt x="90946" y="509"/>
                </a:lnTo>
                <a:lnTo>
                  <a:pt x="96349" y="0"/>
                </a:lnTo>
                <a:lnTo>
                  <a:pt x="102333" y="454"/>
                </a:lnTo>
                <a:lnTo>
                  <a:pt x="108703" y="1551"/>
                </a:lnTo>
                <a:lnTo>
                  <a:pt x="115331" y="3076"/>
                </a:lnTo>
                <a:lnTo>
                  <a:pt x="121337" y="4092"/>
                </a:lnTo>
                <a:lnTo>
                  <a:pt x="126929" y="4770"/>
                </a:lnTo>
                <a:lnTo>
                  <a:pt x="132244" y="5222"/>
                </a:lnTo>
                <a:lnTo>
                  <a:pt x="136581" y="5523"/>
                </a:lnTo>
                <a:lnTo>
                  <a:pt x="150018" y="61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4"/>
          <p:cNvSpPr/>
          <p:nvPr/>
        </p:nvSpPr>
        <p:spPr>
          <a:xfrm>
            <a:off x="6972300" y="865395"/>
            <a:ext cx="1143001" cy="598957"/>
          </a:xfrm>
          <a:custGeom>
            <a:avLst/>
            <a:gdLst/>
            <a:ahLst/>
            <a:cxnLst/>
            <a:rect l="0" t="0" r="0" b="0"/>
            <a:pathLst>
              <a:path w="1143001" h="598957">
                <a:moveTo>
                  <a:pt x="0" y="420480"/>
                </a:moveTo>
                <a:lnTo>
                  <a:pt x="9942" y="430423"/>
                </a:lnTo>
                <a:lnTo>
                  <a:pt x="11391" y="432665"/>
                </a:lnTo>
                <a:lnTo>
                  <a:pt x="13000" y="437272"/>
                </a:lnTo>
                <a:lnTo>
                  <a:pt x="15016" y="439612"/>
                </a:lnTo>
                <a:lnTo>
                  <a:pt x="21490" y="444329"/>
                </a:lnTo>
                <a:lnTo>
                  <a:pt x="23852" y="447492"/>
                </a:lnTo>
                <a:lnTo>
                  <a:pt x="25426" y="451188"/>
                </a:lnTo>
                <a:lnTo>
                  <a:pt x="26475" y="455239"/>
                </a:lnTo>
                <a:lnTo>
                  <a:pt x="29758" y="461857"/>
                </a:lnTo>
                <a:lnTo>
                  <a:pt x="38186" y="472163"/>
                </a:lnTo>
                <a:lnTo>
                  <a:pt x="45546" y="480756"/>
                </a:lnTo>
                <a:lnTo>
                  <a:pt x="54947" y="493725"/>
                </a:lnTo>
                <a:lnTo>
                  <a:pt x="66639" y="503742"/>
                </a:lnTo>
                <a:lnTo>
                  <a:pt x="77072" y="516411"/>
                </a:lnTo>
                <a:lnTo>
                  <a:pt x="96892" y="532797"/>
                </a:lnTo>
                <a:lnTo>
                  <a:pt x="121326" y="551334"/>
                </a:lnTo>
                <a:lnTo>
                  <a:pt x="145768" y="572807"/>
                </a:lnTo>
                <a:lnTo>
                  <a:pt x="158901" y="580884"/>
                </a:lnTo>
                <a:lnTo>
                  <a:pt x="168172" y="584423"/>
                </a:lnTo>
                <a:lnTo>
                  <a:pt x="175947" y="590146"/>
                </a:lnTo>
                <a:lnTo>
                  <a:pt x="184291" y="597741"/>
                </a:lnTo>
                <a:lnTo>
                  <a:pt x="185567" y="598185"/>
                </a:lnTo>
                <a:lnTo>
                  <a:pt x="191761" y="598956"/>
                </a:lnTo>
                <a:lnTo>
                  <a:pt x="194500" y="596905"/>
                </a:lnTo>
                <a:lnTo>
                  <a:pt x="198933" y="592912"/>
                </a:lnTo>
                <a:lnTo>
                  <a:pt x="199297" y="591791"/>
                </a:lnTo>
                <a:lnTo>
                  <a:pt x="199961" y="574893"/>
                </a:lnTo>
                <a:lnTo>
                  <a:pt x="200025" y="357178"/>
                </a:lnTo>
                <a:lnTo>
                  <a:pt x="197908" y="342339"/>
                </a:lnTo>
                <a:lnTo>
                  <a:pt x="195115" y="327013"/>
                </a:lnTo>
                <a:lnTo>
                  <a:pt x="193874" y="309618"/>
                </a:lnTo>
                <a:lnTo>
                  <a:pt x="193323" y="293420"/>
                </a:lnTo>
                <a:lnTo>
                  <a:pt x="192968" y="263619"/>
                </a:lnTo>
                <a:lnTo>
                  <a:pt x="192882" y="177594"/>
                </a:lnTo>
                <a:lnTo>
                  <a:pt x="194998" y="165422"/>
                </a:lnTo>
                <a:lnTo>
                  <a:pt x="197791" y="154721"/>
                </a:lnTo>
                <a:lnTo>
                  <a:pt x="199363" y="139771"/>
                </a:lnTo>
                <a:lnTo>
                  <a:pt x="199731" y="130091"/>
                </a:lnTo>
                <a:lnTo>
                  <a:pt x="199035" y="126081"/>
                </a:lnTo>
                <a:lnTo>
                  <a:pt x="195057" y="115851"/>
                </a:lnTo>
                <a:lnTo>
                  <a:pt x="193168" y="97750"/>
                </a:lnTo>
                <a:lnTo>
                  <a:pt x="192906" y="82440"/>
                </a:lnTo>
                <a:lnTo>
                  <a:pt x="193692" y="80820"/>
                </a:lnTo>
                <a:lnTo>
                  <a:pt x="195009" y="79740"/>
                </a:lnTo>
                <a:lnTo>
                  <a:pt x="196681" y="79020"/>
                </a:lnTo>
                <a:lnTo>
                  <a:pt x="202826" y="74214"/>
                </a:lnTo>
                <a:lnTo>
                  <a:pt x="209674" y="67763"/>
                </a:lnTo>
                <a:lnTo>
                  <a:pt x="212014" y="66273"/>
                </a:lnTo>
                <a:lnTo>
                  <a:pt x="246343" y="51978"/>
                </a:lnTo>
                <a:lnTo>
                  <a:pt x="279061" y="49396"/>
                </a:lnTo>
                <a:lnTo>
                  <a:pt x="308064" y="44172"/>
                </a:lnTo>
                <a:lnTo>
                  <a:pt x="335136" y="41752"/>
                </a:lnTo>
                <a:lnTo>
                  <a:pt x="367146" y="37154"/>
                </a:lnTo>
                <a:lnTo>
                  <a:pt x="397885" y="34645"/>
                </a:lnTo>
                <a:lnTo>
                  <a:pt x="432570" y="30022"/>
                </a:lnTo>
                <a:lnTo>
                  <a:pt x="458953" y="28661"/>
                </a:lnTo>
                <a:lnTo>
                  <a:pt x="484437" y="25940"/>
                </a:lnTo>
                <a:lnTo>
                  <a:pt x="509786" y="22879"/>
                </a:lnTo>
                <a:lnTo>
                  <a:pt x="536928" y="21518"/>
                </a:lnTo>
                <a:lnTo>
                  <a:pt x="564866" y="18797"/>
                </a:lnTo>
                <a:lnTo>
                  <a:pt x="592364" y="15735"/>
                </a:lnTo>
                <a:lnTo>
                  <a:pt x="617815" y="14374"/>
                </a:lnTo>
                <a:lnTo>
                  <a:pt x="646588" y="11653"/>
                </a:lnTo>
                <a:lnTo>
                  <a:pt x="677104" y="8591"/>
                </a:lnTo>
                <a:lnTo>
                  <a:pt x="706541" y="7230"/>
                </a:lnTo>
                <a:lnTo>
                  <a:pt x="749889" y="6465"/>
                </a:lnTo>
                <a:lnTo>
                  <a:pt x="796688" y="6238"/>
                </a:lnTo>
                <a:lnTo>
                  <a:pt x="827158" y="4068"/>
                </a:lnTo>
                <a:lnTo>
                  <a:pt x="855782" y="1251"/>
                </a:lnTo>
                <a:lnTo>
                  <a:pt x="881733" y="0"/>
                </a:lnTo>
                <a:lnTo>
                  <a:pt x="908612" y="1560"/>
                </a:lnTo>
                <a:lnTo>
                  <a:pt x="935640" y="4106"/>
                </a:lnTo>
                <a:lnTo>
                  <a:pt x="960882" y="5237"/>
                </a:lnTo>
                <a:lnTo>
                  <a:pt x="997405" y="5874"/>
                </a:lnTo>
                <a:lnTo>
                  <a:pt x="1055416" y="6118"/>
                </a:lnTo>
                <a:lnTo>
                  <a:pt x="1096181" y="12291"/>
                </a:lnTo>
                <a:lnTo>
                  <a:pt x="1130207" y="20503"/>
                </a:lnTo>
                <a:lnTo>
                  <a:pt x="1143000" y="27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5"/>
          <p:cNvSpPr/>
          <p:nvPr/>
        </p:nvSpPr>
        <p:spPr>
          <a:xfrm>
            <a:off x="6861028" y="1043084"/>
            <a:ext cx="210830" cy="157067"/>
          </a:xfrm>
          <a:custGeom>
            <a:avLst/>
            <a:gdLst/>
            <a:ahLst/>
            <a:cxnLst/>
            <a:rect l="0" t="0" r="0" b="0"/>
            <a:pathLst>
              <a:path w="210830" h="157067">
                <a:moveTo>
                  <a:pt x="4115" y="35622"/>
                </a:moveTo>
                <a:lnTo>
                  <a:pt x="4115" y="28772"/>
                </a:lnTo>
                <a:lnTo>
                  <a:pt x="322" y="28565"/>
                </a:lnTo>
                <a:lnTo>
                  <a:pt x="0" y="27742"/>
                </a:lnTo>
                <a:lnTo>
                  <a:pt x="577" y="26400"/>
                </a:lnTo>
                <a:lnTo>
                  <a:pt x="3417" y="22335"/>
                </a:lnTo>
                <a:lnTo>
                  <a:pt x="4443" y="22001"/>
                </a:lnTo>
                <a:lnTo>
                  <a:pt x="7700" y="21631"/>
                </a:lnTo>
                <a:lnTo>
                  <a:pt x="11268" y="20738"/>
                </a:lnTo>
                <a:lnTo>
                  <a:pt x="16028" y="19349"/>
                </a:lnTo>
                <a:lnTo>
                  <a:pt x="21582" y="17630"/>
                </a:lnTo>
                <a:lnTo>
                  <a:pt x="26873" y="15690"/>
                </a:lnTo>
                <a:lnTo>
                  <a:pt x="31986" y="13602"/>
                </a:lnTo>
                <a:lnTo>
                  <a:pt x="36984" y="11417"/>
                </a:lnTo>
                <a:lnTo>
                  <a:pt x="41902" y="9960"/>
                </a:lnTo>
                <a:lnTo>
                  <a:pt x="46769" y="8989"/>
                </a:lnTo>
                <a:lnTo>
                  <a:pt x="51601" y="8342"/>
                </a:lnTo>
                <a:lnTo>
                  <a:pt x="56411" y="7116"/>
                </a:lnTo>
                <a:lnTo>
                  <a:pt x="61204" y="5506"/>
                </a:lnTo>
                <a:lnTo>
                  <a:pt x="65987" y="3638"/>
                </a:lnTo>
                <a:lnTo>
                  <a:pt x="71557" y="2393"/>
                </a:lnTo>
                <a:lnTo>
                  <a:pt x="77651" y="1563"/>
                </a:lnTo>
                <a:lnTo>
                  <a:pt x="89185" y="641"/>
                </a:lnTo>
                <a:lnTo>
                  <a:pt x="96958" y="231"/>
                </a:lnTo>
                <a:lnTo>
                  <a:pt x="103058" y="49"/>
                </a:lnTo>
                <a:lnTo>
                  <a:pt x="105796" y="0"/>
                </a:lnTo>
                <a:lnTo>
                  <a:pt x="109209" y="761"/>
                </a:lnTo>
                <a:lnTo>
                  <a:pt x="113071" y="2063"/>
                </a:lnTo>
                <a:lnTo>
                  <a:pt x="117234" y="3724"/>
                </a:lnTo>
                <a:lnTo>
                  <a:pt x="120803" y="4832"/>
                </a:lnTo>
                <a:lnTo>
                  <a:pt x="126885" y="6062"/>
                </a:lnTo>
                <a:lnTo>
                  <a:pt x="128824" y="7184"/>
                </a:lnTo>
                <a:lnTo>
                  <a:pt x="130117" y="8726"/>
                </a:lnTo>
                <a:lnTo>
                  <a:pt x="130979" y="10547"/>
                </a:lnTo>
                <a:lnTo>
                  <a:pt x="131937" y="14688"/>
                </a:lnTo>
                <a:lnTo>
                  <a:pt x="132362" y="19174"/>
                </a:lnTo>
                <a:lnTo>
                  <a:pt x="132552" y="23814"/>
                </a:lnTo>
                <a:lnTo>
                  <a:pt x="131808" y="26162"/>
                </a:lnTo>
                <a:lnTo>
                  <a:pt x="128866" y="30888"/>
                </a:lnTo>
                <a:lnTo>
                  <a:pt x="126970" y="34054"/>
                </a:lnTo>
                <a:lnTo>
                  <a:pt x="124912" y="37751"/>
                </a:lnTo>
                <a:lnTo>
                  <a:pt x="122746" y="41804"/>
                </a:lnTo>
                <a:lnTo>
                  <a:pt x="119715" y="45300"/>
                </a:lnTo>
                <a:lnTo>
                  <a:pt x="116107" y="48424"/>
                </a:lnTo>
                <a:lnTo>
                  <a:pt x="112114" y="51300"/>
                </a:lnTo>
                <a:lnTo>
                  <a:pt x="108658" y="54011"/>
                </a:lnTo>
                <a:lnTo>
                  <a:pt x="105560" y="56613"/>
                </a:lnTo>
                <a:lnTo>
                  <a:pt x="98678" y="62699"/>
                </a:lnTo>
                <a:lnTo>
                  <a:pt x="93694" y="67545"/>
                </a:lnTo>
                <a:lnTo>
                  <a:pt x="90982" y="70216"/>
                </a:lnTo>
                <a:lnTo>
                  <a:pt x="91395" y="70591"/>
                </a:lnTo>
                <a:lnTo>
                  <a:pt x="93971" y="71007"/>
                </a:lnTo>
                <a:lnTo>
                  <a:pt x="99884" y="71242"/>
                </a:lnTo>
                <a:lnTo>
                  <a:pt x="102886" y="70481"/>
                </a:lnTo>
                <a:lnTo>
                  <a:pt x="106475" y="69180"/>
                </a:lnTo>
                <a:lnTo>
                  <a:pt x="110455" y="67519"/>
                </a:lnTo>
                <a:lnTo>
                  <a:pt x="114696" y="66412"/>
                </a:lnTo>
                <a:lnTo>
                  <a:pt x="119111" y="65673"/>
                </a:lnTo>
                <a:lnTo>
                  <a:pt x="123641" y="65181"/>
                </a:lnTo>
                <a:lnTo>
                  <a:pt x="129043" y="64853"/>
                </a:lnTo>
                <a:lnTo>
                  <a:pt x="141395" y="64488"/>
                </a:lnTo>
                <a:lnTo>
                  <a:pt x="172902" y="64222"/>
                </a:lnTo>
                <a:lnTo>
                  <a:pt x="177758" y="65008"/>
                </a:lnTo>
                <a:lnTo>
                  <a:pt x="182584" y="66325"/>
                </a:lnTo>
                <a:lnTo>
                  <a:pt x="187388" y="67997"/>
                </a:lnTo>
                <a:lnTo>
                  <a:pt x="191384" y="69111"/>
                </a:lnTo>
                <a:lnTo>
                  <a:pt x="197942" y="70350"/>
                </a:lnTo>
                <a:lnTo>
                  <a:pt x="203502" y="73017"/>
                </a:lnTo>
                <a:lnTo>
                  <a:pt x="206096" y="74839"/>
                </a:lnTo>
                <a:lnTo>
                  <a:pt x="207825" y="76848"/>
                </a:lnTo>
                <a:lnTo>
                  <a:pt x="208979" y="78981"/>
                </a:lnTo>
                <a:lnTo>
                  <a:pt x="209747" y="81197"/>
                </a:lnTo>
                <a:lnTo>
                  <a:pt x="210259" y="84261"/>
                </a:lnTo>
                <a:lnTo>
                  <a:pt x="210601" y="87892"/>
                </a:lnTo>
                <a:lnTo>
                  <a:pt x="210829" y="91900"/>
                </a:lnTo>
                <a:lnTo>
                  <a:pt x="210187" y="95365"/>
                </a:lnTo>
                <a:lnTo>
                  <a:pt x="208966" y="98470"/>
                </a:lnTo>
                <a:lnTo>
                  <a:pt x="207357" y="101333"/>
                </a:lnTo>
                <a:lnTo>
                  <a:pt x="205491" y="104035"/>
                </a:lnTo>
                <a:lnTo>
                  <a:pt x="203453" y="106631"/>
                </a:lnTo>
                <a:lnTo>
                  <a:pt x="201302" y="109155"/>
                </a:lnTo>
                <a:lnTo>
                  <a:pt x="199072" y="112425"/>
                </a:lnTo>
                <a:lnTo>
                  <a:pt x="196793" y="116193"/>
                </a:lnTo>
                <a:lnTo>
                  <a:pt x="194480" y="120292"/>
                </a:lnTo>
                <a:lnTo>
                  <a:pt x="191350" y="123818"/>
                </a:lnTo>
                <a:lnTo>
                  <a:pt x="187676" y="126963"/>
                </a:lnTo>
                <a:lnTo>
                  <a:pt x="183639" y="129854"/>
                </a:lnTo>
                <a:lnTo>
                  <a:pt x="180154" y="132574"/>
                </a:lnTo>
                <a:lnTo>
                  <a:pt x="177037" y="135182"/>
                </a:lnTo>
                <a:lnTo>
                  <a:pt x="174165" y="137714"/>
                </a:lnTo>
                <a:lnTo>
                  <a:pt x="170663" y="140196"/>
                </a:lnTo>
                <a:lnTo>
                  <a:pt x="166741" y="142644"/>
                </a:lnTo>
                <a:lnTo>
                  <a:pt x="162539" y="145070"/>
                </a:lnTo>
                <a:lnTo>
                  <a:pt x="158943" y="146687"/>
                </a:lnTo>
                <a:lnTo>
                  <a:pt x="152832" y="148484"/>
                </a:lnTo>
                <a:lnTo>
                  <a:pt x="147470" y="151400"/>
                </a:lnTo>
                <a:lnTo>
                  <a:pt x="144928" y="153288"/>
                </a:lnTo>
                <a:lnTo>
                  <a:pt x="139988" y="155387"/>
                </a:lnTo>
                <a:lnTo>
                  <a:pt x="132703" y="1570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6"/>
          <p:cNvSpPr/>
          <p:nvPr/>
        </p:nvSpPr>
        <p:spPr>
          <a:xfrm>
            <a:off x="7286625" y="1121568"/>
            <a:ext cx="135732" cy="157164"/>
          </a:xfrm>
          <a:custGeom>
            <a:avLst/>
            <a:gdLst/>
            <a:ahLst/>
            <a:cxnLst/>
            <a:rect l="0" t="0" r="0" b="0"/>
            <a:pathLst>
              <a:path w="135732" h="157164">
                <a:moveTo>
                  <a:pt x="0" y="0"/>
                </a:moveTo>
                <a:lnTo>
                  <a:pt x="0" y="3793"/>
                </a:lnTo>
                <a:lnTo>
                  <a:pt x="793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4909" y="7276"/>
                </a:lnTo>
                <a:lnTo>
                  <a:pt x="5653" y="8819"/>
                </a:lnTo>
                <a:lnTo>
                  <a:pt x="6150" y="10642"/>
                </a:lnTo>
                <a:lnTo>
                  <a:pt x="8069" y="12651"/>
                </a:lnTo>
                <a:lnTo>
                  <a:pt x="10935" y="14784"/>
                </a:lnTo>
                <a:lnTo>
                  <a:pt x="14434" y="17000"/>
                </a:lnTo>
                <a:lnTo>
                  <a:pt x="17560" y="19271"/>
                </a:lnTo>
                <a:lnTo>
                  <a:pt x="20438" y="21579"/>
                </a:lnTo>
                <a:lnTo>
                  <a:pt x="23150" y="23911"/>
                </a:lnTo>
                <a:lnTo>
                  <a:pt x="26546" y="27053"/>
                </a:lnTo>
                <a:lnTo>
                  <a:pt x="38116" y="38267"/>
                </a:lnTo>
                <a:lnTo>
                  <a:pt x="55867" y="55888"/>
                </a:lnTo>
                <a:lnTo>
                  <a:pt x="59470" y="60278"/>
                </a:lnTo>
                <a:lnTo>
                  <a:pt x="62665" y="64791"/>
                </a:lnTo>
                <a:lnTo>
                  <a:pt x="65589" y="69388"/>
                </a:lnTo>
                <a:lnTo>
                  <a:pt x="68333" y="73246"/>
                </a:lnTo>
                <a:lnTo>
                  <a:pt x="70955" y="76612"/>
                </a:lnTo>
                <a:lnTo>
                  <a:pt x="73497" y="79650"/>
                </a:lnTo>
                <a:lnTo>
                  <a:pt x="75986" y="83263"/>
                </a:lnTo>
                <a:lnTo>
                  <a:pt x="78438" y="87258"/>
                </a:lnTo>
                <a:lnTo>
                  <a:pt x="80867" y="91510"/>
                </a:lnTo>
                <a:lnTo>
                  <a:pt x="84073" y="95138"/>
                </a:lnTo>
                <a:lnTo>
                  <a:pt x="87799" y="98350"/>
                </a:lnTo>
                <a:lnTo>
                  <a:pt x="91870" y="101286"/>
                </a:lnTo>
                <a:lnTo>
                  <a:pt x="95378" y="104830"/>
                </a:lnTo>
                <a:lnTo>
                  <a:pt x="98511" y="108781"/>
                </a:lnTo>
                <a:lnTo>
                  <a:pt x="101392" y="113002"/>
                </a:lnTo>
                <a:lnTo>
                  <a:pt x="104107" y="116610"/>
                </a:lnTo>
                <a:lnTo>
                  <a:pt x="106711" y="119809"/>
                </a:lnTo>
                <a:lnTo>
                  <a:pt x="109241" y="122735"/>
                </a:lnTo>
                <a:lnTo>
                  <a:pt x="111721" y="125480"/>
                </a:lnTo>
                <a:lnTo>
                  <a:pt x="116593" y="130646"/>
                </a:lnTo>
                <a:lnTo>
                  <a:pt x="130960" y="145228"/>
                </a:lnTo>
                <a:lnTo>
                  <a:pt x="132550" y="147619"/>
                </a:lnTo>
                <a:lnTo>
                  <a:pt x="134317" y="152392"/>
                </a:lnTo>
                <a:lnTo>
                  <a:pt x="135731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7"/>
          <p:cNvSpPr/>
          <p:nvPr/>
        </p:nvSpPr>
        <p:spPr>
          <a:xfrm>
            <a:off x="7422356" y="127873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8"/>
          <p:cNvSpPr/>
          <p:nvPr/>
        </p:nvSpPr>
        <p:spPr>
          <a:xfrm>
            <a:off x="7272337" y="1121568"/>
            <a:ext cx="154136" cy="164308"/>
          </a:xfrm>
          <a:custGeom>
            <a:avLst/>
            <a:gdLst/>
            <a:ahLst/>
            <a:cxnLst/>
            <a:rect l="0" t="0" r="0" b="0"/>
            <a:pathLst>
              <a:path w="154136" h="164308">
                <a:moveTo>
                  <a:pt x="150019" y="0"/>
                </a:moveTo>
                <a:lnTo>
                  <a:pt x="153812" y="0"/>
                </a:lnTo>
                <a:lnTo>
                  <a:pt x="154135" y="794"/>
                </a:lnTo>
                <a:lnTo>
                  <a:pt x="153557" y="2117"/>
                </a:lnTo>
                <a:lnTo>
                  <a:pt x="152378" y="3793"/>
                </a:lnTo>
                <a:lnTo>
                  <a:pt x="150798" y="4910"/>
                </a:lnTo>
                <a:lnTo>
                  <a:pt x="146926" y="6151"/>
                </a:lnTo>
                <a:lnTo>
                  <a:pt x="144781" y="8069"/>
                </a:lnTo>
                <a:lnTo>
                  <a:pt x="142559" y="10936"/>
                </a:lnTo>
                <a:lnTo>
                  <a:pt x="140283" y="14434"/>
                </a:lnTo>
                <a:lnTo>
                  <a:pt x="137972" y="17561"/>
                </a:lnTo>
                <a:lnTo>
                  <a:pt x="135638" y="20438"/>
                </a:lnTo>
                <a:lnTo>
                  <a:pt x="133288" y="23151"/>
                </a:lnTo>
                <a:lnTo>
                  <a:pt x="130134" y="26546"/>
                </a:lnTo>
                <a:lnTo>
                  <a:pt x="122396" y="34553"/>
                </a:lnTo>
                <a:lnTo>
                  <a:pt x="118110" y="39704"/>
                </a:lnTo>
                <a:lnTo>
                  <a:pt x="113665" y="45519"/>
                </a:lnTo>
                <a:lnTo>
                  <a:pt x="109114" y="51778"/>
                </a:lnTo>
                <a:lnTo>
                  <a:pt x="103699" y="57537"/>
                </a:lnTo>
                <a:lnTo>
                  <a:pt x="97708" y="62964"/>
                </a:lnTo>
                <a:lnTo>
                  <a:pt x="91332" y="68170"/>
                </a:lnTo>
                <a:lnTo>
                  <a:pt x="85495" y="74022"/>
                </a:lnTo>
                <a:lnTo>
                  <a:pt x="80015" y="80304"/>
                </a:lnTo>
                <a:lnTo>
                  <a:pt x="74775" y="86874"/>
                </a:lnTo>
                <a:lnTo>
                  <a:pt x="69693" y="92841"/>
                </a:lnTo>
                <a:lnTo>
                  <a:pt x="64719" y="98407"/>
                </a:lnTo>
                <a:lnTo>
                  <a:pt x="54958" y="108824"/>
                </a:lnTo>
                <a:lnTo>
                  <a:pt x="35756" y="128447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9"/>
          <p:cNvSpPr/>
          <p:nvPr/>
        </p:nvSpPr>
        <p:spPr>
          <a:xfrm>
            <a:off x="7558087" y="1135856"/>
            <a:ext cx="85726" cy="178595"/>
          </a:xfrm>
          <a:custGeom>
            <a:avLst/>
            <a:gdLst/>
            <a:ahLst/>
            <a:cxnLst/>
            <a:rect l="0" t="0" r="0" b="0"/>
            <a:pathLst>
              <a:path w="85726" h="178595">
                <a:moveTo>
                  <a:pt x="0" y="0"/>
                </a:moveTo>
                <a:lnTo>
                  <a:pt x="6152" y="6150"/>
                </a:lnTo>
                <a:lnTo>
                  <a:pt x="6703" y="8819"/>
                </a:lnTo>
                <a:lnTo>
                  <a:pt x="6850" y="10642"/>
                </a:lnTo>
                <a:lnTo>
                  <a:pt x="7741" y="12651"/>
                </a:lnTo>
                <a:lnTo>
                  <a:pt x="9130" y="14784"/>
                </a:lnTo>
                <a:lnTo>
                  <a:pt x="10849" y="16999"/>
                </a:lnTo>
                <a:lnTo>
                  <a:pt x="12789" y="20064"/>
                </a:lnTo>
                <a:lnTo>
                  <a:pt x="14876" y="23695"/>
                </a:lnTo>
                <a:lnTo>
                  <a:pt x="17062" y="27703"/>
                </a:lnTo>
                <a:lnTo>
                  <a:pt x="18517" y="31168"/>
                </a:lnTo>
                <a:lnTo>
                  <a:pt x="19490" y="34273"/>
                </a:lnTo>
                <a:lnTo>
                  <a:pt x="20136" y="37136"/>
                </a:lnTo>
                <a:lnTo>
                  <a:pt x="21361" y="40632"/>
                </a:lnTo>
                <a:lnTo>
                  <a:pt x="22972" y="44551"/>
                </a:lnTo>
                <a:lnTo>
                  <a:pt x="24840" y="48750"/>
                </a:lnTo>
                <a:lnTo>
                  <a:pt x="29032" y="57650"/>
                </a:lnTo>
                <a:lnTo>
                  <a:pt x="59534" y="119065"/>
                </a:lnTo>
                <a:lnTo>
                  <a:pt x="61120" y="123033"/>
                </a:lnTo>
                <a:lnTo>
                  <a:pt x="62178" y="126472"/>
                </a:lnTo>
                <a:lnTo>
                  <a:pt x="62884" y="129558"/>
                </a:lnTo>
                <a:lnTo>
                  <a:pt x="64147" y="133203"/>
                </a:lnTo>
                <a:lnTo>
                  <a:pt x="65784" y="137221"/>
                </a:lnTo>
                <a:lnTo>
                  <a:pt x="67669" y="141487"/>
                </a:lnTo>
                <a:lnTo>
                  <a:pt x="69719" y="145124"/>
                </a:lnTo>
                <a:lnTo>
                  <a:pt x="71879" y="148343"/>
                </a:lnTo>
                <a:lnTo>
                  <a:pt x="74114" y="151283"/>
                </a:lnTo>
                <a:lnTo>
                  <a:pt x="76595" y="156666"/>
                </a:lnTo>
                <a:lnTo>
                  <a:pt x="77699" y="161704"/>
                </a:lnTo>
                <a:lnTo>
                  <a:pt x="78189" y="166589"/>
                </a:lnTo>
                <a:lnTo>
                  <a:pt x="79113" y="169003"/>
                </a:lnTo>
                <a:lnTo>
                  <a:pt x="80523" y="171406"/>
                </a:lnTo>
                <a:lnTo>
                  <a:pt x="85725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0"/>
          <p:cNvSpPr/>
          <p:nvPr/>
        </p:nvSpPr>
        <p:spPr>
          <a:xfrm>
            <a:off x="7536656" y="1207293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3793" y="14288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978" y="9378"/>
                </a:lnTo>
                <a:lnTo>
                  <a:pt x="16589" y="8634"/>
                </a:lnTo>
                <a:lnTo>
                  <a:pt x="20585" y="8137"/>
                </a:lnTo>
                <a:lnTo>
                  <a:pt x="24835" y="7806"/>
                </a:lnTo>
                <a:lnTo>
                  <a:pt x="29257" y="7585"/>
                </a:lnTo>
                <a:lnTo>
                  <a:pt x="33792" y="7438"/>
                </a:lnTo>
                <a:lnTo>
                  <a:pt x="57386" y="7202"/>
                </a:lnTo>
                <a:lnTo>
                  <a:pt x="154666" y="7144"/>
                </a:lnTo>
                <a:lnTo>
                  <a:pt x="157879" y="6350"/>
                </a:lnTo>
                <a:lnTo>
                  <a:pt x="160022" y="5027"/>
                </a:lnTo>
                <a:lnTo>
                  <a:pt x="161450" y="3352"/>
                </a:lnTo>
                <a:lnTo>
                  <a:pt x="163196" y="2235"/>
                </a:lnTo>
                <a:lnTo>
                  <a:pt x="165154" y="149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1"/>
          <p:cNvSpPr/>
          <p:nvPr/>
        </p:nvSpPr>
        <p:spPr>
          <a:xfrm>
            <a:off x="7786687" y="1128712"/>
            <a:ext cx="42864" cy="200026"/>
          </a:xfrm>
          <a:custGeom>
            <a:avLst/>
            <a:gdLst/>
            <a:ahLst/>
            <a:cxnLst/>
            <a:rect l="0" t="0" r="0" b="0"/>
            <a:pathLst>
              <a:path w="42864" h="200026">
                <a:moveTo>
                  <a:pt x="0" y="0"/>
                </a:moveTo>
                <a:lnTo>
                  <a:pt x="0" y="30079"/>
                </a:lnTo>
                <a:lnTo>
                  <a:pt x="794" y="33547"/>
                </a:lnTo>
                <a:lnTo>
                  <a:pt x="2116" y="37446"/>
                </a:lnTo>
                <a:lnTo>
                  <a:pt x="3793" y="41633"/>
                </a:lnTo>
                <a:lnTo>
                  <a:pt x="4910" y="46011"/>
                </a:lnTo>
                <a:lnTo>
                  <a:pt x="5654" y="50518"/>
                </a:lnTo>
                <a:lnTo>
                  <a:pt x="6152" y="55110"/>
                </a:lnTo>
                <a:lnTo>
                  <a:pt x="6482" y="59759"/>
                </a:lnTo>
                <a:lnTo>
                  <a:pt x="6703" y="64445"/>
                </a:lnTo>
                <a:lnTo>
                  <a:pt x="6850" y="69157"/>
                </a:lnTo>
                <a:lnTo>
                  <a:pt x="7741" y="73886"/>
                </a:lnTo>
                <a:lnTo>
                  <a:pt x="9130" y="78626"/>
                </a:lnTo>
                <a:lnTo>
                  <a:pt x="10849" y="83374"/>
                </a:lnTo>
                <a:lnTo>
                  <a:pt x="11995" y="88920"/>
                </a:lnTo>
                <a:lnTo>
                  <a:pt x="12760" y="94999"/>
                </a:lnTo>
                <a:lnTo>
                  <a:pt x="13269" y="101432"/>
                </a:lnTo>
                <a:lnTo>
                  <a:pt x="13608" y="107309"/>
                </a:lnTo>
                <a:lnTo>
                  <a:pt x="13986" y="118072"/>
                </a:lnTo>
                <a:lnTo>
                  <a:pt x="14880" y="123165"/>
                </a:lnTo>
                <a:lnTo>
                  <a:pt x="16270" y="128147"/>
                </a:lnTo>
                <a:lnTo>
                  <a:pt x="17991" y="133057"/>
                </a:lnTo>
                <a:lnTo>
                  <a:pt x="19138" y="137917"/>
                </a:lnTo>
                <a:lnTo>
                  <a:pt x="19903" y="142745"/>
                </a:lnTo>
                <a:lnTo>
                  <a:pt x="20412" y="147551"/>
                </a:lnTo>
                <a:lnTo>
                  <a:pt x="21545" y="152342"/>
                </a:lnTo>
                <a:lnTo>
                  <a:pt x="23095" y="157124"/>
                </a:lnTo>
                <a:lnTo>
                  <a:pt x="24921" y="161899"/>
                </a:lnTo>
                <a:lnTo>
                  <a:pt x="26933" y="165877"/>
                </a:lnTo>
                <a:lnTo>
                  <a:pt x="29068" y="169322"/>
                </a:lnTo>
                <a:lnTo>
                  <a:pt x="31285" y="172413"/>
                </a:lnTo>
                <a:lnTo>
                  <a:pt x="32762" y="176060"/>
                </a:lnTo>
                <a:lnTo>
                  <a:pt x="33748" y="180080"/>
                </a:lnTo>
                <a:lnTo>
                  <a:pt x="34406" y="184347"/>
                </a:lnTo>
                <a:lnTo>
                  <a:pt x="35637" y="187986"/>
                </a:lnTo>
                <a:lnTo>
                  <a:pt x="37252" y="191205"/>
                </a:lnTo>
                <a:lnTo>
                  <a:pt x="42863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2"/>
          <p:cNvSpPr/>
          <p:nvPr/>
        </p:nvSpPr>
        <p:spPr>
          <a:xfrm>
            <a:off x="7822406" y="1150143"/>
            <a:ext cx="255756" cy="185615"/>
          </a:xfrm>
          <a:custGeom>
            <a:avLst/>
            <a:gdLst/>
            <a:ahLst/>
            <a:cxnLst/>
            <a:rect l="0" t="0" r="0" b="0"/>
            <a:pathLst>
              <a:path w="255756" h="185615">
                <a:moveTo>
                  <a:pt x="121444" y="0"/>
                </a:moveTo>
                <a:lnTo>
                  <a:pt x="111501" y="0"/>
                </a:lnTo>
                <a:lnTo>
                  <a:pt x="110052" y="794"/>
                </a:lnTo>
                <a:lnTo>
                  <a:pt x="109087" y="2117"/>
                </a:lnTo>
                <a:lnTo>
                  <a:pt x="108014" y="5703"/>
                </a:lnTo>
                <a:lnTo>
                  <a:pt x="107537" y="9943"/>
                </a:lnTo>
                <a:lnTo>
                  <a:pt x="106616" y="12979"/>
                </a:lnTo>
                <a:lnTo>
                  <a:pt x="105209" y="16590"/>
                </a:lnTo>
                <a:lnTo>
                  <a:pt x="103477" y="20585"/>
                </a:lnTo>
                <a:lnTo>
                  <a:pt x="101528" y="24042"/>
                </a:lnTo>
                <a:lnTo>
                  <a:pt x="99436" y="27141"/>
                </a:lnTo>
                <a:lnTo>
                  <a:pt x="97247" y="30000"/>
                </a:lnTo>
                <a:lnTo>
                  <a:pt x="94994" y="33494"/>
                </a:lnTo>
                <a:lnTo>
                  <a:pt x="92698" y="37411"/>
                </a:lnTo>
                <a:lnTo>
                  <a:pt x="90373" y="41609"/>
                </a:lnTo>
                <a:lnTo>
                  <a:pt x="85674" y="50508"/>
                </a:lnTo>
                <a:lnTo>
                  <a:pt x="83310" y="55103"/>
                </a:lnTo>
                <a:lnTo>
                  <a:pt x="81734" y="59754"/>
                </a:lnTo>
                <a:lnTo>
                  <a:pt x="80682" y="64443"/>
                </a:lnTo>
                <a:lnTo>
                  <a:pt x="79982" y="69156"/>
                </a:lnTo>
                <a:lnTo>
                  <a:pt x="79515" y="73885"/>
                </a:lnTo>
                <a:lnTo>
                  <a:pt x="79203" y="78625"/>
                </a:lnTo>
                <a:lnTo>
                  <a:pt x="78996" y="83373"/>
                </a:lnTo>
                <a:lnTo>
                  <a:pt x="78765" y="92882"/>
                </a:lnTo>
                <a:lnTo>
                  <a:pt x="78593" y="126207"/>
                </a:lnTo>
                <a:lnTo>
                  <a:pt x="79383" y="130969"/>
                </a:lnTo>
                <a:lnTo>
                  <a:pt x="80703" y="135732"/>
                </a:lnTo>
                <a:lnTo>
                  <a:pt x="82377" y="140494"/>
                </a:lnTo>
                <a:lnTo>
                  <a:pt x="83492" y="144463"/>
                </a:lnTo>
                <a:lnTo>
                  <a:pt x="84237" y="147902"/>
                </a:lnTo>
                <a:lnTo>
                  <a:pt x="84733" y="150989"/>
                </a:lnTo>
                <a:lnTo>
                  <a:pt x="86651" y="153841"/>
                </a:lnTo>
                <a:lnTo>
                  <a:pt x="93016" y="159126"/>
                </a:lnTo>
                <a:lnTo>
                  <a:pt x="99020" y="164121"/>
                </a:lnTo>
                <a:lnTo>
                  <a:pt x="104333" y="168986"/>
                </a:lnTo>
                <a:lnTo>
                  <a:pt x="109341" y="173795"/>
                </a:lnTo>
                <a:lnTo>
                  <a:pt x="116330" y="178578"/>
                </a:lnTo>
                <a:lnTo>
                  <a:pt x="123933" y="182556"/>
                </a:lnTo>
                <a:lnTo>
                  <a:pt x="129958" y="184323"/>
                </a:lnTo>
                <a:lnTo>
                  <a:pt x="137398" y="185109"/>
                </a:lnTo>
                <a:lnTo>
                  <a:pt x="141605" y="185319"/>
                </a:lnTo>
                <a:lnTo>
                  <a:pt x="150513" y="185552"/>
                </a:lnTo>
                <a:lnTo>
                  <a:pt x="155110" y="185614"/>
                </a:lnTo>
                <a:lnTo>
                  <a:pt x="158969" y="184861"/>
                </a:lnTo>
                <a:lnTo>
                  <a:pt x="165373" y="181909"/>
                </a:lnTo>
                <a:lnTo>
                  <a:pt x="172983" y="180067"/>
                </a:lnTo>
                <a:lnTo>
                  <a:pt x="177235" y="179576"/>
                </a:lnTo>
                <a:lnTo>
                  <a:pt x="180862" y="178455"/>
                </a:lnTo>
                <a:lnTo>
                  <a:pt x="187010" y="175093"/>
                </a:lnTo>
                <a:lnTo>
                  <a:pt x="194505" y="170952"/>
                </a:lnTo>
                <a:lnTo>
                  <a:pt x="202334" y="166467"/>
                </a:lnTo>
                <a:lnTo>
                  <a:pt x="208459" y="161827"/>
                </a:lnTo>
                <a:lnTo>
                  <a:pt x="211998" y="158685"/>
                </a:lnTo>
                <a:lnTo>
                  <a:pt x="220163" y="150960"/>
                </a:lnTo>
                <a:lnTo>
                  <a:pt x="223770" y="146678"/>
                </a:lnTo>
                <a:lnTo>
                  <a:pt x="226967" y="142235"/>
                </a:lnTo>
                <a:lnTo>
                  <a:pt x="229892" y="137686"/>
                </a:lnTo>
                <a:lnTo>
                  <a:pt x="232637" y="133860"/>
                </a:lnTo>
                <a:lnTo>
                  <a:pt x="235260" y="130515"/>
                </a:lnTo>
                <a:lnTo>
                  <a:pt x="237802" y="127491"/>
                </a:lnTo>
                <a:lnTo>
                  <a:pt x="240291" y="123888"/>
                </a:lnTo>
                <a:lnTo>
                  <a:pt x="242745" y="119898"/>
                </a:lnTo>
                <a:lnTo>
                  <a:pt x="245173" y="115651"/>
                </a:lnTo>
                <a:lnTo>
                  <a:pt x="249988" y="106699"/>
                </a:lnTo>
                <a:lnTo>
                  <a:pt x="252384" y="102089"/>
                </a:lnTo>
                <a:lnTo>
                  <a:pt x="253980" y="98222"/>
                </a:lnTo>
                <a:lnTo>
                  <a:pt x="255045" y="94850"/>
                </a:lnTo>
                <a:lnTo>
                  <a:pt x="255755" y="91808"/>
                </a:lnTo>
                <a:lnTo>
                  <a:pt x="255435" y="88193"/>
                </a:lnTo>
                <a:lnTo>
                  <a:pt x="254427" y="84196"/>
                </a:lnTo>
                <a:lnTo>
                  <a:pt x="252962" y="79943"/>
                </a:lnTo>
                <a:lnTo>
                  <a:pt x="251191" y="75520"/>
                </a:lnTo>
                <a:lnTo>
                  <a:pt x="249216" y="70984"/>
                </a:lnTo>
                <a:lnTo>
                  <a:pt x="247107" y="66373"/>
                </a:lnTo>
                <a:lnTo>
                  <a:pt x="245700" y="62505"/>
                </a:lnTo>
                <a:lnTo>
                  <a:pt x="244763" y="59133"/>
                </a:lnTo>
                <a:lnTo>
                  <a:pt x="244138" y="56091"/>
                </a:lnTo>
                <a:lnTo>
                  <a:pt x="242134" y="53269"/>
                </a:lnTo>
                <a:lnTo>
                  <a:pt x="235673" y="48017"/>
                </a:lnTo>
                <a:lnTo>
                  <a:pt x="231727" y="44711"/>
                </a:lnTo>
                <a:lnTo>
                  <a:pt x="227511" y="40920"/>
                </a:lnTo>
                <a:lnTo>
                  <a:pt x="223111" y="36805"/>
                </a:lnTo>
                <a:lnTo>
                  <a:pt x="218590" y="33268"/>
                </a:lnTo>
                <a:lnTo>
                  <a:pt x="213990" y="30116"/>
                </a:lnTo>
                <a:lnTo>
                  <a:pt x="209334" y="27221"/>
                </a:lnTo>
                <a:lnTo>
                  <a:pt x="204644" y="24498"/>
                </a:lnTo>
                <a:lnTo>
                  <a:pt x="195199" y="19355"/>
                </a:lnTo>
                <a:lnTo>
                  <a:pt x="189664" y="17666"/>
                </a:lnTo>
                <a:lnTo>
                  <a:pt x="183592" y="16540"/>
                </a:lnTo>
                <a:lnTo>
                  <a:pt x="177163" y="15789"/>
                </a:lnTo>
                <a:lnTo>
                  <a:pt x="170496" y="14495"/>
                </a:lnTo>
                <a:lnTo>
                  <a:pt x="163670" y="12838"/>
                </a:lnTo>
                <a:lnTo>
                  <a:pt x="156738" y="10940"/>
                </a:lnTo>
                <a:lnTo>
                  <a:pt x="149736" y="9675"/>
                </a:lnTo>
                <a:lnTo>
                  <a:pt x="142686" y="8831"/>
                </a:lnTo>
                <a:lnTo>
                  <a:pt x="135605" y="8269"/>
                </a:lnTo>
                <a:lnTo>
                  <a:pt x="129297" y="7894"/>
                </a:lnTo>
                <a:lnTo>
                  <a:pt x="118055" y="7477"/>
                </a:lnTo>
                <a:lnTo>
                  <a:pt x="92199" y="7210"/>
                </a:lnTo>
                <a:lnTo>
                  <a:pt x="24222" y="7145"/>
                </a:lnTo>
                <a:lnTo>
                  <a:pt x="20117" y="7938"/>
                </a:lnTo>
                <a:lnTo>
                  <a:pt x="10546" y="12054"/>
                </a:lnTo>
                <a:lnTo>
                  <a:pt x="7825" y="12798"/>
                </a:lnTo>
                <a:lnTo>
                  <a:pt x="0" y="142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3"/>
          <p:cNvSpPr/>
          <p:nvPr/>
        </p:nvSpPr>
        <p:spPr>
          <a:xfrm>
            <a:off x="4686337" y="1850327"/>
            <a:ext cx="242851" cy="449961"/>
          </a:xfrm>
          <a:custGeom>
            <a:avLst/>
            <a:gdLst/>
            <a:ahLst/>
            <a:cxnLst/>
            <a:rect l="0" t="0" r="0" b="0"/>
            <a:pathLst>
              <a:path w="242851" h="449961">
                <a:moveTo>
                  <a:pt x="242850" y="57054"/>
                </a:moveTo>
                <a:lnTo>
                  <a:pt x="242850" y="53262"/>
                </a:lnTo>
                <a:lnTo>
                  <a:pt x="242056" y="51350"/>
                </a:lnTo>
                <a:lnTo>
                  <a:pt x="235574" y="42037"/>
                </a:lnTo>
                <a:lnTo>
                  <a:pt x="230199" y="32408"/>
                </a:lnTo>
                <a:lnTo>
                  <a:pt x="224373" y="24175"/>
                </a:lnTo>
                <a:lnTo>
                  <a:pt x="222732" y="19158"/>
                </a:lnTo>
                <a:lnTo>
                  <a:pt x="221500" y="17502"/>
                </a:lnTo>
                <a:lnTo>
                  <a:pt x="219886" y="16399"/>
                </a:lnTo>
                <a:lnTo>
                  <a:pt x="218015" y="15663"/>
                </a:lnTo>
                <a:lnTo>
                  <a:pt x="211591" y="10835"/>
                </a:lnTo>
                <a:lnTo>
                  <a:pt x="208517" y="9573"/>
                </a:lnTo>
                <a:lnTo>
                  <a:pt x="204880" y="8731"/>
                </a:lnTo>
                <a:lnTo>
                  <a:pt x="200868" y="8170"/>
                </a:lnTo>
                <a:lnTo>
                  <a:pt x="194294" y="5430"/>
                </a:lnTo>
                <a:lnTo>
                  <a:pt x="191429" y="3588"/>
                </a:lnTo>
                <a:lnTo>
                  <a:pt x="184013" y="1541"/>
                </a:lnTo>
                <a:lnTo>
                  <a:pt x="179813" y="995"/>
                </a:lnTo>
                <a:lnTo>
                  <a:pt x="175425" y="631"/>
                </a:lnTo>
                <a:lnTo>
                  <a:pt x="170913" y="389"/>
                </a:lnTo>
                <a:lnTo>
                  <a:pt x="161665" y="119"/>
                </a:lnTo>
                <a:lnTo>
                  <a:pt x="152264" y="0"/>
                </a:lnTo>
                <a:lnTo>
                  <a:pt x="146740" y="761"/>
                </a:lnTo>
                <a:lnTo>
                  <a:pt x="140677" y="2063"/>
                </a:lnTo>
                <a:lnTo>
                  <a:pt x="134254" y="3725"/>
                </a:lnTo>
                <a:lnTo>
                  <a:pt x="127590" y="4832"/>
                </a:lnTo>
                <a:lnTo>
                  <a:pt x="120766" y="5571"/>
                </a:lnTo>
                <a:lnTo>
                  <a:pt x="113836" y="6063"/>
                </a:lnTo>
                <a:lnTo>
                  <a:pt x="107628" y="7185"/>
                </a:lnTo>
                <a:lnTo>
                  <a:pt x="101902" y="8727"/>
                </a:lnTo>
                <a:lnTo>
                  <a:pt x="96497" y="10548"/>
                </a:lnTo>
                <a:lnTo>
                  <a:pt x="90513" y="13350"/>
                </a:lnTo>
                <a:lnTo>
                  <a:pt x="84142" y="16805"/>
                </a:lnTo>
                <a:lnTo>
                  <a:pt x="77514" y="20696"/>
                </a:lnTo>
                <a:lnTo>
                  <a:pt x="65915" y="27137"/>
                </a:lnTo>
                <a:lnTo>
                  <a:pt x="50460" y="35225"/>
                </a:lnTo>
                <a:lnTo>
                  <a:pt x="31016" y="45069"/>
                </a:lnTo>
                <a:lnTo>
                  <a:pt x="23554" y="51992"/>
                </a:lnTo>
                <a:lnTo>
                  <a:pt x="17591" y="59567"/>
                </a:lnTo>
                <a:lnTo>
                  <a:pt x="12295" y="65579"/>
                </a:lnTo>
                <a:lnTo>
                  <a:pt x="4852" y="77219"/>
                </a:lnTo>
                <a:lnTo>
                  <a:pt x="2135" y="86124"/>
                </a:lnTo>
                <a:lnTo>
                  <a:pt x="607" y="100063"/>
                </a:lnTo>
                <a:lnTo>
                  <a:pt x="249" y="109507"/>
                </a:lnTo>
                <a:lnTo>
                  <a:pt x="47" y="123748"/>
                </a:lnTo>
                <a:lnTo>
                  <a:pt x="0" y="133262"/>
                </a:lnTo>
                <a:lnTo>
                  <a:pt x="2096" y="144899"/>
                </a:lnTo>
                <a:lnTo>
                  <a:pt x="5673" y="158009"/>
                </a:lnTo>
                <a:lnTo>
                  <a:pt x="12150" y="179570"/>
                </a:lnTo>
                <a:lnTo>
                  <a:pt x="19096" y="204921"/>
                </a:lnTo>
                <a:lnTo>
                  <a:pt x="26181" y="228660"/>
                </a:lnTo>
                <a:lnTo>
                  <a:pt x="33307" y="255449"/>
                </a:lnTo>
                <a:lnTo>
                  <a:pt x="38066" y="274082"/>
                </a:lnTo>
                <a:lnTo>
                  <a:pt x="40446" y="282702"/>
                </a:lnTo>
                <a:lnTo>
                  <a:pt x="45207" y="298629"/>
                </a:lnTo>
                <a:lnTo>
                  <a:pt x="52350" y="320984"/>
                </a:lnTo>
                <a:lnTo>
                  <a:pt x="53938" y="328257"/>
                </a:lnTo>
                <a:lnTo>
                  <a:pt x="54996" y="335487"/>
                </a:lnTo>
                <a:lnTo>
                  <a:pt x="55702" y="342689"/>
                </a:lnTo>
                <a:lnTo>
                  <a:pt x="56966" y="349871"/>
                </a:lnTo>
                <a:lnTo>
                  <a:pt x="58602" y="357040"/>
                </a:lnTo>
                <a:lnTo>
                  <a:pt x="62537" y="370562"/>
                </a:lnTo>
                <a:lnTo>
                  <a:pt x="66932" y="381864"/>
                </a:lnTo>
                <a:lnTo>
                  <a:pt x="69414" y="392178"/>
                </a:lnTo>
                <a:lnTo>
                  <a:pt x="71311" y="402054"/>
                </a:lnTo>
                <a:lnTo>
                  <a:pt x="76048" y="415745"/>
                </a:lnTo>
                <a:lnTo>
                  <a:pt x="77804" y="425976"/>
                </a:lnTo>
                <a:lnTo>
                  <a:pt x="78398" y="439019"/>
                </a:lnTo>
                <a:lnTo>
                  <a:pt x="78446" y="440285"/>
                </a:lnTo>
                <a:lnTo>
                  <a:pt x="79273" y="441923"/>
                </a:lnTo>
                <a:lnTo>
                  <a:pt x="85688" y="4499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4"/>
          <p:cNvSpPr/>
          <p:nvPr/>
        </p:nvSpPr>
        <p:spPr>
          <a:xfrm>
            <a:off x="4596459" y="2100352"/>
            <a:ext cx="332729" cy="21342"/>
          </a:xfrm>
          <a:custGeom>
            <a:avLst/>
            <a:gdLst/>
            <a:ahLst/>
            <a:cxnLst/>
            <a:rect l="0" t="0" r="0" b="0"/>
            <a:pathLst>
              <a:path w="332729" h="21342">
                <a:moveTo>
                  <a:pt x="4116" y="21341"/>
                </a:moveTo>
                <a:lnTo>
                  <a:pt x="0" y="21341"/>
                </a:lnTo>
                <a:lnTo>
                  <a:pt x="1757" y="21341"/>
                </a:lnTo>
                <a:lnTo>
                  <a:pt x="2543" y="20548"/>
                </a:lnTo>
                <a:lnTo>
                  <a:pt x="3068" y="19225"/>
                </a:lnTo>
                <a:lnTo>
                  <a:pt x="3909" y="15190"/>
                </a:lnTo>
                <a:lnTo>
                  <a:pt x="4771" y="14860"/>
                </a:lnTo>
                <a:lnTo>
                  <a:pt x="7847" y="14492"/>
                </a:lnTo>
                <a:lnTo>
                  <a:pt x="10572" y="13600"/>
                </a:lnTo>
                <a:lnTo>
                  <a:pt x="13976" y="12212"/>
                </a:lnTo>
                <a:lnTo>
                  <a:pt x="17832" y="10492"/>
                </a:lnTo>
                <a:lnTo>
                  <a:pt x="21992" y="9346"/>
                </a:lnTo>
                <a:lnTo>
                  <a:pt x="26352" y="8582"/>
                </a:lnTo>
                <a:lnTo>
                  <a:pt x="30846" y="8072"/>
                </a:lnTo>
                <a:lnTo>
                  <a:pt x="40073" y="7507"/>
                </a:lnTo>
                <a:lnTo>
                  <a:pt x="44756" y="7356"/>
                </a:lnTo>
                <a:lnTo>
                  <a:pt x="50259" y="6461"/>
                </a:lnTo>
                <a:lnTo>
                  <a:pt x="56309" y="5071"/>
                </a:lnTo>
                <a:lnTo>
                  <a:pt x="62724" y="3351"/>
                </a:lnTo>
                <a:lnTo>
                  <a:pt x="68588" y="2204"/>
                </a:lnTo>
                <a:lnTo>
                  <a:pt x="74084" y="1439"/>
                </a:lnTo>
                <a:lnTo>
                  <a:pt x="79336" y="930"/>
                </a:lnTo>
                <a:lnTo>
                  <a:pt x="86013" y="590"/>
                </a:lnTo>
                <a:lnTo>
                  <a:pt x="101898" y="212"/>
                </a:lnTo>
                <a:lnTo>
                  <a:pt x="124898" y="0"/>
                </a:lnTo>
                <a:lnTo>
                  <a:pt x="132263" y="763"/>
                </a:lnTo>
                <a:lnTo>
                  <a:pt x="139553" y="2066"/>
                </a:lnTo>
                <a:lnTo>
                  <a:pt x="146795" y="3729"/>
                </a:lnTo>
                <a:lnTo>
                  <a:pt x="154004" y="4837"/>
                </a:lnTo>
                <a:lnTo>
                  <a:pt x="161191" y="5576"/>
                </a:lnTo>
                <a:lnTo>
                  <a:pt x="168364" y="6069"/>
                </a:lnTo>
                <a:lnTo>
                  <a:pt x="175527" y="6397"/>
                </a:lnTo>
                <a:lnTo>
                  <a:pt x="189836" y="6762"/>
                </a:lnTo>
                <a:lnTo>
                  <a:pt x="197779" y="7653"/>
                </a:lnTo>
                <a:lnTo>
                  <a:pt x="206250" y="9041"/>
                </a:lnTo>
                <a:lnTo>
                  <a:pt x="215072" y="10760"/>
                </a:lnTo>
                <a:lnTo>
                  <a:pt x="223334" y="11906"/>
                </a:lnTo>
                <a:lnTo>
                  <a:pt x="231224" y="12670"/>
                </a:lnTo>
                <a:lnTo>
                  <a:pt x="238865" y="13179"/>
                </a:lnTo>
                <a:lnTo>
                  <a:pt x="246340" y="13518"/>
                </a:lnTo>
                <a:lnTo>
                  <a:pt x="260996" y="13896"/>
                </a:lnTo>
                <a:lnTo>
                  <a:pt x="297976" y="14171"/>
                </a:lnTo>
                <a:lnTo>
                  <a:pt x="304798" y="13386"/>
                </a:lnTo>
                <a:lnTo>
                  <a:pt x="311727" y="12069"/>
                </a:lnTo>
                <a:lnTo>
                  <a:pt x="332728" y="70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5"/>
          <p:cNvSpPr/>
          <p:nvPr/>
        </p:nvSpPr>
        <p:spPr>
          <a:xfrm>
            <a:off x="5007807" y="1828800"/>
            <a:ext cx="185700" cy="471488"/>
          </a:xfrm>
          <a:custGeom>
            <a:avLst/>
            <a:gdLst/>
            <a:ahLst/>
            <a:cxnLst/>
            <a:rect l="0" t="0" r="0" b="0"/>
            <a:pathLst>
              <a:path w="185700" h="471488">
                <a:moveTo>
                  <a:pt x="142836" y="0"/>
                </a:moveTo>
                <a:lnTo>
                  <a:pt x="136685" y="0"/>
                </a:lnTo>
                <a:lnTo>
                  <a:pt x="132194" y="3792"/>
                </a:lnTo>
                <a:lnTo>
                  <a:pt x="130185" y="4909"/>
                </a:lnTo>
                <a:lnTo>
                  <a:pt x="125837" y="6150"/>
                </a:lnTo>
                <a:lnTo>
                  <a:pt x="121258" y="8819"/>
                </a:lnTo>
                <a:lnTo>
                  <a:pt x="115783" y="13444"/>
                </a:lnTo>
                <a:lnTo>
                  <a:pt x="108059" y="20792"/>
                </a:lnTo>
                <a:lnTo>
                  <a:pt x="104570" y="24973"/>
                </a:lnTo>
                <a:lnTo>
                  <a:pt x="101450" y="29349"/>
                </a:lnTo>
                <a:lnTo>
                  <a:pt x="98577" y="33853"/>
                </a:lnTo>
                <a:lnTo>
                  <a:pt x="95074" y="38444"/>
                </a:lnTo>
                <a:lnTo>
                  <a:pt x="91151" y="43091"/>
                </a:lnTo>
                <a:lnTo>
                  <a:pt x="86948" y="47777"/>
                </a:lnTo>
                <a:lnTo>
                  <a:pt x="82559" y="53283"/>
                </a:lnTo>
                <a:lnTo>
                  <a:pt x="78045" y="59334"/>
                </a:lnTo>
                <a:lnTo>
                  <a:pt x="68797" y="72408"/>
                </a:lnTo>
                <a:lnTo>
                  <a:pt x="45176" y="107284"/>
                </a:lnTo>
                <a:lnTo>
                  <a:pt x="41217" y="114385"/>
                </a:lnTo>
                <a:lnTo>
                  <a:pt x="37784" y="121500"/>
                </a:lnTo>
                <a:lnTo>
                  <a:pt x="34701" y="128625"/>
                </a:lnTo>
                <a:lnTo>
                  <a:pt x="31059" y="135756"/>
                </a:lnTo>
                <a:lnTo>
                  <a:pt x="27043" y="142891"/>
                </a:lnTo>
                <a:lnTo>
                  <a:pt x="22778" y="150029"/>
                </a:lnTo>
                <a:lnTo>
                  <a:pt x="19141" y="157169"/>
                </a:lnTo>
                <a:lnTo>
                  <a:pt x="15923" y="164311"/>
                </a:lnTo>
                <a:lnTo>
                  <a:pt x="10230" y="178595"/>
                </a:lnTo>
                <a:lnTo>
                  <a:pt x="5054" y="192882"/>
                </a:lnTo>
                <a:lnTo>
                  <a:pt x="2225" y="207169"/>
                </a:lnTo>
                <a:lnTo>
                  <a:pt x="1470" y="214312"/>
                </a:lnTo>
                <a:lnTo>
                  <a:pt x="967" y="222250"/>
                </a:lnTo>
                <a:lnTo>
                  <a:pt x="632" y="230716"/>
                </a:lnTo>
                <a:lnTo>
                  <a:pt x="160" y="255685"/>
                </a:lnTo>
                <a:lnTo>
                  <a:pt x="0" y="285455"/>
                </a:lnTo>
                <a:lnTo>
                  <a:pt x="2096" y="299906"/>
                </a:lnTo>
                <a:lnTo>
                  <a:pt x="5672" y="313473"/>
                </a:lnTo>
                <a:lnTo>
                  <a:pt x="9908" y="324794"/>
                </a:lnTo>
                <a:lnTo>
                  <a:pt x="14436" y="337234"/>
                </a:lnTo>
                <a:lnTo>
                  <a:pt x="19095" y="349906"/>
                </a:lnTo>
                <a:lnTo>
                  <a:pt x="23811" y="360830"/>
                </a:lnTo>
                <a:lnTo>
                  <a:pt x="26974" y="365966"/>
                </a:lnTo>
                <a:lnTo>
                  <a:pt x="30670" y="370977"/>
                </a:lnTo>
                <a:lnTo>
                  <a:pt x="34721" y="375905"/>
                </a:lnTo>
                <a:lnTo>
                  <a:pt x="39009" y="380779"/>
                </a:lnTo>
                <a:lnTo>
                  <a:pt x="43456" y="385615"/>
                </a:lnTo>
                <a:lnTo>
                  <a:pt x="52630" y="395222"/>
                </a:lnTo>
                <a:lnTo>
                  <a:pt x="61999" y="404783"/>
                </a:lnTo>
                <a:lnTo>
                  <a:pt x="67513" y="408761"/>
                </a:lnTo>
                <a:lnTo>
                  <a:pt x="73571" y="412207"/>
                </a:lnTo>
                <a:lnTo>
                  <a:pt x="79991" y="415299"/>
                </a:lnTo>
                <a:lnTo>
                  <a:pt x="85065" y="418947"/>
                </a:lnTo>
                <a:lnTo>
                  <a:pt x="89240" y="422967"/>
                </a:lnTo>
                <a:lnTo>
                  <a:pt x="92818" y="427234"/>
                </a:lnTo>
                <a:lnTo>
                  <a:pt x="97585" y="430872"/>
                </a:lnTo>
                <a:lnTo>
                  <a:pt x="103144" y="434092"/>
                </a:lnTo>
                <a:lnTo>
                  <a:pt x="140222" y="452339"/>
                </a:lnTo>
                <a:lnTo>
                  <a:pt x="145856" y="454753"/>
                </a:lnTo>
                <a:lnTo>
                  <a:pt x="151993" y="457156"/>
                </a:lnTo>
                <a:lnTo>
                  <a:pt x="158466" y="459552"/>
                </a:lnTo>
                <a:lnTo>
                  <a:pt x="163575" y="461149"/>
                </a:lnTo>
                <a:lnTo>
                  <a:pt x="167774" y="462214"/>
                </a:lnTo>
                <a:lnTo>
                  <a:pt x="171368" y="462924"/>
                </a:lnTo>
                <a:lnTo>
                  <a:pt x="174558" y="464191"/>
                </a:lnTo>
                <a:lnTo>
                  <a:pt x="177478" y="465829"/>
                </a:lnTo>
                <a:lnTo>
                  <a:pt x="185699" y="4714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6"/>
          <p:cNvSpPr/>
          <p:nvPr/>
        </p:nvSpPr>
        <p:spPr>
          <a:xfrm>
            <a:off x="5222177" y="1857464"/>
            <a:ext cx="128492" cy="478543"/>
          </a:xfrm>
          <a:custGeom>
            <a:avLst/>
            <a:gdLst/>
            <a:ahLst/>
            <a:cxnLst/>
            <a:rect l="0" t="0" r="0" b="0"/>
            <a:pathLst>
              <a:path w="128492" h="478543">
                <a:moveTo>
                  <a:pt x="128491" y="21342"/>
                </a:moveTo>
                <a:lnTo>
                  <a:pt x="124699" y="21342"/>
                </a:lnTo>
                <a:lnTo>
                  <a:pt x="122788" y="20548"/>
                </a:lnTo>
                <a:lnTo>
                  <a:pt x="120720" y="19225"/>
                </a:lnTo>
                <a:lnTo>
                  <a:pt x="115491" y="15191"/>
                </a:lnTo>
                <a:lnTo>
                  <a:pt x="112659" y="12523"/>
                </a:lnTo>
                <a:lnTo>
                  <a:pt x="110793" y="10700"/>
                </a:lnTo>
                <a:lnTo>
                  <a:pt x="108755" y="9485"/>
                </a:lnTo>
                <a:lnTo>
                  <a:pt x="106603" y="8674"/>
                </a:lnTo>
                <a:lnTo>
                  <a:pt x="101237" y="7374"/>
                </a:lnTo>
                <a:lnTo>
                  <a:pt x="98387" y="5080"/>
                </a:lnTo>
                <a:lnTo>
                  <a:pt x="96515" y="3357"/>
                </a:lnTo>
                <a:lnTo>
                  <a:pt x="94474" y="2208"/>
                </a:lnTo>
                <a:lnTo>
                  <a:pt x="92319" y="1442"/>
                </a:lnTo>
                <a:lnTo>
                  <a:pt x="90089" y="932"/>
                </a:lnTo>
                <a:lnTo>
                  <a:pt x="87809" y="591"/>
                </a:lnTo>
                <a:lnTo>
                  <a:pt x="85495" y="364"/>
                </a:lnTo>
                <a:lnTo>
                  <a:pt x="83158" y="213"/>
                </a:lnTo>
                <a:lnTo>
                  <a:pt x="80807" y="112"/>
                </a:lnTo>
                <a:lnTo>
                  <a:pt x="76077" y="0"/>
                </a:lnTo>
                <a:lnTo>
                  <a:pt x="73705" y="764"/>
                </a:lnTo>
                <a:lnTo>
                  <a:pt x="71330" y="2067"/>
                </a:lnTo>
                <a:lnTo>
                  <a:pt x="68952" y="3729"/>
                </a:lnTo>
                <a:lnTo>
                  <a:pt x="65780" y="5631"/>
                </a:lnTo>
                <a:lnTo>
                  <a:pt x="62077" y="7693"/>
                </a:lnTo>
                <a:lnTo>
                  <a:pt x="58022" y="9862"/>
                </a:lnTo>
                <a:lnTo>
                  <a:pt x="54524" y="12101"/>
                </a:lnTo>
                <a:lnTo>
                  <a:pt x="51399" y="14387"/>
                </a:lnTo>
                <a:lnTo>
                  <a:pt x="48521" y="16706"/>
                </a:lnTo>
                <a:lnTo>
                  <a:pt x="45015" y="19045"/>
                </a:lnTo>
                <a:lnTo>
                  <a:pt x="41091" y="21398"/>
                </a:lnTo>
                <a:lnTo>
                  <a:pt x="36887" y="23761"/>
                </a:lnTo>
                <a:lnTo>
                  <a:pt x="33290" y="26923"/>
                </a:lnTo>
                <a:lnTo>
                  <a:pt x="30099" y="30619"/>
                </a:lnTo>
                <a:lnTo>
                  <a:pt x="27178" y="34670"/>
                </a:lnTo>
                <a:lnTo>
                  <a:pt x="24436" y="38959"/>
                </a:lnTo>
                <a:lnTo>
                  <a:pt x="21815" y="43405"/>
                </a:lnTo>
                <a:lnTo>
                  <a:pt x="19274" y="47957"/>
                </a:lnTo>
                <a:lnTo>
                  <a:pt x="16450" y="57248"/>
                </a:lnTo>
                <a:lnTo>
                  <a:pt x="14401" y="66669"/>
                </a:lnTo>
                <a:lnTo>
                  <a:pt x="10845" y="76148"/>
                </a:lnTo>
                <a:lnTo>
                  <a:pt x="8735" y="87769"/>
                </a:lnTo>
                <a:lnTo>
                  <a:pt x="7004" y="100871"/>
                </a:lnTo>
                <a:lnTo>
                  <a:pt x="3588" y="114632"/>
                </a:lnTo>
                <a:lnTo>
                  <a:pt x="1542" y="128685"/>
                </a:lnTo>
                <a:lnTo>
                  <a:pt x="632" y="142869"/>
                </a:lnTo>
                <a:lnTo>
                  <a:pt x="227" y="157110"/>
                </a:lnTo>
                <a:lnTo>
                  <a:pt x="0" y="178515"/>
                </a:lnTo>
                <a:lnTo>
                  <a:pt x="761" y="186449"/>
                </a:lnTo>
                <a:lnTo>
                  <a:pt x="2063" y="194913"/>
                </a:lnTo>
                <a:lnTo>
                  <a:pt x="3724" y="203731"/>
                </a:lnTo>
                <a:lnTo>
                  <a:pt x="5626" y="211991"/>
                </a:lnTo>
                <a:lnTo>
                  <a:pt x="7687" y="219879"/>
                </a:lnTo>
                <a:lnTo>
                  <a:pt x="12094" y="235787"/>
                </a:lnTo>
                <a:lnTo>
                  <a:pt x="23753" y="281229"/>
                </a:lnTo>
                <a:lnTo>
                  <a:pt x="25329" y="289850"/>
                </a:lnTo>
                <a:lnTo>
                  <a:pt x="26379" y="297979"/>
                </a:lnTo>
                <a:lnTo>
                  <a:pt x="27079" y="305779"/>
                </a:lnTo>
                <a:lnTo>
                  <a:pt x="29133" y="314154"/>
                </a:lnTo>
                <a:lnTo>
                  <a:pt x="32090" y="322912"/>
                </a:lnTo>
                <a:lnTo>
                  <a:pt x="35649" y="331926"/>
                </a:lnTo>
                <a:lnTo>
                  <a:pt x="38021" y="340317"/>
                </a:lnTo>
                <a:lnTo>
                  <a:pt x="39603" y="348292"/>
                </a:lnTo>
                <a:lnTo>
                  <a:pt x="40657" y="355990"/>
                </a:lnTo>
                <a:lnTo>
                  <a:pt x="43946" y="370893"/>
                </a:lnTo>
                <a:lnTo>
                  <a:pt x="47259" y="385454"/>
                </a:lnTo>
                <a:lnTo>
                  <a:pt x="48732" y="399863"/>
                </a:lnTo>
                <a:lnTo>
                  <a:pt x="51503" y="412088"/>
                </a:lnTo>
                <a:lnTo>
                  <a:pt x="54587" y="422813"/>
                </a:lnTo>
                <a:lnTo>
                  <a:pt x="55958" y="432871"/>
                </a:lnTo>
                <a:lnTo>
                  <a:pt x="58683" y="442633"/>
                </a:lnTo>
                <a:lnTo>
                  <a:pt x="62564" y="454938"/>
                </a:lnTo>
                <a:lnTo>
                  <a:pt x="63982" y="468731"/>
                </a:lnTo>
                <a:lnTo>
                  <a:pt x="64169" y="477093"/>
                </a:lnTo>
                <a:lnTo>
                  <a:pt x="64972" y="477576"/>
                </a:lnTo>
                <a:lnTo>
                  <a:pt x="66302" y="477898"/>
                </a:lnTo>
                <a:lnTo>
                  <a:pt x="71341" y="478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7"/>
          <p:cNvSpPr/>
          <p:nvPr/>
        </p:nvSpPr>
        <p:spPr>
          <a:xfrm>
            <a:off x="5086350" y="2093118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35719"/>
                </a:moveTo>
                <a:lnTo>
                  <a:pt x="3792" y="31927"/>
                </a:lnTo>
                <a:lnTo>
                  <a:pt x="5703" y="30809"/>
                </a:lnTo>
                <a:lnTo>
                  <a:pt x="7770" y="30065"/>
                </a:lnTo>
                <a:lnTo>
                  <a:pt x="9942" y="29568"/>
                </a:lnTo>
                <a:lnTo>
                  <a:pt x="12978" y="28443"/>
                </a:lnTo>
                <a:lnTo>
                  <a:pt x="16590" y="26900"/>
                </a:lnTo>
                <a:lnTo>
                  <a:pt x="20584" y="25077"/>
                </a:lnTo>
                <a:lnTo>
                  <a:pt x="24041" y="23862"/>
                </a:lnTo>
                <a:lnTo>
                  <a:pt x="27140" y="23052"/>
                </a:lnTo>
                <a:lnTo>
                  <a:pt x="29999" y="22512"/>
                </a:lnTo>
                <a:lnTo>
                  <a:pt x="34287" y="21358"/>
                </a:lnTo>
                <a:lnTo>
                  <a:pt x="45401" y="17959"/>
                </a:lnTo>
                <a:lnTo>
                  <a:pt x="50905" y="16735"/>
                </a:lnTo>
                <a:lnTo>
                  <a:pt x="56162" y="15920"/>
                </a:lnTo>
                <a:lnTo>
                  <a:pt x="61253" y="15376"/>
                </a:lnTo>
                <a:lnTo>
                  <a:pt x="66235" y="14219"/>
                </a:lnTo>
                <a:lnTo>
                  <a:pt x="71144" y="12655"/>
                </a:lnTo>
                <a:lnTo>
                  <a:pt x="76004" y="10818"/>
                </a:lnTo>
                <a:lnTo>
                  <a:pt x="81626" y="9593"/>
                </a:lnTo>
                <a:lnTo>
                  <a:pt x="87755" y="8777"/>
                </a:lnTo>
                <a:lnTo>
                  <a:pt x="94222" y="8232"/>
                </a:lnTo>
                <a:lnTo>
                  <a:pt x="100121" y="7076"/>
                </a:lnTo>
                <a:lnTo>
                  <a:pt x="105641" y="5511"/>
                </a:lnTo>
                <a:lnTo>
                  <a:pt x="110908" y="3674"/>
                </a:lnTo>
                <a:lnTo>
                  <a:pt x="116008" y="2450"/>
                </a:lnTo>
                <a:lnTo>
                  <a:pt x="120994" y="1633"/>
                </a:lnTo>
                <a:lnTo>
                  <a:pt x="125907" y="1089"/>
                </a:lnTo>
                <a:lnTo>
                  <a:pt x="130769" y="726"/>
                </a:lnTo>
                <a:lnTo>
                  <a:pt x="135598" y="484"/>
                </a:lnTo>
                <a:lnTo>
                  <a:pt x="145197" y="215"/>
                </a:lnTo>
                <a:lnTo>
                  <a:pt x="182414" y="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8"/>
          <p:cNvSpPr/>
          <p:nvPr/>
        </p:nvSpPr>
        <p:spPr>
          <a:xfrm>
            <a:off x="5407818" y="1985962"/>
            <a:ext cx="92870" cy="21432"/>
          </a:xfrm>
          <a:custGeom>
            <a:avLst/>
            <a:gdLst/>
            <a:ahLst/>
            <a:cxnLst/>
            <a:rect l="0" t="0" r="0" b="0"/>
            <a:pathLst>
              <a:path w="92870" h="21432">
                <a:moveTo>
                  <a:pt x="0" y="21431"/>
                </a:moveTo>
                <a:lnTo>
                  <a:pt x="3793" y="17639"/>
                </a:lnTo>
                <a:lnTo>
                  <a:pt x="5703" y="16522"/>
                </a:lnTo>
                <a:lnTo>
                  <a:pt x="7771" y="15777"/>
                </a:lnTo>
                <a:lnTo>
                  <a:pt x="9943" y="15280"/>
                </a:lnTo>
                <a:lnTo>
                  <a:pt x="12979" y="14156"/>
                </a:lnTo>
                <a:lnTo>
                  <a:pt x="16590" y="12612"/>
                </a:lnTo>
                <a:lnTo>
                  <a:pt x="20585" y="10789"/>
                </a:lnTo>
                <a:lnTo>
                  <a:pt x="24042" y="8780"/>
                </a:lnTo>
                <a:lnTo>
                  <a:pt x="27141" y="6647"/>
                </a:lnTo>
                <a:lnTo>
                  <a:pt x="30000" y="4432"/>
                </a:lnTo>
                <a:lnTo>
                  <a:pt x="34288" y="2954"/>
                </a:lnTo>
                <a:lnTo>
                  <a:pt x="39527" y="1970"/>
                </a:lnTo>
                <a:lnTo>
                  <a:pt x="45402" y="1313"/>
                </a:lnTo>
                <a:lnTo>
                  <a:pt x="50112" y="875"/>
                </a:lnTo>
                <a:lnTo>
                  <a:pt x="54045" y="584"/>
                </a:lnTo>
                <a:lnTo>
                  <a:pt x="57461" y="389"/>
                </a:lnTo>
                <a:lnTo>
                  <a:pt x="65491" y="173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9"/>
          <p:cNvSpPr/>
          <p:nvPr/>
        </p:nvSpPr>
        <p:spPr>
          <a:xfrm>
            <a:off x="5536406" y="1907381"/>
            <a:ext cx="64295" cy="92870"/>
          </a:xfrm>
          <a:custGeom>
            <a:avLst/>
            <a:gdLst/>
            <a:ahLst/>
            <a:cxnLst/>
            <a:rect l="0" t="0" r="0" b="0"/>
            <a:pathLst>
              <a:path w="64295" h="92870">
                <a:moveTo>
                  <a:pt x="0" y="0"/>
                </a:moveTo>
                <a:lnTo>
                  <a:pt x="9943" y="9943"/>
                </a:lnTo>
                <a:lnTo>
                  <a:pt x="11391" y="12185"/>
                </a:lnTo>
                <a:lnTo>
                  <a:pt x="12356" y="14473"/>
                </a:lnTo>
                <a:lnTo>
                  <a:pt x="13000" y="16792"/>
                </a:lnTo>
                <a:lnTo>
                  <a:pt x="14223" y="19132"/>
                </a:lnTo>
                <a:lnTo>
                  <a:pt x="15832" y="21486"/>
                </a:lnTo>
                <a:lnTo>
                  <a:pt x="17698" y="23849"/>
                </a:lnTo>
                <a:lnTo>
                  <a:pt x="19736" y="26218"/>
                </a:lnTo>
                <a:lnTo>
                  <a:pt x="21889" y="28591"/>
                </a:lnTo>
                <a:lnTo>
                  <a:pt x="26397" y="33345"/>
                </a:lnTo>
                <a:lnTo>
                  <a:pt x="31047" y="38103"/>
                </a:lnTo>
                <a:lnTo>
                  <a:pt x="32604" y="40483"/>
                </a:lnTo>
                <a:lnTo>
                  <a:pt x="33642" y="42864"/>
                </a:lnTo>
                <a:lnTo>
                  <a:pt x="34334" y="45244"/>
                </a:lnTo>
                <a:lnTo>
                  <a:pt x="35589" y="48419"/>
                </a:lnTo>
                <a:lnTo>
                  <a:pt x="37220" y="52123"/>
                </a:lnTo>
                <a:lnTo>
                  <a:pt x="39101" y="56180"/>
                </a:lnTo>
                <a:lnTo>
                  <a:pt x="40355" y="59678"/>
                </a:lnTo>
                <a:lnTo>
                  <a:pt x="41191" y="62804"/>
                </a:lnTo>
                <a:lnTo>
                  <a:pt x="41748" y="65682"/>
                </a:lnTo>
                <a:lnTo>
                  <a:pt x="42913" y="68394"/>
                </a:lnTo>
                <a:lnTo>
                  <a:pt x="44484" y="70996"/>
                </a:lnTo>
                <a:lnTo>
                  <a:pt x="46325" y="73524"/>
                </a:lnTo>
                <a:lnTo>
                  <a:pt x="48346" y="76004"/>
                </a:lnTo>
                <a:lnTo>
                  <a:pt x="50487" y="78450"/>
                </a:lnTo>
                <a:lnTo>
                  <a:pt x="52707" y="80875"/>
                </a:lnTo>
                <a:lnTo>
                  <a:pt x="57292" y="85686"/>
                </a:lnTo>
                <a:lnTo>
                  <a:pt x="64294" y="92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0"/>
          <p:cNvSpPr/>
          <p:nvPr/>
        </p:nvSpPr>
        <p:spPr>
          <a:xfrm>
            <a:off x="5689733" y="1835943"/>
            <a:ext cx="139568" cy="421483"/>
          </a:xfrm>
          <a:custGeom>
            <a:avLst/>
            <a:gdLst/>
            <a:ahLst/>
            <a:cxnLst/>
            <a:rect l="0" t="0" r="0" b="0"/>
            <a:pathLst>
              <a:path w="139568" h="421483">
                <a:moveTo>
                  <a:pt x="139567" y="0"/>
                </a:moveTo>
                <a:lnTo>
                  <a:pt x="133416" y="6151"/>
                </a:lnTo>
                <a:lnTo>
                  <a:pt x="132864" y="8819"/>
                </a:lnTo>
                <a:lnTo>
                  <a:pt x="132717" y="10642"/>
                </a:lnTo>
                <a:lnTo>
                  <a:pt x="131825" y="12651"/>
                </a:lnTo>
                <a:lnTo>
                  <a:pt x="126778" y="20065"/>
                </a:lnTo>
                <a:lnTo>
                  <a:pt x="122506" y="27703"/>
                </a:lnTo>
                <a:lnTo>
                  <a:pt x="119461" y="31963"/>
                </a:lnTo>
                <a:lnTo>
                  <a:pt x="115844" y="36390"/>
                </a:lnTo>
                <a:lnTo>
                  <a:pt x="111846" y="40929"/>
                </a:lnTo>
                <a:lnTo>
                  <a:pt x="107592" y="46336"/>
                </a:lnTo>
                <a:lnTo>
                  <a:pt x="103169" y="52322"/>
                </a:lnTo>
                <a:lnTo>
                  <a:pt x="98633" y="58694"/>
                </a:lnTo>
                <a:lnTo>
                  <a:pt x="94815" y="64529"/>
                </a:lnTo>
                <a:lnTo>
                  <a:pt x="91476" y="70007"/>
                </a:lnTo>
                <a:lnTo>
                  <a:pt x="88456" y="75247"/>
                </a:lnTo>
                <a:lnTo>
                  <a:pt x="84855" y="81121"/>
                </a:lnTo>
                <a:lnTo>
                  <a:pt x="72203" y="100765"/>
                </a:lnTo>
                <a:lnTo>
                  <a:pt x="63061" y="114635"/>
                </a:lnTo>
                <a:lnTo>
                  <a:pt x="59193" y="121667"/>
                </a:lnTo>
                <a:lnTo>
                  <a:pt x="55822" y="128736"/>
                </a:lnTo>
                <a:lnTo>
                  <a:pt x="52781" y="135831"/>
                </a:lnTo>
                <a:lnTo>
                  <a:pt x="45168" y="152180"/>
                </a:lnTo>
                <a:lnTo>
                  <a:pt x="40915" y="160984"/>
                </a:lnTo>
                <a:lnTo>
                  <a:pt x="37287" y="169235"/>
                </a:lnTo>
                <a:lnTo>
                  <a:pt x="34074" y="177118"/>
                </a:lnTo>
                <a:lnTo>
                  <a:pt x="31138" y="184754"/>
                </a:lnTo>
                <a:lnTo>
                  <a:pt x="25759" y="199588"/>
                </a:lnTo>
                <a:lnTo>
                  <a:pt x="23214" y="206878"/>
                </a:lnTo>
                <a:lnTo>
                  <a:pt x="20723" y="214912"/>
                </a:lnTo>
                <a:lnTo>
                  <a:pt x="13425" y="240596"/>
                </a:lnTo>
                <a:lnTo>
                  <a:pt x="8627" y="256157"/>
                </a:lnTo>
                <a:lnTo>
                  <a:pt x="7030" y="263640"/>
                </a:lnTo>
                <a:lnTo>
                  <a:pt x="5965" y="271010"/>
                </a:lnTo>
                <a:lnTo>
                  <a:pt x="5255" y="278305"/>
                </a:lnTo>
                <a:lnTo>
                  <a:pt x="2350" y="290643"/>
                </a:lnTo>
                <a:lnTo>
                  <a:pt x="463" y="296156"/>
                </a:lnTo>
                <a:lnTo>
                  <a:pt x="0" y="302212"/>
                </a:lnTo>
                <a:lnTo>
                  <a:pt x="1602" y="315292"/>
                </a:lnTo>
                <a:lnTo>
                  <a:pt x="2842" y="326926"/>
                </a:lnTo>
                <a:lnTo>
                  <a:pt x="4188" y="337388"/>
                </a:lnTo>
                <a:lnTo>
                  <a:pt x="7432" y="347330"/>
                </a:lnTo>
                <a:lnTo>
                  <a:pt x="9402" y="357040"/>
                </a:lnTo>
                <a:lnTo>
                  <a:pt x="9928" y="361852"/>
                </a:lnTo>
                <a:lnTo>
                  <a:pt x="11866" y="365853"/>
                </a:lnTo>
                <a:lnTo>
                  <a:pt x="14745" y="369315"/>
                </a:lnTo>
                <a:lnTo>
                  <a:pt x="18252" y="372416"/>
                </a:lnTo>
                <a:lnTo>
                  <a:pt x="20590" y="376071"/>
                </a:lnTo>
                <a:lnTo>
                  <a:pt x="24675" y="388006"/>
                </a:lnTo>
                <a:lnTo>
                  <a:pt x="28443" y="394168"/>
                </a:lnTo>
                <a:lnTo>
                  <a:pt x="32764" y="399553"/>
                </a:lnTo>
                <a:lnTo>
                  <a:pt x="35027" y="402100"/>
                </a:lnTo>
                <a:lnTo>
                  <a:pt x="38124" y="404592"/>
                </a:lnTo>
                <a:lnTo>
                  <a:pt x="41776" y="407047"/>
                </a:lnTo>
                <a:lnTo>
                  <a:pt x="45798" y="409477"/>
                </a:lnTo>
                <a:lnTo>
                  <a:pt x="49272" y="411891"/>
                </a:lnTo>
                <a:lnTo>
                  <a:pt x="52383" y="414294"/>
                </a:lnTo>
                <a:lnTo>
                  <a:pt x="55251" y="416690"/>
                </a:lnTo>
                <a:lnTo>
                  <a:pt x="58750" y="418287"/>
                </a:lnTo>
                <a:lnTo>
                  <a:pt x="62670" y="419352"/>
                </a:lnTo>
                <a:lnTo>
                  <a:pt x="66871" y="420062"/>
                </a:lnTo>
                <a:lnTo>
                  <a:pt x="70465" y="420535"/>
                </a:lnTo>
                <a:lnTo>
                  <a:pt x="73655" y="420851"/>
                </a:lnTo>
                <a:lnTo>
                  <a:pt x="82417" y="4214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1"/>
          <p:cNvSpPr/>
          <p:nvPr/>
        </p:nvSpPr>
        <p:spPr>
          <a:xfrm>
            <a:off x="5801743" y="2043112"/>
            <a:ext cx="184720" cy="171451"/>
          </a:xfrm>
          <a:custGeom>
            <a:avLst/>
            <a:gdLst/>
            <a:ahLst/>
            <a:cxnLst/>
            <a:rect l="0" t="0" r="0" b="0"/>
            <a:pathLst>
              <a:path w="184720" h="171451">
                <a:moveTo>
                  <a:pt x="13269" y="0"/>
                </a:moveTo>
                <a:lnTo>
                  <a:pt x="0" y="0"/>
                </a:lnTo>
                <a:lnTo>
                  <a:pt x="454" y="794"/>
                </a:lnTo>
                <a:lnTo>
                  <a:pt x="4886" y="5703"/>
                </a:lnTo>
                <a:lnTo>
                  <a:pt x="9014" y="9943"/>
                </a:lnTo>
                <a:lnTo>
                  <a:pt x="11226" y="12979"/>
                </a:lnTo>
                <a:lnTo>
                  <a:pt x="13495" y="16590"/>
                </a:lnTo>
                <a:lnTo>
                  <a:pt x="15801" y="20585"/>
                </a:lnTo>
                <a:lnTo>
                  <a:pt x="18132" y="24042"/>
                </a:lnTo>
                <a:lnTo>
                  <a:pt x="20479" y="27141"/>
                </a:lnTo>
                <a:lnTo>
                  <a:pt x="22839" y="30000"/>
                </a:lnTo>
                <a:lnTo>
                  <a:pt x="25999" y="33494"/>
                </a:lnTo>
                <a:lnTo>
                  <a:pt x="33744" y="41609"/>
                </a:lnTo>
                <a:lnTo>
                  <a:pt x="61019" y="69155"/>
                </a:lnTo>
                <a:lnTo>
                  <a:pt x="65740" y="73091"/>
                </a:lnTo>
                <a:lnTo>
                  <a:pt x="70475" y="76509"/>
                </a:lnTo>
                <a:lnTo>
                  <a:pt x="75219" y="79581"/>
                </a:lnTo>
                <a:lnTo>
                  <a:pt x="79969" y="83216"/>
                </a:lnTo>
                <a:lnTo>
                  <a:pt x="84723" y="87228"/>
                </a:lnTo>
                <a:lnTo>
                  <a:pt x="89480" y="91489"/>
                </a:lnTo>
                <a:lnTo>
                  <a:pt x="98999" y="100458"/>
                </a:lnTo>
                <a:lnTo>
                  <a:pt x="103760" y="105072"/>
                </a:lnTo>
                <a:lnTo>
                  <a:pt x="107728" y="109736"/>
                </a:lnTo>
                <a:lnTo>
                  <a:pt x="111167" y="114432"/>
                </a:lnTo>
                <a:lnTo>
                  <a:pt x="114253" y="119150"/>
                </a:lnTo>
                <a:lnTo>
                  <a:pt x="117897" y="123090"/>
                </a:lnTo>
                <a:lnTo>
                  <a:pt x="121915" y="126510"/>
                </a:lnTo>
                <a:lnTo>
                  <a:pt x="126181" y="129584"/>
                </a:lnTo>
                <a:lnTo>
                  <a:pt x="129819" y="132427"/>
                </a:lnTo>
                <a:lnTo>
                  <a:pt x="133038" y="135116"/>
                </a:lnTo>
                <a:lnTo>
                  <a:pt x="135977" y="137702"/>
                </a:lnTo>
                <a:lnTo>
                  <a:pt x="139525" y="140220"/>
                </a:lnTo>
                <a:lnTo>
                  <a:pt x="143477" y="142693"/>
                </a:lnTo>
                <a:lnTo>
                  <a:pt x="147699" y="145135"/>
                </a:lnTo>
                <a:lnTo>
                  <a:pt x="151308" y="148350"/>
                </a:lnTo>
                <a:lnTo>
                  <a:pt x="154508" y="152081"/>
                </a:lnTo>
                <a:lnTo>
                  <a:pt x="157435" y="156156"/>
                </a:lnTo>
                <a:lnTo>
                  <a:pt x="160179" y="158873"/>
                </a:lnTo>
                <a:lnTo>
                  <a:pt x="162803" y="160684"/>
                </a:lnTo>
                <a:lnTo>
                  <a:pt x="167835" y="163490"/>
                </a:lnTo>
                <a:lnTo>
                  <a:pt x="172717" y="167383"/>
                </a:lnTo>
                <a:lnTo>
                  <a:pt x="175130" y="168739"/>
                </a:lnTo>
                <a:lnTo>
                  <a:pt x="179928" y="170245"/>
                </a:lnTo>
                <a:lnTo>
                  <a:pt x="184719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2"/>
          <p:cNvSpPr/>
          <p:nvPr/>
        </p:nvSpPr>
        <p:spPr>
          <a:xfrm>
            <a:off x="5836801" y="2050256"/>
            <a:ext cx="92512" cy="178595"/>
          </a:xfrm>
          <a:custGeom>
            <a:avLst/>
            <a:gdLst/>
            <a:ahLst/>
            <a:cxnLst/>
            <a:rect l="0" t="0" r="0" b="0"/>
            <a:pathLst>
              <a:path w="92512" h="178595">
                <a:moveTo>
                  <a:pt x="92511" y="0"/>
                </a:moveTo>
                <a:lnTo>
                  <a:pt x="82568" y="9943"/>
                </a:lnTo>
                <a:lnTo>
                  <a:pt x="81120" y="12185"/>
                </a:lnTo>
                <a:lnTo>
                  <a:pt x="79511" y="16792"/>
                </a:lnTo>
                <a:lnTo>
                  <a:pt x="77494" y="19926"/>
                </a:lnTo>
                <a:lnTo>
                  <a:pt x="74562" y="23603"/>
                </a:lnTo>
                <a:lnTo>
                  <a:pt x="71020" y="27641"/>
                </a:lnTo>
                <a:lnTo>
                  <a:pt x="67865" y="31921"/>
                </a:lnTo>
                <a:lnTo>
                  <a:pt x="64968" y="36362"/>
                </a:lnTo>
                <a:lnTo>
                  <a:pt x="62243" y="40910"/>
                </a:lnTo>
                <a:lnTo>
                  <a:pt x="59632" y="45530"/>
                </a:lnTo>
                <a:lnTo>
                  <a:pt x="54615" y="54896"/>
                </a:lnTo>
                <a:lnTo>
                  <a:pt x="51372" y="60409"/>
                </a:lnTo>
                <a:lnTo>
                  <a:pt x="40017" y="78753"/>
                </a:lnTo>
                <a:lnTo>
                  <a:pt x="36878" y="84252"/>
                </a:lnTo>
                <a:lnTo>
                  <a:pt x="33991" y="89506"/>
                </a:lnTo>
                <a:lnTo>
                  <a:pt x="31272" y="95389"/>
                </a:lnTo>
                <a:lnTo>
                  <a:pt x="28667" y="101693"/>
                </a:lnTo>
                <a:lnTo>
                  <a:pt x="26136" y="108276"/>
                </a:lnTo>
                <a:lnTo>
                  <a:pt x="22861" y="114253"/>
                </a:lnTo>
                <a:lnTo>
                  <a:pt x="19090" y="119825"/>
                </a:lnTo>
                <a:lnTo>
                  <a:pt x="14989" y="125127"/>
                </a:lnTo>
                <a:lnTo>
                  <a:pt x="12255" y="130249"/>
                </a:lnTo>
                <a:lnTo>
                  <a:pt x="10432" y="135251"/>
                </a:lnTo>
                <a:lnTo>
                  <a:pt x="9216" y="140174"/>
                </a:lnTo>
                <a:lnTo>
                  <a:pt x="7613" y="144249"/>
                </a:lnTo>
                <a:lnTo>
                  <a:pt x="5750" y="147760"/>
                </a:lnTo>
                <a:lnTo>
                  <a:pt x="3714" y="150894"/>
                </a:lnTo>
                <a:lnTo>
                  <a:pt x="2356" y="153777"/>
                </a:lnTo>
                <a:lnTo>
                  <a:pt x="849" y="159097"/>
                </a:lnTo>
                <a:lnTo>
                  <a:pt x="179" y="164108"/>
                </a:lnTo>
                <a:lnTo>
                  <a:pt x="0" y="166555"/>
                </a:lnTo>
                <a:lnTo>
                  <a:pt x="674" y="168187"/>
                </a:lnTo>
                <a:lnTo>
                  <a:pt x="1918" y="169274"/>
                </a:lnTo>
                <a:lnTo>
                  <a:pt x="3541" y="169999"/>
                </a:lnTo>
                <a:lnTo>
                  <a:pt x="4623" y="171277"/>
                </a:lnTo>
                <a:lnTo>
                  <a:pt x="5343" y="172922"/>
                </a:lnTo>
                <a:lnTo>
                  <a:pt x="6786" y="17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73"/>
          <p:cNvSpPr/>
          <p:nvPr/>
        </p:nvSpPr>
        <p:spPr>
          <a:xfrm>
            <a:off x="5986462" y="1885950"/>
            <a:ext cx="128549" cy="342901"/>
          </a:xfrm>
          <a:custGeom>
            <a:avLst/>
            <a:gdLst/>
            <a:ahLst/>
            <a:cxnLst/>
            <a:rect l="0" t="0" r="0" b="0"/>
            <a:pathLst>
              <a:path w="128549" h="342901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3445" y="7275"/>
                </a:lnTo>
                <a:lnTo>
                  <a:pt x="16901" y="8819"/>
                </a:lnTo>
                <a:lnTo>
                  <a:pt x="24974" y="12650"/>
                </a:lnTo>
                <a:lnTo>
                  <a:pt x="33854" y="16999"/>
                </a:lnTo>
                <a:lnTo>
                  <a:pt x="37650" y="19270"/>
                </a:lnTo>
                <a:lnTo>
                  <a:pt x="40975" y="21578"/>
                </a:lnTo>
                <a:lnTo>
                  <a:pt x="43986" y="23910"/>
                </a:lnTo>
                <a:lnTo>
                  <a:pt x="47580" y="27052"/>
                </a:lnTo>
                <a:lnTo>
                  <a:pt x="51564" y="30735"/>
                </a:lnTo>
                <a:lnTo>
                  <a:pt x="55807" y="34777"/>
                </a:lnTo>
                <a:lnTo>
                  <a:pt x="60223" y="39853"/>
                </a:lnTo>
                <a:lnTo>
                  <a:pt x="64755" y="45619"/>
                </a:lnTo>
                <a:lnTo>
                  <a:pt x="69364" y="51844"/>
                </a:lnTo>
                <a:lnTo>
                  <a:pt x="74024" y="57581"/>
                </a:lnTo>
                <a:lnTo>
                  <a:pt x="78718" y="62994"/>
                </a:lnTo>
                <a:lnTo>
                  <a:pt x="83435" y="68189"/>
                </a:lnTo>
                <a:lnTo>
                  <a:pt x="87373" y="74034"/>
                </a:lnTo>
                <a:lnTo>
                  <a:pt x="90793" y="80312"/>
                </a:lnTo>
                <a:lnTo>
                  <a:pt x="93866" y="86879"/>
                </a:lnTo>
                <a:lnTo>
                  <a:pt x="97502" y="93638"/>
                </a:lnTo>
                <a:lnTo>
                  <a:pt x="101514" y="100525"/>
                </a:lnTo>
                <a:lnTo>
                  <a:pt x="105776" y="107498"/>
                </a:lnTo>
                <a:lnTo>
                  <a:pt x="109411" y="114528"/>
                </a:lnTo>
                <a:lnTo>
                  <a:pt x="112628" y="121595"/>
                </a:lnTo>
                <a:lnTo>
                  <a:pt x="115567" y="128688"/>
                </a:lnTo>
                <a:lnTo>
                  <a:pt x="118320" y="135798"/>
                </a:lnTo>
                <a:lnTo>
                  <a:pt x="123495" y="150048"/>
                </a:lnTo>
                <a:lnTo>
                  <a:pt x="125192" y="157976"/>
                </a:lnTo>
                <a:lnTo>
                  <a:pt x="126324" y="166436"/>
                </a:lnTo>
                <a:lnTo>
                  <a:pt x="127078" y="175251"/>
                </a:lnTo>
                <a:lnTo>
                  <a:pt x="127582" y="182715"/>
                </a:lnTo>
                <a:lnTo>
                  <a:pt x="128141" y="195242"/>
                </a:lnTo>
                <a:lnTo>
                  <a:pt x="128455" y="218804"/>
                </a:lnTo>
                <a:lnTo>
                  <a:pt x="128548" y="242101"/>
                </a:lnTo>
                <a:lnTo>
                  <a:pt x="127768" y="248713"/>
                </a:lnTo>
                <a:lnTo>
                  <a:pt x="126454" y="254709"/>
                </a:lnTo>
                <a:lnTo>
                  <a:pt x="122877" y="266397"/>
                </a:lnTo>
                <a:lnTo>
                  <a:pt x="118641" y="279530"/>
                </a:lnTo>
                <a:lnTo>
                  <a:pt x="116400" y="285572"/>
                </a:lnTo>
                <a:lnTo>
                  <a:pt x="114113" y="291187"/>
                </a:lnTo>
                <a:lnTo>
                  <a:pt x="111794" y="296519"/>
                </a:lnTo>
                <a:lnTo>
                  <a:pt x="109455" y="300866"/>
                </a:lnTo>
                <a:lnTo>
                  <a:pt x="107101" y="304559"/>
                </a:lnTo>
                <a:lnTo>
                  <a:pt x="104738" y="307814"/>
                </a:lnTo>
                <a:lnTo>
                  <a:pt x="102369" y="311572"/>
                </a:lnTo>
                <a:lnTo>
                  <a:pt x="99996" y="315664"/>
                </a:lnTo>
                <a:lnTo>
                  <a:pt x="96036" y="323651"/>
                </a:lnTo>
                <a:lnTo>
                  <a:pt x="94277" y="329847"/>
                </a:lnTo>
                <a:lnTo>
                  <a:pt x="93014" y="331816"/>
                </a:lnTo>
                <a:lnTo>
                  <a:pt x="91378" y="333130"/>
                </a:lnTo>
                <a:lnTo>
                  <a:pt x="89493" y="334005"/>
                </a:lnTo>
                <a:lnTo>
                  <a:pt x="88237" y="335382"/>
                </a:lnTo>
                <a:lnTo>
                  <a:pt x="87400" y="337094"/>
                </a:lnTo>
                <a:lnTo>
                  <a:pt x="86842" y="339029"/>
                </a:lnTo>
                <a:lnTo>
                  <a:pt x="85676" y="340319"/>
                </a:lnTo>
                <a:lnTo>
                  <a:pt x="84105" y="341179"/>
                </a:lnTo>
                <a:lnTo>
                  <a:pt x="78581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4"/>
          <p:cNvSpPr/>
          <p:nvPr/>
        </p:nvSpPr>
        <p:spPr>
          <a:xfrm>
            <a:off x="6115050" y="1907381"/>
            <a:ext cx="149591" cy="407195"/>
          </a:xfrm>
          <a:custGeom>
            <a:avLst/>
            <a:gdLst/>
            <a:ahLst/>
            <a:cxnLst/>
            <a:rect l="0" t="0" r="0" b="0"/>
            <a:pathLst>
              <a:path w="149591" h="407195">
                <a:moveTo>
                  <a:pt x="0" y="0"/>
                </a:moveTo>
                <a:lnTo>
                  <a:pt x="6150" y="0"/>
                </a:lnTo>
                <a:lnTo>
                  <a:pt x="10641" y="3792"/>
                </a:lnTo>
                <a:lnTo>
                  <a:pt x="12651" y="4909"/>
                </a:lnTo>
                <a:lnTo>
                  <a:pt x="17000" y="6151"/>
                </a:lnTo>
                <a:lnTo>
                  <a:pt x="21578" y="6702"/>
                </a:lnTo>
                <a:lnTo>
                  <a:pt x="23910" y="6849"/>
                </a:lnTo>
                <a:lnTo>
                  <a:pt x="27052" y="7741"/>
                </a:lnTo>
                <a:lnTo>
                  <a:pt x="30735" y="9129"/>
                </a:lnTo>
                <a:lnTo>
                  <a:pt x="34777" y="10849"/>
                </a:lnTo>
                <a:lnTo>
                  <a:pt x="38266" y="13582"/>
                </a:lnTo>
                <a:lnTo>
                  <a:pt x="41386" y="16992"/>
                </a:lnTo>
                <a:lnTo>
                  <a:pt x="44259" y="20853"/>
                </a:lnTo>
                <a:lnTo>
                  <a:pt x="47762" y="25015"/>
                </a:lnTo>
                <a:lnTo>
                  <a:pt x="51685" y="29376"/>
                </a:lnTo>
                <a:lnTo>
                  <a:pt x="60277" y="38456"/>
                </a:lnTo>
                <a:lnTo>
                  <a:pt x="69388" y="47783"/>
                </a:lnTo>
                <a:lnTo>
                  <a:pt x="73245" y="52493"/>
                </a:lnTo>
                <a:lnTo>
                  <a:pt x="76612" y="57220"/>
                </a:lnTo>
                <a:lnTo>
                  <a:pt x="79649" y="61959"/>
                </a:lnTo>
                <a:lnTo>
                  <a:pt x="83262" y="66706"/>
                </a:lnTo>
                <a:lnTo>
                  <a:pt x="87258" y="71458"/>
                </a:lnTo>
                <a:lnTo>
                  <a:pt x="91509" y="76214"/>
                </a:lnTo>
                <a:lnTo>
                  <a:pt x="95931" y="81765"/>
                </a:lnTo>
                <a:lnTo>
                  <a:pt x="100466" y="87848"/>
                </a:lnTo>
                <a:lnTo>
                  <a:pt x="109739" y="100956"/>
                </a:lnTo>
                <a:lnTo>
                  <a:pt x="119152" y="114719"/>
                </a:lnTo>
                <a:lnTo>
                  <a:pt x="123090" y="121723"/>
                </a:lnTo>
                <a:lnTo>
                  <a:pt x="126510" y="128774"/>
                </a:lnTo>
                <a:lnTo>
                  <a:pt x="129584" y="135855"/>
                </a:lnTo>
                <a:lnTo>
                  <a:pt x="132427" y="142958"/>
                </a:lnTo>
                <a:lnTo>
                  <a:pt x="137702" y="157199"/>
                </a:lnTo>
                <a:lnTo>
                  <a:pt x="145134" y="178604"/>
                </a:lnTo>
                <a:lnTo>
                  <a:pt x="146763" y="186538"/>
                </a:lnTo>
                <a:lnTo>
                  <a:pt x="147848" y="195003"/>
                </a:lnTo>
                <a:lnTo>
                  <a:pt x="148571" y="203820"/>
                </a:lnTo>
                <a:lnTo>
                  <a:pt x="149054" y="212080"/>
                </a:lnTo>
                <a:lnTo>
                  <a:pt x="149590" y="227608"/>
                </a:lnTo>
                <a:lnTo>
                  <a:pt x="148938" y="235082"/>
                </a:lnTo>
                <a:lnTo>
                  <a:pt x="147711" y="242446"/>
                </a:lnTo>
                <a:lnTo>
                  <a:pt x="146099" y="249737"/>
                </a:lnTo>
                <a:lnTo>
                  <a:pt x="144231" y="256979"/>
                </a:lnTo>
                <a:lnTo>
                  <a:pt x="142191" y="264188"/>
                </a:lnTo>
                <a:lnTo>
                  <a:pt x="140037" y="271375"/>
                </a:lnTo>
                <a:lnTo>
                  <a:pt x="138602" y="278548"/>
                </a:lnTo>
                <a:lnTo>
                  <a:pt x="137645" y="285711"/>
                </a:lnTo>
                <a:lnTo>
                  <a:pt x="137007" y="292868"/>
                </a:lnTo>
                <a:lnTo>
                  <a:pt x="134994" y="300020"/>
                </a:lnTo>
                <a:lnTo>
                  <a:pt x="132065" y="307169"/>
                </a:lnTo>
                <a:lnTo>
                  <a:pt x="128524" y="314317"/>
                </a:lnTo>
                <a:lnTo>
                  <a:pt x="125370" y="321463"/>
                </a:lnTo>
                <a:lnTo>
                  <a:pt x="122473" y="328609"/>
                </a:lnTo>
                <a:lnTo>
                  <a:pt x="119749" y="335754"/>
                </a:lnTo>
                <a:lnTo>
                  <a:pt x="116345" y="342104"/>
                </a:lnTo>
                <a:lnTo>
                  <a:pt x="112488" y="347926"/>
                </a:lnTo>
                <a:lnTo>
                  <a:pt x="108329" y="353394"/>
                </a:lnTo>
                <a:lnTo>
                  <a:pt x="103709" y="363704"/>
                </a:lnTo>
                <a:lnTo>
                  <a:pt x="100862" y="373577"/>
                </a:lnTo>
                <a:lnTo>
                  <a:pt x="96950" y="383257"/>
                </a:lnTo>
                <a:lnTo>
                  <a:pt x="92566" y="390734"/>
                </a:lnTo>
                <a:lnTo>
                  <a:pt x="90285" y="393839"/>
                </a:lnTo>
                <a:lnTo>
                  <a:pt x="87971" y="395909"/>
                </a:lnTo>
                <a:lnTo>
                  <a:pt x="85635" y="397290"/>
                </a:lnTo>
                <a:lnTo>
                  <a:pt x="83284" y="398210"/>
                </a:lnTo>
                <a:lnTo>
                  <a:pt x="81716" y="399617"/>
                </a:lnTo>
                <a:lnTo>
                  <a:pt x="80671" y="401349"/>
                </a:lnTo>
                <a:lnTo>
                  <a:pt x="78994" y="406039"/>
                </a:lnTo>
                <a:lnTo>
                  <a:pt x="78062" y="406424"/>
                </a:lnTo>
                <a:lnTo>
                  <a:pt x="73753" y="406965"/>
                </a:lnTo>
                <a:lnTo>
                  <a:pt x="71437" y="4071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5"/>
          <p:cNvSpPr/>
          <p:nvPr/>
        </p:nvSpPr>
        <p:spPr>
          <a:xfrm>
            <a:off x="6400800" y="2035968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7144"/>
                </a:moveTo>
                <a:lnTo>
                  <a:pt x="6150" y="993"/>
                </a:lnTo>
                <a:lnTo>
                  <a:pt x="7275" y="662"/>
                </a:lnTo>
                <a:lnTo>
                  <a:pt x="8819" y="442"/>
                </a:lnTo>
                <a:lnTo>
                  <a:pt x="10641" y="294"/>
                </a:lnTo>
                <a:lnTo>
                  <a:pt x="13444" y="196"/>
                </a:lnTo>
                <a:lnTo>
                  <a:pt x="24974" y="58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6"/>
          <p:cNvSpPr/>
          <p:nvPr/>
        </p:nvSpPr>
        <p:spPr>
          <a:xfrm>
            <a:off x="6343650" y="2150268"/>
            <a:ext cx="164307" cy="21433"/>
          </a:xfrm>
          <a:custGeom>
            <a:avLst/>
            <a:gdLst/>
            <a:ahLst/>
            <a:cxnLst/>
            <a:rect l="0" t="0" r="0" b="0"/>
            <a:pathLst>
              <a:path w="164307" h="21433">
                <a:moveTo>
                  <a:pt x="0" y="21432"/>
                </a:moveTo>
                <a:lnTo>
                  <a:pt x="3792" y="21432"/>
                </a:lnTo>
                <a:lnTo>
                  <a:pt x="4909" y="20638"/>
                </a:lnTo>
                <a:lnTo>
                  <a:pt x="5654" y="19315"/>
                </a:lnTo>
                <a:lnTo>
                  <a:pt x="6150" y="17639"/>
                </a:lnTo>
                <a:lnTo>
                  <a:pt x="8069" y="16522"/>
                </a:lnTo>
                <a:lnTo>
                  <a:pt x="10935" y="15777"/>
                </a:lnTo>
                <a:lnTo>
                  <a:pt x="14434" y="15281"/>
                </a:lnTo>
                <a:lnTo>
                  <a:pt x="18354" y="14950"/>
                </a:lnTo>
                <a:lnTo>
                  <a:pt x="22554" y="14729"/>
                </a:lnTo>
                <a:lnTo>
                  <a:pt x="31455" y="14484"/>
                </a:lnTo>
                <a:lnTo>
                  <a:pt x="40703" y="14375"/>
                </a:lnTo>
                <a:lnTo>
                  <a:pt x="45391" y="13552"/>
                </a:lnTo>
                <a:lnTo>
                  <a:pt x="50104" y="12210"/>
                </a:lnTo>
                <a:lnTo>
                  <a:pt x="54834" y="10521"/>
                </a:lnTo>
                <a:lnTo>
                  <a:pt x="60369" y="9395"/>
                </a:lnTo>
                <a:lnTo>
                  <a:pt x="66439" y="8645"/>
                </a:lnTo>
                <a:lnTo>
                  <a:pt x="72868" y="8145"/>
                </a:lnTo>
                <a:lnTo>
                  <a:pt x="79535" y="7811"/>
                </a:lnTo>
                <a:lnTo>
                  <a:pt x="93293" y="7440"/>
                </a:lnTo>
                <a:lnTo>
                  <a:pt x="110633" y="7232"/>
                </a:lnTo>
                <a:lnTo>
                  <a:pt x="116617" y="6409"/>
                </a:lnTo>
                <a:lnTo>
                  <a:pt x="122989" y="5066"/>
                </a:lnTo>
                <a:lnTo>
                  <a:pt x="129617" y="3378"/>
                </a:lnTo>
                <a:lnTo>
                  <a:pt x="135624" y="2252"/>
                </a:lnTo>
                <a:lnTo>
                  <a:pt x="141216" y="1502"/>
                </a:lnTo>
                <a:lnTo>
                  <a:pt x="146531" y="1001"/>
                </a:lnTo>
                <a:lnTo>
                  <a:pt x="150869" y="667"/>
                </a:lnTo>
                <a:lnTo>
                  <a:pt x="154554" y="445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7"/>
          <p:cNvSpPr/>
          <p:nvPr/>
        </p:nvSpPr>
        <p:spPr>
          <a:xfrm>
            <a:off x="6579725" y="1743075"/>
            <a:ext cx="206838" cy="557213"/>
          </a:xfrm>
          <a:custGeom>
            <a:avLst/>
            <a:gdLst/>
            <a:ahLst/>
            <a:cxnLst/>
            <a:rect l="0" t="0" r="0" b="0"/>
            <a:pathLst>
              <a:path w="206838" h="557213">
                <a:moveTo>
                  <a:pt x="149687" y="0"/>
                </a:moveTo>
                <a:lnTo>
                  <a:pt x="145894" y="3792"/>
                </a:lnTo>
                <a:lnTo>
                  <a:pt x="143983" y="4909"/>
                </a:lnTo>
                <a:lnTo>
                  <a:pt x="139744" y="6150"/>
                </a:lnTo>
                <a:lnTo>
                  <a:pt x="138296" y="7275"/>
                </a:lnTo>
                <a:lnTo>
                  <a:pt x="137330" y="8819"/>
                </a:lnTo>
                <a:lnTo>
                  <a:pt x="131989" y="20792"/>
                </a:lnTo>
                <a:lnTo>
                  <a:pt x="125681" y="29349"/>
                </a:lnTo>
                <a:lnTo>
                  <a:pt x="121777" y="33853"/>
                </a:lnTo>
                <a:lnTo>
                  <a:pt x="115322" y="40975"/>
                </a:lnTo>
                <a:lnTo>
                  <a:pt x="109014" y="48373"/>
                </a:lnTo>
                <a:lnTo>
                  <a:pt x="105109" y="53680"/>
                </a:lnTo>
                <a:lnTo>
                  <a:pt x="100919" y="59599"/>
                </a:lnTo>
                <a:lnTo>
                  <a:pt x="97331" y="65133"/>
                </a:lnTo>
                <a:lnTo>
                  <a:pt x="87696" y="81299"/>
                </a:lnTo>
                <a:lnTo>
                  <a:pt x="79538" y="94076"/>
                </a:lnTo>
                <a:lnTo>
                  <a:pt x="66019" y="114657"/>
                </a:lnTo>
                <a:lnTo>
                  <a:pt x="62159" y="121682"/>
                </a:lnTo>
                <a:lnTo>
                  <a:pt x="55752" y="135837"/>
                </a:lnTo>
                <a:lnTo>
                  <a:pt x="50259" y="150065"/>
                </a:lnTo>
                <a:lnTo>
                  <a:pt x="44378" y="164327"/>
                </a:lnTo>
                <a:lnTo>
                  <a:pt x="40587" y="171463"/>
                </a:lnTo>
                <a:lnTo>
                  <a:pt x="36473" y="178603"/>
                </a:lnTo>
                <a:lnTo>
                  <a:pt x="32936" y="185743"/>
                </a:lnTo>
                <a:lnTo>
                  <a:pt x="26889" y="200027"/>
                </a:lnTo>
                <a:lnTo>
                  <a:pt x="21556" y="214313"/>
                </a:lnTo>
                <a:lnTo>
                  <a:pt x="11665" y="242887"/>
                </a:lnTo>
                <a:lnTo>
                  <a:pt x="8969" y="257175"/>
                </a:lnTo>
                <a:lnTo>
                  <a:pt x="6977" y="271462"/>
                </a:lnTo>
                <a:lnTo>
                  <a:pt x="3446" y="285750"/>
                </a:lnTo>
                <a:lnTo>
                  <a:pt x="1347" y="300037"/>
                </a:lnTo>
                <a:lnTo>
                  <a:pt x="415" y="314325"/>
                </a:lnTo>
                <a:lnTo>
                  <a:pt x="0" y="328612"/>
                </a:lnTo>
                <a:lnTo>
                  <a:pt x="1932" y="342900"/>
                </a:lnTo>
                <a:lnTo>
                  <a:pt x="5437" y="356393"/>
                </a:lnTo>
                <a:lnTo>
                  <a:pt x="11079" y="372915"/>
                </a:lnTo>
                <a:lnTo>
                  <a:pt x="13898" y="387865"/>
                </a:lnTo>
                <a:lnTo>
                  <a:pt x="19407" y="402348"/>
                </a:lnTo>
                <a:lnTo>
                  <a:pt x="23787" y="411919"/>
                </a:lnTo>
                <a:lnTo>
                  <a:pt x="33066" y="430999"/>
                </a:lnTo>
                <a:lnTo>
                  <a:pt x="37795" y="440528"/>
                </a:lnTo>
                <a:lnTo>
                  <a:pt x="40961" y="445291"/>
                </a:lnTo>
                <a:lnTo>
                  <a:pt x="44659" y="450054"/>
                </a:lnTo>
                <a:lnTo>
                  <a:pt x="48713" y="454817"/>
                </a:lnTo>
                <a:lnTo>
                  <a:pt x="52208" y="458786"/>
                </a:lnTo>
                <a:lnTo>
                  <a:pt x="58209" y="465313"/>
                </a:lnTo>
                <a:lnTo>
                  <a:pt x="62508" y="468958"/>
                </a:lnTo>
                <a:lnTo>
                  <a:pt x="67755" y="472976"/>
                </a:lnTo>
                <a:lnTo>
                  <a:pt x="73634" y="477242"/>
                </a:lnTo>
                <a:lnTo>
                  <a:pt x="79142" y="480880"/>
                </a:lnTo>
                <a:lnTo>
                  <a:pt x="84400" y="484099"/>
                </a:lnTo>
                <a:lnTo>
                  <a:pt x="89494" y="487039"/>
                </a:lnTo>
                <a:lnTo>
                  <a:pt x="94477" y="490586"/>
                </a:lnTo>
                <a:lnTo>
                  <a:pt x="99386" y="494538"/>
                </a:lnTo>
                <a:lnTo>
                  <a:pt x="104248" y="498761"/>
                </a:lnTo>
                <a:lnTo>
                  <a:pt x="111765" y="505569"/>
                </a:lnTo>
                <a:lnTo>
                  <a:pt x="114881" y="508496"/>
                </a:lnTo>
                <a:lnTo>
                  <a:pt x="118545" y="511241"/>
                </a:lnTo>
                <a:lnTo>
                  <a:pt x="122575" y="513865"/>
                </a:lnTo>
                <a:lnTo>
                  <a:pt x="126850" y="516408"/>
                </a:lnTo>
                <a:lnTo>
                  <a:pt x="131287" y="518897"/>
                </a:lnTo>
                <a:lnTo>
                  <a:pt x="140451" y="523779"/>
                </a:lnTo>
                <a:lnTo>
                  <a:pt x="154536" y="530990"/>
                </a:lnTo>
                <a:lnTo>
                  <a:pt x="158476" y="533381"/>
                </a:lnTo>
                <a:lnTo>
                  <a:pt x="161896" y="535768"/>
                </a:lnTo>
                <a:lnTo>
                  <a:pt x="164971" y="538153"/>
                </a:lnTo>
                <a:lnTo>
                  <a:pt x="170503" y="540804"/>
                </a:lnTo>
                <a:lnTo>
                  <a:pt x="173089" y="541511"/>
                </a:lnTo>
                <a:lnTo>
                  <a:pt x="178080" y="544413"/>
                </a:lnTo>
                <a:lnTo>
                  <a:pt x="180522" y="546298"/>
                </a:lnTo>
                <a:lnTo>
                  <a:pt x="185351" y="548393"/>
                </a:lnTo>
                <a:lnTo>
                  <a:pt x="187751" y="548951"/>
                </a:lnTo>
                <a:lnTo>
                  <a:pt x="189350" y="550117"/>
                </a:lnTo>
                <a:lnTo>
                  <a:pt x="190417" y="551688"/>
                </a:lnTo>
                <a:lnTo>
                  <a:pt x="191128" y="553530"/>
                </a:lnTo>
                <a:lnTo>
                  <a:pt x="192395" y="554757"/>
                </a:lnTo>
                <a:lnTo>
                  <a:pt x="194035" y="555575"/>
                </a:lnTo>
                <a:lnTo>
                  <a:pt x="197972" y="556485"/>
                </a:lnTo>
                <a:lnTo>
                  <a:pt x="203857" y="556997"/>
                </a:lnTo>
                <a:lnTo>
                  <a:pt x="206837" y="5572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8"/>
          <p:cNvSpPr/>
          <p:nvPr/>
        </p:nvSpPr>
        <p:spPr>
          <a:xfrm>
            <a:off x="6707981" y="1778822"/>
            <a:ext cx="478632" cy="421061"/>
          </a:xfrm>
          <a:custGeom>
            <a:avLst/>
            <a:gdLst/>
            <a:ahLst/>
            <a:cxnLst/>
            <a:rect l="0" t="0" r="0" b="0"/>
            <a:pathLst>
              <a:path w="478632" h="421061">
                <a:moveTo>
                  <a:pt x="0" y="321440"/>
                </a:moveTo>
                <a:lnTo>
                  <a:pt x="0" y="327591"/>
                </a:lnTo>
                <a:lnTo>
                  <a:pt x="794" y="327922"/>
                </a:lnTo>
                <a:lnTo>
                  <a:pt x="3793" y="328290"/>
                </a:lnTo>
                <a:lnTo>
                  <a:pt x="4910" y="329181"/>
                </a:lnTo>
                <a:lnTo>
                  <a:pt x="5654" y="330570"/>
                </a:lnTo>
                <a:lnTo>
                  <a:pt x="6151" y="332289"/>
                </a:lnTo>
                <a:lnTo>
                  <a:pt x="8819" y="336316"/>
                </a:lnTo>
                <a:lnTo>
                  <a:pt x="10643" y="338501"/>
                </a:lnTo>
                <a:lnTo>
                  <a:pt x="24180" y="348505"/>
                </a:lnTo>
                <a:lnTo>
                  <a:pt x="35321" y="362828"/>
                </a:lnTo>
                <a:lnTo>
                  <a:pt x="45165" y="373536"/>
                </a:lnTo>
                <a:lnTo>
                  <a:pt x="73522" y="402101"/>
                </a:lnTo>
                <a:lnTo>
                  <a:pt x="76002" y="403789"/>
                </a:lnTo>
                <a:lnTo>
                  <a:pt x="83285" y="406958"/>
                </a:lnTo>
                <a:lnTo>
                  <a:pt x="92857" y="414738"/>
                </a:lnTo>
                <a:lnTo>
                  <a:pt x="95242" y="416977"/>
                </a:lnTo>
                <a:lnTo>
                  <a:pt x="97626" y="418468"/>
                </a:lnTo>
                <a:lnTo>
                  <a:pt x="105744" y="421060"/>
                </a:lnTo>
                <a:lnTo>
                  <a:pt x="107009" y="420397"/>
                </a:lnTo>
                <a:lnTo>
                  <a:pt x="110530" y="417544"/>
                </a:lnTo>
                <a:lnTo>
                  <a:pt x="111787" y="415672"/>
                </a:lnTo>
                <a:lnTo>
                  <a:pt x="113183" y="411475"/>
                </a:lnTo>
                <a:lnTo>
                  <a:pt x="114079" y="401519"/>
                </a:lnTo>
                <a:lnTo>
                  <a:pt x="114201" y="393808"/>
                </a:lnTo>
                <a:lnTo>
                  <a:pt x="116373" y="385089"/>
                </a:lnTo>
                <a:lnTo>
                  <a:pt x="119189" y="375922"/>
                </a:lnTo>
                <a:lnTo>
                  <a:pt x="120442" y="366556"/>
                </a:lnTo>
                <a:lnTo>
                  <a:pt x="123115" y="357102"/>
                </a:lnTo>
                <a:lnTo>
                  <a:pt x="124939" y="352359"/>
                </a:lnTo>
                <a:lnTo>
                  <a:pt x="126966" y="340738"/>
                </a:lnTo>
                <a:lnTo>
                  <a:pt x="127867" y="328429"/>
                </a:lnTo>
                <a:lnTo>
                  <a:pt x="128267" y="317667"/>
                </a:lnTo>
                <a:lnTo>
                  <a:pt x="128493" y="298891"/>
                </a:lnTo>
                <a:lnTo>
                  <a:pt x="127731" y="292120"/>
                </a:lnTo>
                <a:lnTo>
                  <a:pt x="126428" y="285224"/>
                </a:lnTo>
                <a:lnTo>
                  <a:pt x="124767" y="278246"/>
                </a:lnTo>
                <a:lnTo>
                  <a:pt x="122921" y="266259"/>
                </a:lnTo>
                <a:lnTo>
                  <a:pt x="121306" y="254847"/>
                </a:lnTo>
                <a:lnTo>
                  <a:pt x="117943" y="241837"/>
                </a:lnTo>
                <a:lnTo>
                  <a:pt x="116728" y="235034"/>
                </a:lnTo>
                <a:lnTo>
                  <a:pt x="115919" y="228117"/>
                </a:lnTo>
                <a:lnTo>
                  <a:pt x="115380" y="221125"/>
                </a:lnTo>
                <a:lnTo>
                  <a:pt x="114780" y="209122"/>
                </a:lnTo>
                <a:lnTo>
                  <a:pt x="113719" y="197702"/>
                </a:lnTo>
                <a:lnTo>
                  <a:pt x="110602" y="184689"/>
                </a:lnTo>
                <a:lnTo>
                  <a:pt x="108688" y="173085"/>
                </a:lnTo>
                <a:lnTo>
                  <a:pt x="107837" y="162636"/>
                </a:lnTo>
                <a:lnTo>
                  <a:pt x="107459" y="152700"/>
                </a:lnTo>
                <a:lnTo>
                  <a:pt x="107246" y="134389"/>
                </a:lnTo>
                <a:lnTo>
                  <a:pt x="109312" y="122948"/>
                </a:lnTo>
                <a:lnTo>
                  <a:pt x="112083" y="113365"/>
                </a:lnTo>
                <a:lnTo>
                  <a:pt x="113643" y="102714"/>
                </a:lnTo>
                <a:lnTo>
                  <a:pt x="114008" y="94318"/>
                </a:lnTo>
                <a:lnTo>
                  <a:pt x="114899" y="90650"/>
                </a:lnTo>
                <a:lnTo>
                  <a:pt x="119945" y="80902"/>
                </a:lnTo>
                <a:lnTo>
                  <a:pt x="124217" y="72718"/>
                </a:lnTo>
                <a:lnTo>
                  <a:pt x="130879" y="65905"/>
                </a:lnTo>
                <a:lnTo>
                  <a:pt x="143554" y="57607"/>
                </a:lnTo>
                <a:lnTo>
                  <a:pt x="157364" y="50122"/>
                </a:lnTo>
                <a:lnTo>
                  <a:pt x="176252" y="40481"/>
                </a:lnTo>
                <a:lnTo>
                  <a:pt x="189988" y="35703"/>
                </a:lnTo>
                <a:lnTo>
                  <a:pt x="198096" y="33317"/>
                </a:lnTo>
                <a:lnTo>
                  <a:pt x="211339" y="30667"/>
                </a:lnTo>
                <a:lnTo>
                  <a:pt x="224103" y="28695"/>
                </a:lnTo>
                <a:lnTo>
                  <a:pt x="231952" y="27058"/>
                </a:lnTo>
                <a:lnTo>
                  <a:pt x="240359" y="25173"/>
                </a:lnTo>
                <a:lnTo>
                  <a:pt x="248346" y="23916"/>
                </a:lnTo>
                <a:lnTo>
                  <a:pt x="256052" y="23078"/>
                </a:lnTo>
                <a:lnTo>
                  <a:pt x="270963" y="21353"/>
                </a:lnTo>
                <a:lnTo>
                  <a:pt x="285528" y="17941"/>
                </a:lnTo>
                <a:lnTo>
                  <a:pt x="293540" y="16714"/>
                </a:lnTo>
                <a:lnTo>
                  <a:pt x="302056" y="15895"/>
                </a:lnTo>
                <a:lnTo>
                  <a:pt x="310908" y="15350"/>
                </a:lnTo>
                <a:lnTo>
                  <a:pt x="319191" y="14192"/>
                </a:lnTo>
                <a:lnTo>
                  <a:pt x="327094" y="12627"/>
                </a:lnTo>
                <a:lnTo>
                  <a:pt x="334744" y="10790"/>
                </a:lnTo>
                <a:lnTo>
                  <a:pt x="349594" y="8748"/>
                </a:lnTo>
                <a:lnTo>
                  <a:pt x="364131" y="7047"/>
                </a:lnTo>
                <a:lnTo>
                  <a:pt x="378529" y="3645"/>
                </a:lnTo>
                <a:lnTo>
                  <a:pt x="392866" y="1604"/>
                </a:lnTo>
                <a:lnTo>
                  <a:pt x="407176" y="697"/>
                </a:lnTo>
                <a:lnTo>
                  <a:pt x="421473" y="294"/>
                </a:lnTo>
                <a:lnTo>
                  <a:pt x="451544" y="14"/>
                </a:lnTo>
                <a:lnTo>
                  <a:pt x="458192" y="0"/>
                </a:lnTo>
                <a:lnTo>
                  <a:pt x="463417" y="784"/>
                </a:lnTo>
                <a:lnTo>
                  <a:pt x="475391" y="5629"/>
                </a:lnTo>
                <a:lnTo>
                  <a:pt x="478631" y="71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79"/>
          <p:cNvSpPr/>
          <p:nvPr/>
        </p:nvSpPr>
        <p:spPr>
          <a:xfrm>
            <a:off x="6665118" y="1958478"/>
            <a:ext cx="121319" cy="134641"/>
          </a:xfrm>
          <a:custGeom>
            <a:avLst/>
            <a:gdLst/>
            <a:ahLst/>
            <a:cxnLst/>
            <a:rect l="0" t="0" r="0" b="0"/>
            <a:pathLst>
              <a:path w="121319" h="134641">
                <a:moveTo>
                  <a:pt x="0" y="41772"/>
                </a:moveTo>
                <a:lnTo>
                  <a:pt x="0" y="35621"/>
                </a:lnTo>
                <a:lnTo>
                  <a:pt x="2117" y="32952"/>
                </a:lnTo>
                <a:lnTo>
                  <a:pt x="3793" y="31130"/>
                </a:lnTo>
                <a:lnTo>
                  <a:pt x="4910" y="29121"/>
                </a:lnTo>
                <a:lnTo>
                  <a:pt x="5654" y="26988"/>
                </a:lnTo>
                <a:lnTo>
                  <a:pt x="6151" y="24772"/>
                </a:lnTo>
                <a:lnTo>
                  <a:pt x="7276" y="22501"/>
                </a:lnTo>
                <a:lnTo>
                  <a:pt x="8820" y="20193"/>
                </a:lnTo>
                <a:lnTo>
                  <a:pt x="10643" y="17861"/>
                </a:lnTo>
                <a:lnTo>
                  <a:pt x="13445" y="16306"/>
                </a:lnTo>
                <a:lnTo>
                  <a:pt x="16902" y="15270"/>
                </a:lnTo>
                <a:lnTo>
                  <a:pt x="20792" y="14579"/>
                </a:lnTo>
                <a:lnTo>
                  <a:pt x="24974" y="13324"/>
                </a:lnTo>
                <a:lnTo>
                  <a:pt x="29350" y="11694"/>
                </a:lnTo>
                <a:lnTo>
                  <a:pt x="33854" y="9814"/>
                </a:lnTo>
                <a:lnTo>
                  <a:pt x="37651" y="8560"/>
                </a:lnTo>
                <a:lnTo>
                  <a:pt x="40976" y="7724"/>
                </a:lnTo>
                <a:lnTo>
                  <a:pt x="43986" y="7167"/>
                </a:lnTo>
                <a:lnTo>
                  <a:pt x="47580" y="6002"/>
                </a:lnTo>
                <a:lnTo>
                  <a:pt x="51564" y="4431"/>
                </a:lnTo>
                <a:lnTo>
                  <a:pt x="55808" y="2591"/>
                </a:lnTo>
                <a:lnTo>
                  <a:pt x="59430" y="1363"/>
                </a:lnTo>
                <a:lnTo>
                  <a:pt x="62639" y="545"/>
                </a:lnTo>
                <a:lnTo>
                  <a:pt x="65572" y="0"/>
                </a:lnTo>
                <a:lnTo>
                  <a:pt x="68321" y="430"/>
                </a:lnTo>
                <a:lnTo>
                  <a:pt x="70948" y="1511"/>
                </a:lnTo>
                <a:lnTo>
                  <a:pt x="73492" y="3025"/>
                </a:lnTo>
                <a:lnTo>
                  <a:pt x="75982" y="4034"/>
                </a:lnTo>
                <a:lnTo>
                  <a:pt x="78437" y="4707"/>
                </a:lnTo>
                <a:lnTo>
                  <a:pt x="80867" y="5156"/>
                </a:lnTo>
                <a:lnTo>
                  <a:pt x="82486" y="6248"/>
                </a:lnTo>
                <a:lnTo>
                  <a:pt x="83566" y="7771"/>
                </a:lnTo>
                <a:lnTo>
                  <a:pt x="84766" y="11579"/>
                </a:lnTo>
                <a:lnTo>
                  <a:pt x="85086" y="13706"/>
                </a:lnTo>
                <a:lnTo>
                  <a:pt x="85299" y="15917"/>
                </a:lnTo>
                <a:lnTo>
                  <a:pt x="84648" y="18185"/>
                </a:lnTo>
                <a:lnTo>
                  <a:pt x="83419" y="20491"/>
                </a:lnTo>
                <a:lnTo>
                  <a:pt x="81807" y="22822"/>
                </a:lnTo>
                <a:lnTo>
                  <a:pt x="79938" y="25170"/>
                </a:lnTo>
                <a:lnTo>
                  <a:pt x="77899" y="27529"/>
                </a:lnTo>
                <a:lnTo>
                  <a:pt x="75745" y="29895"/>
                </a:lnTo>
                <a:lnTo>
                  <a:pt x="73515" y="33060"/>
                </a:lnTo>
                <a:lnTo>
                  <a:pt x="71235" y="36758"/>
                </a:lnTo>
                <a:lnTo>
                  <a:pt x="68922" y="40810"/>
                </a:lnTo>
                <a:lnTo>
                  <a:pt x="66585" y="44306"/>
                </a:lnTo>
                <a:lnTo>
                  <a:pt x="64234" y="47430"/>
                </a:lnTo>
                <a:lnTo>
                  <a:pt x="61873" y="50306"/>
                </a:lnTo>
                <a:lnTo>
                  <a:pt x="59505" y="52224"/>
                </a:lnTo>
                <a:lnTo>
                  <a:pt x="57133" y="53502"/>
                </a:lnTo>
                <a:lnTo>
                  <a:pt x="54757" y="54354"/>
                </a:lnTo>
                <a:lnTo>
                  <a:pt x="52380" y="55717"/>
                </a:lnTo>
                <a:lnTo>
                  <a:pt x="50001" y="57418"/>
                </a:lnTo>
                <a:lnTo>
                  <a:pt x="42888" y="63183"/>
                </a:lnTo>
                <a:lnTo>
                  <a:pt x="42874" y="63194"/>
                </a:lnTo>
                <a:lnTo>
                  <a:pt x="46659" y="59408"/>
                </a:lnTo>
                <a:lnTo>
                  <a:pt x="49362" y="58291"/>
                </a:lnTo>
                <a:lnTo>
                  <a:pt x="52752" y="57547"/>
                </a:lnTo>
                <a:lnTo>
                  <a:pt x="56600" y="57051"/>
                </a:lnTo>
                <a:lnTo>
                  <a:pt x="60752" y="56720"/>
                </a:lnTo>
                <a:lnTo>
                  <a:pt x="65108" y="56500"/>
                </a:lnTo>
                <a:lnTo>
                  <a:pt x="69599" y="56353"/>
                </a:lnTo>
                <a:lnTo>
                  <a:pt x="73387" y="55461"/>
                </a:lnTo>
                <a:lnTo>
                  <a:pt x="76706" y="54073"/>
                </a:lnTo>
                <a:lnTo>
                  <a:pt x="79712" y="52354"/>
                </a:lnTo>
                <a:lnTo>
                  <a:pt x="83304" y="52001"/>
                </a:lnTo>
                <a:lnTo>
                  <a:pt x="87286" y="52560"/>
                </a:lnTo>
                <a:lnTo>
                  <a:pt x="91529" y="53727"/>
                </a:lnTo>
                <a:lnTo>
                  <a:pt x="95150" y="54504"/>
                </a:lnTo>
                <a:lnTo>
                  <a:pt x="98359" y="55022"/>
                </a:lnTo>
                <a:lnTo>
                  <a:pt x="101291" y="55368"/>
                </a:lnTo>
                <a:lnTo>
                  <a:pt x="104040" y="56392"/>
                </a:lnTo>
                <a:lnTo>
                  <a:pt x="106667" y="57869"/>
                </a:lnTo>
                <a:lnTo>
                  <a:pt x="109211" y="59647"/>
                </a:lnTo>
                <a:lnTo>
                  <a:pt x="111701" y="61626"/>
                </a:lnTo>
                <a:lnTo>
                  <a:pt x="114155" y="63739"/>
                </a:lnTo>
                <a:lnTo>
                  <a:pt x="116585" y="65941"/>
                </a:lnTo>
                <a:lnTo>
                  <a:pt x="118205" y="68204"/>
                </a:lnTo>
                <a:lnTo>
                  <a:pt x="119284" y="70505"/>
                </a:lnTo>
                <a:lnTo>
                  <a:pt x="120005" y="72834"/>
                </a:lnTo>
                <a:lnTo>
                  <a:pt x="120484" y="75180"/>
                </a:lnTo>
                <a:lnTo>
                  <a:pt x="120805" y="77537"/>
                </a:lnTo>
                <a:lnTo>
                  <a:pt x="121018" y="79903"/>
                </a:lnTo>
                <a:lnTo>
                  <a:pt x="121160" y="82274"/>
                </a:lnTo>
                <a:lnTo>
                  <a:pt x="121318" y="87025"/>
                </a:lnTo>
                <a:lnTo>
                  <a:pt x="120567" y="89403"/>
                </a:lnTo>
                <a:lnTo>
                  <a:pt x="119271" y="91782"/>
                </a:lnTo>
                <a:lnTo>
                  <a:pt x="117615" y="94162"/>
                </a:lnTo>
                <a:lnTo>
                  <a:pt x="116509" y="97336"/>
                </a:lnTo>
                <a:lnTo>
                  <a:pt x="115773" y="101039"/>
                </a:lnTo>
                <a:lnTo>
                  <a:pt x="115282" y="105096"/>
                </a:lnTo>
                <a:lnTo>
                  <a:pt x="114161" y="108594"/>
                </a:lnTo>
                <a:lnTo>
                  <a:pt x="112621" y="111720"/>
                </a:lnTo>
                <a:lnTo>
                  <a:pt x="108236" y="118647"/>
                </a:lnTo>
                <a:lnTo>
                  <a:pt x="107636" y="121712"/>
                </a:lnTo>
                <a:lnTo>
                  <a:pt x="107370" y="125719"/>
                </a:lnTo>
                <a:lnTo>
                  <a:pt x="107251" y="130146"/>
                </a:lnTo>
                <a:lnTo>
                  <a:pt x="106426" y="131644"/>
                </a:lnTo>
                <a:lnTo>
                  <a:pt x="105082" y="132643"/>
                </a:lnTo>
                <a:lnTo>
                  <a:pt x="103392" y="133309"/>
                </a:lnTo>
                <a:lnTo>
                  <a:pt x="103060" y="133753"/>
                </a:lnTo>
                <a:lnTo>
                  <a:pt x="103632" y="134049"/>
                </a:lnTo>
                <a:lnTo>
                  <a:pt x="107157" y="1346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0"/>
          <p:cNvSpPr/>
          <p:nvPr/>
        </p:nvSpPr>
        <p:spPr>
          <a:xfrm>
            <a:off x="6929437" y="1971675"/>
            <a:ext cx="114301" cy="128588"/>
          </a:xfrm>
          <a:custGeom>
            <a:avLst/>
            <a:gdLst/>
            <a:ahLst/>
            <a:cxnLst/>
            <a:rect l="0" t="0" r="0" b="0"/>
            <a:pathLst>
              <a:path w="114301" h="128588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850" y="3792"/>
                </a:lnTo>
                <a:lnTo>
                  <a:pt x="7741" y="5703"/>
                </a:lnTo>
                <a:lnTo>
                  <a:pt x="9130" y="7771"/>
                </a:lnTo>
                <a:lnTo>
                  <a:pt x="10849" y="9943"/>
                </a:lnTo>
                <a:lnTo>
                  <a:pt x="12789" y="12184"/>
                </a:lnTo>
                <a:lnTo>
                  <a:pt x="14876" y="14473"/>
                </a:lnTo>
                <a:lnTo>
                  <a:pt x="19311" y="19132"/>
                </a:lnTo>
                <a:lnTo>
                  <a:pt x="66588" y="66587"/>
                </a:lnTo>
                <a:lnTo>
                  <a:pt x="68998" y="69791"/>
                </a:lnTo>
                <a:lnTo>
                  <a:pt x="71399" y="73515"/>
                </a:lnTo>
                <a:lnTo>
                  <a:pt x="73793" y="77585"/>
                </a:lnTo>
                <a:lnTo>
                  <a:pt x="76977" y="81092"/>
                </a:lnTo>
                <a:lnTo>
                  <a:pt x="80687" y="84223"/>
                </a:lnTo>
                <a:lnTo>
                  <a:pt x="84748" y="87105"/>
                </a:lnTo>
                <a:lnTo>
                  <a:pt x="88248" y="90614"/>
                </a:lnTo>
                <a:lnTo>
                  <a:pt x="91376" y="94540"/>
                </a:lnTo>
                <a:lnTo>
                  <a:pt x="94255" y="98745"/>
                </a:lnTo>
                <a:lnTo>
                  <a:pt x="96174" y="102342"/>
                </a:lnTo>
                <a:lnTo>
                  <a:pt x="97454" y="105535"/>
                </a:lnTo>
                <a:lnTo>
                  <a:pt x="98307" y="108456"/>
                </a:lnTo>
                <a:lnTo>
                  <a:pt x="99669" y="111198"/>
                </a:lnTo>
                <a:lnTo>
                  <a:pt x="101371" y="113819"/>
                </a:lnTo>
                <a:lnTo>
                  <a:pt x="103300" y="116361"/>
                </a:lnTo>
                <a:lnTo>
                  <a:pt x="105379" y="118055"/>
                </a:lnTo>
                <a:lnTo>
                  <a:pt x="107559" y="119184"/>
                </a:lnTo>
                <a:lnTo>
                  <a:pt x="109806" y="119937"/>
                </a:lnTo>
                <a:lnTo>
                  <a:pt x="111303" y="121233"/>
                </a:lnTo>
                <a:lnTo>
                  <a:pt x="112302" y="122891"/>
                </a:lnTo>
                <a:lnTo>
                  <a:pt x="114300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1"/>
          <p:cNvSpPr/>
          <p:nvPr/>
        </p:nvSpPr>
        <p:spPr>
          <a:xfrm>
            <a:off x="6965156" y="1978818"/>
            <a:ext cx="78582" cy="128589"/>
          </a:xfrm>
          <a:custGeom>
            <a:avLst/>
            <a:gdLst/>
            <a:ahLst/>
            <a:cxnLst/>
            <a:rect l="0" t="0" r="0" b="0"/>
            <a:pathLst>
              <a:path w="78582" h="128589">
                <a:moveTo>
                  <a:pt x="78581" y="0"/>
                </a:moveTo>
                <a:lnTo>
                  <a:pt x="74788" y="0"/>
                </a:lnTo>
                <a:lnTo>
                  <a:pt x="73671" y="794"/>
                </a:lnTo>
                <a:lnTo>
                  <a:pt x="72927" y="2117"/>
                </a:lnTo>
                <a:lnTo>
                  <a:pt x="72099" y="5704"/>
                </a:lnTo>
                <a:lnTo>
                  <a:pt x="71879" y="7771"/>
                </a:lnTo>
                <a:lnTo>
                  <a:pt x="71732" y="9943"/>
                </a:lnTo>
                <a:lnTo>
                  <a:pt x="70047" y="12185"/>
                </a:lnTo>
                <a:lnTo>
                  <a:pt x="67334" y="14474"/>
                </a:lnTo>
                <a:lnTo>
                  <a:pt x="63940" y="16793"/>
                </a:lnTo>
                <a:lnTo>
                  <a:pt x="60883" y="19927"/>
                </a:lnTo>
                <a:lnTo>
                  <a:pt x="58051" y="23603"/>
                </a:lnTo>
                <a:lnTo>
                  <a:pt x="55369" y="27642"/>
                </a:lnTo>
                <a:lnTo>
                  <a:pt x="52788" y="31922"/>
                </a:lnTo>
                <a:lnTo>
                  <a:pt x="50273" y="36363"/>
                </a:lnTo>
                <a:lnTo>
                  <a:pt x="45362" y="45530"/>
                </a:lnTo>
                <a:lnTo>
                  <a:pt x="33353" y="69094"/>
                </a:lnTo>
                <a:lnTo>
                  <a:pt x="30173" y="73844"/>
                </a:lnTo>
                <a:lnTo>
                  <a:pt x="26466" y="78598"/>
                </a:lnTo>
                <a:lnTo>
                  <a:pt x="22405" y="83355"/>
                </a:lnTo>
                <a:lnTo>
                  <a:pt x="18906" y="88114"/>
                </a:lnTo>
                <a:lnTo>
                  <a:pt x="15779" y="92874"/>
                </a:lnTo>
                <a:lnTo>
                  <a:pt x="12901" y="97635"/>
                </a:lnTo>
                <a:lnTo>
                  <a:pt x="10981" y="101603"/>
                </a:lnTo>
                <a:lnTo>
                  <a:pt x="9702" y="105041"/>
                </a:lnTo>
                <a:lnTo>
                  <a:pt x="8849" y="108128"/>
                </a:lnTo>
                <a:lnTo>
                  <a:pt x="7487" y="110979"/>
                </a:lnTo>
                <a:lnTo>
                  <a:pt x="5785" y="113674"/>
                </a:lnTo>
                <a:lnTo>
                  <a:pt x="3856" y="116264"/>
                </a:lnTo>
                <a:lnTo>
                  <a:pt x="2571" y="118784"/>
                </a:lnTo>
                <a:lnTo>
                  <a:pt x="1714" y="121258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2"/>
          <p:cNvSpPr/>
          <p:nvPr/>
        </p:nvSpPr>
        <p:spPr>
          <a:xfrm>
            <a:off x="7122318" y="1950243"/>
            <a:ext cx="28576" cy="142876"/>
          </a:xfrm>
          <a:custGeom>
            <a:avLst/>
            <a:gdLst/>
            <a:ahLst/>
            <a:cxnLst/>
            <a:rect l="0" t="0" r="0" b="0"/>
            <a:pathLst>
              <a:path w="28576" h="142876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5654" y="14784"/>
                </a:lnTo>
                <a:lnTo>
                  <a:pt x="6151" y="17000"/>
                </a:lnTo>
                <a:lnTo>
                  <a:pt x="6482" y="19271"/>
                </a:lnTo>
                <a:lnTo>
                  <a:pt x="6703" y="21579"/>
                </a:lnTo>
                <a:lnTo>
                  <a:pt x="6850" y="23911"/>
                </a:lnTo>
                <a:lnTo>
                  <a:pt x="7014" y="30736"/>
                </a:lnTo>
                <a:lnTo>
                  <a:pt x="7057" y="34778"/>
                </a:lnTo>
                <a:lnTo>
                  <a:pt x="7880" y="38267"/>
                </a:lnTo>
                <a:lnTo>
                  <a:pt x="9222" y="41386"/>
                </a:lnTo>
                <a:lnTo>
                  <a:pt x="10910" y="44260"/>
                </a:lnTo>
                <a:lnTo>
                  <a:pt x="12037" y="47763"/>
                </a:lnTo>
                <a:lnTo>
                  <a:pt x="12787" y="51686"/>
                </a:lnTo>
                <a:lnTo>
                  <a:pt x="13288" y="55888"/>
                </a:lnTo>
                <a:lnTo>
                  <a:pt x="14415" y="60278"/>
                </a:lnTo>
                <a:lnTo>
                  <a:pt x="15960" y="64791"/>
                </a:lnTo>
                <a:lnTo>
                  <a:pt x="17784" y="69388"/>
                </a:lnTo>
                <a:lnTo>
                  <a:pt x="19000" y="74040"/>
                </a:lnTo>
                <a:lnTo>
                  <a:pt x="19811" y="78729"/>
                </a:lnTo>
                <a:lnTo>
                  <a:pt x="20351" y="83442"/>
                </a:lnTo>
                <a:lnTo>
                  <a:pt x="20711" y="87378"/>
                </a:lnTo>
                <a:lnTo>
                  <a:pt x="20952" y="90796"/>
                </a:lnTo>
                <a:lnTo>
                  <a:pt x="21111" y="93868"/>
                </a:lnTo>
                <a:lnTo>
                  <a:pt x="21290" y="101515"/>
                </a:lnTo>
                <a:lnTo>
                  <a:pt x="21404" y="115567"/>
                </a:lnTo>
                <a:lnTo>
                  <a:pt x="22207" y="118320"/>
                </a:lnTo>
                <a:lnTo>
                  <a:pt x="23536" y="120949"/>
                </a:lnTo>
                <a:lnTo>
                  <a:pt x="25216" y="123495"/>
                </a:lnTo>
                <a:lnTo>
                  <a:pt x="26336" y="125986"/>
                </a:lnTo>
                <a:lnTo>
                  <a:pt x="27082" y="128441"/>
                </a:lnTo>
                <a:lnTo>
                  <a:pt x="27580" y="130871"/>
                </a:lnTo>
                <a:lnTo>
                  <a:pt x="27912" y="133285"/>
                </a:lnTo>
                <a:lnTo>
                  <a:pt x="28133" y="135688"/>
                </a:lnTo>
                <a:lnTo>
                  <a:pt x="28575" y="1428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83"/>
          <p:cNvSpPr/>
          <p:nvPr/>
        </p:nvSpPr>
        <p:spPr>
          <a:xfrm>
            <a:off x="7093743" y="2007393"/>
            <a:ext cx="92870" cy="28576"/>
          </a:xfrm>
          <a:custGeom>
            <a:avLst/>
            <a:gdLst/>
            <a:ahLst/>
            <a:cxnLst/>
            <a:rect l="0" t="0" r="0" b="0"/>
            <a:pathLst>
              <a:path w="92870" h="28576">
                <a:moveTo>
                  <a:pt x="0" y="28575"/>
                </a:moveTo>
                <a:lnTo>
                  <a:pt x="0" y="22424"/>
                </a:lnTo>
                <a:lnTo>
                  <a:pt x="794" y="22094"/>
                </a:lnTo>
                <a:lnTo>
                  <a:pt x="2117" y="21873"/>
                </a:lnTo>
                <a:lnTo>
                  <a:pt x="3793" y="21726"/>
                </a:lnTo>
                <a:lnTo>
                  <a:pt x="4910" y="20834"/>
                </a:lnTo>
                <a:lnTo>
                  <a:pt x="5654" y="19446"/>
                </a:lnTo>
                <a:lnTo>
                  <a:pt x="6151" y="17726"/>
                </a:lnTo>
                <a:lnTo>
                  <a:pt x="8070" y="16580"/>
                </a:lnTo>
                <a:lnTo>
                  <a:pt x="10936" y="15816"/>
                </a:lnTo>
                <a:lnTo>
                  <a:pt x="14435" y="15306"/>
                </a:lnTo>
                <a:lnTo>
                  <a:pt x="17560" y="14173"/>
                </a:lnTo>
                <a:lnTo>
                  <a:pt x="20439" y="12624"/>
                </a:lnTo>
                <a:lnTo>
                  <a:pt x="23151" y="10797"/>
                </a:lnTo>
                <a:lnTo>
                  <a:pt x="26547" y="9580"/>
                </a:lnTo>
                <a:lnTo>
                  <a:pt x="30398" y="8768"/>
                </a:lnTo>
                <a:lnTo>
                  <a:pt x="34552" y="8226"/>
                </a:lnTo>
                <a:lnTo>
                  <a:pt x="38910" y="7866"/>
                </a:lnTo>
                <a:lnTo>
                  <a:pt x="43403" y="7625"/>
                </a:lnTo>
                <a:lnTo>
                  <a:pt x="47986" y="7465"/>
                </a:lnTo>
                <a:lnTo>
                  <a:pt x="65812" y="7239"/>
                </a:lnTo>
                <a:lnTo>
                  <a:pt x="70863" y="6414"/>
                </a:lnTo>
                <a:lnTo>
                  <a:pt x="75023" y="5070"/>
                </a:lnTo>
                <a:lnTo>
                  <a:pt x="78590" y="3380"/>
                </a:lnTo>
                <a:lnTo>
                  <a:pt x="81762" y="2253"/>
                </a:lnTo>
                <a:lnTo>
                  <a:pt x="84671" y="1502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84"/>
          <p:cNvSpPr/>
          <p:nvPr/>
        </p:nvSpPr>
        <p:spPr>
          <a:xfrm>
            <a:off x="7286625" y="1943100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65362"/>
                </a:lnTo>
                <a:lnTo>
                  <a:pt x="793" y="68975"/>
                </a:lnTo>
                <a:lnTo>
                  <a:pt x="2116" y="72970"/>
                </a:lnTo>
                <a:lnTo>
                  <a:pt x="3792" y="77222"/>
                </a:lnTo>
                <a:lnTo>
                  <a:pt x="4909" y="81644"/>
                </a:lnTo>
                <a:lnTo>
                  <a:pt x="5653" y="86179"/>
                </a:lnTo>
                <a:lnTo>
                  <a:pt x="6150" y="90790"/>
                </a:lnTo>
                <a:lnTo>
                  <a:pt x="7275" y="95451"/>
                </a:lnTo>
                <a:lnTo>
                  <a:pt x="8819" y="100147"/>
                </a:lnTo>
                <a:lnTo>
                  <a:pt x="10642" y="104864"/>
                </a:lnTo>
                <a:lnTo>
                  <a:pt x="11857" y="109597"/>
                </a:lnTo>
                <a:lnTo>
                  <a:pt x="12667" y="114339"/>
                </a:lnTo>
                <a:lnTo>
                  <a:pt x="13207" y="119089"/>
                </a:lnTo>
                <a:lnTo>
                  <a:pt x="13567" y="123048"/>
                </a:lnTo>
                <a:lnTo>
                  <a:pt x="13807" y="126482"/>
                </a:lnTo>
                <a:lnTo>
                  <a:pt x="13967" y="129565"/>
                </a:lnTo>
                <a:lnTo>
                  <a:pt x="14868" y="133208"/>
                </a:lnTo>
                <a:lnTo>
                  <a:pt x="16262" y="137224"/>
                </a:lnTo>
                <a:lnTo>
                  <a:pt x="17984" y="141489"/>
                </a:lnTo>
                <a:lnTo>
                  <a:pt x="19133" y="145126"/>
                </a:lnTo>
                <a:lnTo>
                  <a:pt x="19899" y="148344"/>
                </a:lnTo>
                <a:lnTo>
                  <a:pt x="20410" y="151283"/>
                </a:lnTo>
                <a:lnTo>
                  <a:pt x="20750" y="154037"/>
                </a:lnTo>
                <a:lnTo>
                  <a:pt x="21128" y="159213"/>
                </a:lnTo>
                <a:lnTo>
                  <a:pt x="21297" y="164159"/>
                </a:lnTo>
                <a:lnTo>
                  <a:pt x="21431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85"/>
          <p:cNvSpPr/>
          <p:nvPr/>
        </p:nvSpPr>
        <p:spPr>
          <a:xfrm>
            <a:off x="7358091" y="1971675"/>
            <a:ext cx="103816" cy="142749"/>
          </a:xfrm>
          <a:custGeom>
            <a:avLst/>
            <a:gdLst/>
            <a:ahLst/>
            <a:cxnLst/>
            <a:rect l="0" t="0" r="0" b="0"/>
            <a:pathLst>
              <a:path w="103816" h="142749">
                <a:moveTo>
                  <a:pt x="28546" y="7143"/>
                </a:moveTo>
                <a:lnTo>
                  <a:pt x="28546" y="10936"/>
                </a:lnTo>
                <a:lnTo>
                  <a:pt x="27752" y="12847"/>
                </a:lnTo>
                <a:lnTo>
                  <a:pt x="24753" y="17086"/>
                </a:lnTo>
                <a:lnTo>
                  <a:pt x="23636" y="19328"/>
                </a:lnTo>
                <a:lnTo>
                  <a:pt x="22892" y="21617"/>
                </a:lnTo>
                <a:lnTo>
                  <a:pt x="22395" y="23936"/>
                </a:lnTo>
                <a:lnTo>
                  <a:pt x="21270" y="26276"/>
                </a:lnTo>
                <a:lnTo>
                  <a:pt x="19727" y="28630"/>
                </a:lnTo>
                <a:lnTo>
                  <a:pt x="17905" y="30992"/>
                </a:lnTo>
                <a:lnTo>
                  <a:pt x="15896" y="33362"/>
                </a:lnTo>
                <a:lnTo>
                  <a:pt x="13762" y="35735"/>
                </a:lnTo>
                <a:lnTo>
                  <a:pt x="11546" y="38111"/>
                </a:lnTo>
                <a:lnTo>
                  <a:pt x="10070" y="41282"/>
                </a:lnTo>
                <a:lnTo>
                  <a:pt x="9084" y="44983"/>
                </a:lnTo>
                <a:lnTo>
                  <a:pt x="8428" y="49039"/>
                </a:lnTo>
                <a:lnTo>
                  <a:pt x="7197" y="53330"/>
                </a:lnTo>
                <a:lnTo>
                  <a:pt x="5582" y="57778"/>
                </a:lnTo>
                <a:lnTo>
                  <a:pt x="3711" y="62331"/>
                </a:lnTo>
                <a:lnTo>
                  <a:pt x="2465" y="66160"/>
                </a:lnTo>
                <a:lnTo>
                  <a:pt x="1633" y="69507"/>
                </a:lnTo>
                <a:lnTo>
                  <a:pt x="1079" y="72532"/>
                </a:lnTo>
                <a:lnTo>
                  <a:pt x="710" y="76929"/>
                </a:lnTo>
                <a:lnTo>
                  <a:pt x="464" y="82242"/>
                </a:lnTo>
                <a:lnTo>
                  <a:pt x="69" y="100294"/>
                </a:lnTo>
                <a:lnTo>
                  <a:pt x="0" y="112708"/>
                </a:lnTo>
                <a:lnTo>
                  <a:pt x="783" y="116413"/>
                </a:lnTo>
                <a:lnTo>
                  <a:pt x="2100" y="119677"/>
                </a:lnTo>
                <a:lnTo>
                  <a:pt x="3772" y="122647"/>
                </a:lnTo>
                <a:lnTo>
                  <a:pt x="4885" y="125421"/>
                </a:lnTo>
                <a:lnTo>
                  <a:pt x="5629" y="128064"/>
                </a:lnTo>
                <a:lnTo>
                  <a:pt x="6124" y="130619"/>
                </a:lnTo>
                <a:lnTo>
                  <a:pt x="8042" y="133117"/>
                </a:lnTo>
                <a:lnTo>
                  <a:pt x="10908" y="135576"/>
                </a:lnTo>
                <a:lnTo>
                  <a:pt x="14406" y="138009"/>
                </a:lnTo>
                <a:lnTo>
                  <a:pt x="17532" y="139631"/>
                </a:lnTo>
                <a:lnTo>
                  <a:pt x="20410" y="140712"/>
                </a:lnTo>
                <a:lnTo>
                  <a:pt x="23122" y="141433"/>
                </a:lnTo>
                <a:lnTo>
                  <a:pt x="25723" y="141913"/>
                </a:lnTo>
                <a:lnTo>
                  <a:pt x="28252" y="142234"/>
                </a:lnTo>
                <a:lnTo>
                  <a:pt x="30731" y="142447"/>
                </a:lnTo>
                <a:lnTo>
                  <a:pt x="33178" y="142590"/>
                </a:lnTo>
                <a:lnTo>
                  <a:pt x="38013" y="142748"/>
                </a:lnTo>
                <a:lnTo>
                  <a:pt x="41207" y="141996"/>
                </a:lnTo>
                <a:lnTo>
                  <a:pt x="44925" y="140702"/>
                </a:lnTo>
                <a:lnTo>
                  <a:pt x="48990" y="139045"/>
                </a:lnTo>
                <a:lnTo>
                  <a:pt x="52494" y="137940"/>
                </a:lnTo>
                <a:lnTo>
                  <a:pt x="55623" y="137204"/>
                </a:lnTo>
                <a:lnTo>
                  <a:pt x="58504" y="136713"/>
                </a:lnTo>
                <a:lnTo>
                  <a:pt x="62012" y="134798"/>
                </a:lnTo>
                <a:lnTo>
                  <a:pt x="65938" y="131934"/>
                </a:lnTo>
                <a:lnTo>
                  <a:pt x="70143" y="128437"/>
                </a:lnTo>
                <a:lnTo>
                  <a:pt x="73739" y="125312"/>
                </a:lnTo>
                <a:lnTo>
                  <a:pt x="76931" y="122435"/>
                </a:lnTo>
                <a:lnTo>
                  <a:pt x="82594" y="117121"/>
                </a:lnTo>
                <a:lnTo>
                  <a:pt x="87758" y="112114"/>
                </a:lnTo>
                <a:lnTo>
                  <a:pt x="90245" y="108874"/>
                </a:lnTo>
                <a:lnTo>
                  <a:pt x="92698" y="105126"/>
                </a:lnTo>
                <a:lnTo>
                  <a:pt x="95126" y="101040"/>
                </a:lnTo>
                <a:lnTo>
                  <a:pt x="96746" y="96729"/>
                </a:lnTo>
                <a:lnTo>
                  <a:pt x="97825" y="92267"/>
                </a:lnTo>
                <a:lnTo>
                  <a:pt x="98545" y="87705"/>
                </a:lnTo>
                <a:lnTo>
                  <a:pt x="99818" y="83870"/>
                </a:lnTo>
                <a:lnTo>
                  <a:pt x="101461" y="80519"/>
                </a:lnTo>
                <a:lnTo>
                  <a:pt x="103349" y="77492"/>
                </a:lnTo>
                <a:lnTo>
                  <a:pt x="103815" y="74680"/>
                </a:lnTo>
                <a:lnTo>
                  <a:pt x="103332" y="72011"/>
                </a:lnTo>
                <a:lnTo>
                  <a:pt x="102215" y="69439"/>
                </a:lnTo>
                <a:lnTo>
                  <a:pt x="101471" y="66136"/>
                </a:lnTo>
                <a:lnTo>
                  <a:pt x="100976" y="62347"/>
                </a:lnTo>
                <a:lnTo>
                  <a:pt x="100645" y="58233"/>
                </a:lnTo>
                <a:lnTo>
                  <a:pt x="99632" y="54697"/>
                </a:lnTo>
                <a:lnTo>
                  <a:pt x="98161" y="51546"/>
                </a:lnTo>
                <a:lnTo>
                  <a:pt x="96387" y="48651"/>
                </a:lnTo>
                <a:lnTo>
                  <a:pt x="94411" y="45928"/>
                </a:lnTo>
                <a:lnTo>
                  <a:pt x="92300" y="43318"/>
                </a:lnTo>
                <a:lnTo>
                  <a:pt x="90098" y="40785"/>
                </a:lnTo>
                <a:lnTo>
                  <a:pt x="87837" y="38302"/>
                </a:lnTo>
                <a:lnTo>
                  <a:pt x="83208" y="33427"/>
                </a:lnTo>
                <a:lnTo>
                  <a:pt x="61880" y="11908"/>
                </a:lnTo>
                <a:lnTo>
                  <a:pt x="58707" y="9526"/>
                </a:lnTo>
                <a:lnTo>
                  <a:pt x="55003" y="7144"/>
                </a:lnTo>
                <a:lnTo>
                  <a:pt x="45238" y="1411"/>
                </a:lnTo>
                <a:lnTo>
                  <a:pt x="43643" y="941"/>
                </a:lnTo>
                <a:lnTo>
                  <a:pt x="41786" y="627"/>
                </a:lnTo>
                <a:lnTo>
                  <a:pt x="356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86"/>
          <p:cNvSpPr/>
          <p:nvPr/>
        </p:nvSpPr>
        <p:spPr>
          <a:xfrm>
            <a:off x="7372350" y="1735931"/>
            <a:ext cx="256624" cy="471488"/>
          </a:xfrm>
          <a:custGeom>
            <a:avLst/>
            <a:gdLst/>
            <a:ahLst/>
            <a:cxnLst/>
            <a:rect l="0" t="0" r="0" b="0"/>
            <a:pathLst>
              <a:path w="256624" h="471488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978" y="5703"/>
                </a:lnTo>
                <a:lnTo>
                  <a:pt x="20584" y="9943"/>
                </a:lnTo>
                <a:lnTo>
                  <a:pt x="24835" y="11391"/>
                </a:lnTo>
                <a:lnTo>
                  <a:pt x="29257" y="12357"/>
                </a:lnTo>
                <a:lnTo>
                  <a:pt x="33792" y="13000"/>
                </a:lnTo>
                <a:lnTo>
                  <a:pt x="38403" y="15017"/>
                </a:lnTo>
                <a:lnTo>
                  <a:pt x="43064" y="17948"/>
                </a:lnTo>
                <a:lnTo>
                  <a:pt x="47759" y="21490"/>
                </a:lnTo>
                <a:lnTo>
                  <a:pt x="53271" y="24646"/>
                </a:lnTo>
                <a:lnTo>
                  <a:pt x="59326" y="27543"/>
                </a:lnTo>
                <a:lnTo>
                  <a:pt x="65744" y="30268"/>
                </a:lnTo>
                <a:lnTo>
                  <a:pt x="72404" y="33673"/>
                </a:lnTo>
                <a:lnTo>
                  <a:pt x="79226" y="37529"/>
                </a:lnTo>
                <a:lnTo>
                  <a:pt x="86155" y="41688"/>
                </a:lnTo>
                <a:lnTo>
                  <a:pt x="93155" y="45255"/>
                </a:lnTo>
                <a:lnTo>
                  <a:pt x="100203" y="48426"/>
                </a:lnTo>
                <a:lnTo>
                  <a:pt x="107283" y="51334"/>
                </a:lnTo>
                <a:lnTo>
                  <a:pt x="114385" y="54860"/>
                </a:lnTo>
                <a:lnTo>
                  <a:pt x="121500" y="58798"/>
                </a:lnTo>
                <a:lnTo>
                  <a:pt x="128624" y="63011"/>
                </a:lnTo>
                <a:lnTo>
                  <a:pt x="135756" y="68201"/>
                </a:lnTo>
                <a:lnTo>
                  <a:pt x="142891" y="74043"/>
                </a:lnTo>
                <a:lnTo>
                  <a:pt x="150030" y="80318"/>
                </a:lnTo>
                <a:lnTo>
                  <a:pt x="156376" y="86883"/>
                </a:lnTo>
                <a:lnTo>
                  <a:pt x="162194" y="93641"/>
                </a:lnTo>
                <a:lnTo>
                  <a:pt x="167661" y="100527"/>
                </a:lnTo>
                <a:lnTo>
                  <a:pt x="173687" y="107499"/>
                </a:lnTo>
                <a:lnTo>
                  <a:pt x="180085" y="114528"/>
                </a:lnTo>
                <a:lnTo>
                  <a:pt x="193544" y="128689"/>
                </a:lnTo>
                <a:lnTo>
                  <a:pt x="207463" y="142920"/>
                </a:lnTo>
                <a:lnTo>
                  <a:pt x="213714" y="150842"/>
                </a:lnTo>
                <a:lnTo>
                  <a:pt x="219470" y="159299"/>
                </a:lnTo>
                <a:lnTo>
                  <a:pt x="230099" y="176368"/>
                </a:lnTo>
                <a:lnTo>
                  <a:pt x="240114" y="191892"/>
                </a:lnTo>
                <a:lnTo>
                  <a:pt x="244213" y="200159"/>
                </a:lnTo>
                <a:lnTo>
                  <a:pt x="247740" y="208846"/>
                </a:lnTo>
                <a:lnTo>
                  <a:pt x="250885" y="217811"/>
                </a:lnTo>
                <a:lnTo>
                  <a:pt x="252982" y="227758"/>
                </a:lnTo>
                <a:lnTo>
                  <a:pt x="254379" y="238357"/>
                </a:lnTo>
                <a:lnTo>
                  <a:pt x="255311" y="249392"/>
                </a:lnTo>
                <a:lnTo>
                  <a:pt x="255932" y="259924"/>
                </a:lnTo>
                <a:lnTo>
                  <a:pt x="256623" y="280092"/>
                </a:lnTo>
                <a:lnTo>
                  <a:pt x="256013" y="289122"/>
                </a:lnTo>
                <a:lnTo>
                  <a:pt x="254813" y="297523"/>
                </a:lnTo>
                <a:lnTo>
                  <a:pt x="253219" y="305505"/>
                </a:lnTo>
                <a:lnTo>
                  <a:pt x="249332" y="322840"/>
                </a:lnTo>
                <a:lnTo>
                  <a:pt x="247183" y="331908"/>
                </a:lnTo>
                <a:lnTo>
                  <a:pt x="244957" y="340334"/>
                </a:lnTo>
                <a:lnTo>
                  <a:pt x="240368" y="356047"/>
                </a:lnTo>
                <a:lnTo>
                  <a:pt x="233322" y="378281"/>
                </a:lnTo>
                <a:lnTo>
                  <a:pt x="226207" y="399950"/>
                </a:lnTo>
                <a:lnTo>
                  <a:pt x="221450" y="412176"/>
                </a:lnTo>
                <a:lnTo>
                  <a:pt x="217485" y="422902"/>
                </a:lnTo>
                <a:lnTo>
                  <a:pt x="215722" y="432960"/>
                </a:lnTo>
                <a:lnTo>
                  <a:pt x="213665" y="437865"/>
                </a:lnTo>
                <a:lnTo>
                  <a:pt x="204771" y="451559"/>
                </a:lnTo>
                <a:lnTo>
                  <a:pt x="200638" y="460997"/>
                </a:lnTo>
                <a:lnTo>
                  <a:pt x="194059" y="469949"/>
                </a:lnTo>
                <a:lnTo>
                  <a:pt x="192873" y="470462"/>
                </a:lnTo>
                <a:lnTo>
                  <a:pt x="185737" y="4714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87"/>
          <p:cNvSpPr/>
          <p:nvPr/>
        </p:nvSpPr>
        <p:spPr>
          <a:xfrm>
            <a:off x="7558087" y="1700534"/>
            <a:ext cx="234174" cy="178273"/>
          </a:xfrm>
          <a:custGeom>
            <a:avLst/>
            <a:gdLst/>
            <a:ahLst/>
            <a:cxnLst/>
            <a:rect l="0" t="0" r="0" b="0"/>
            <a:pathLst>
              <a:path w="234174" h="178273">
                <a:moveTo>
                  <a:pt x="0" y="28253"/>
                </a:moveTo>
                <a:lnTo>
                  <a:pt x="0" y="24461"/>
                </a:lnTo>
                <a:lnTo>
                  <a:pt x="794" y="23343"/>
                </a:lnTo>
                <a:lnTo>
                  <a:pt x="2116" y="22599"/>
                </a:lnTo>
                <a:lnTo>
                  <a:pt x="6152" y="21403"/>
                </a:lnTo>
                <a:lnTo>
                  <a:pt x="10643" y="17404"/>
                </a:lnTo>
                <a:lnTo>
                  <a:pt x="12652" y="16258"/>
                </a:lnTo>
                <a:lnTo>
                  <a:pt x="19271" y="13851"/>
                </a:lnTo>
                <a:lnTo>
                  <a:pt x="23910" y="10475"/>
                </a:lnTo>
                <a:lnTo>
                  <a:pt x="27053" y="9257"/>
                </a:lnTo>
                <a:lnTo>
                  <a:pt x="30735" y="8445"/>
                </a:lnTo>
                <a:lnTo>
                  <a:pt x="34778" y="7904"/>
                </a:lnTo>
                <a:lnTo>
                  <a:pt x="39854" y="6750"/>
                </a:lnTo>
                <a:lnTo>
                  <a:pt x="45619" y="5186"/>
                </a:lnTo>
                <a:lnTo>
                  <a:pt x="51845" y="3350"/>
                </a:lnTo>
                <a:lnTo>
                  <a:pt x="57582" y="2126"/>
                </a:lnTo>
                <a:lnTo>
                  <a:pt x="62995" y="1310"/>
                </a:lnTo>
                <a:lnTo>
                  <a:pt x="68190" y="766"/>
                </a:lnTo>
                <a:lnTo>
                  <a:pt x="73240" y="403"/>
                </a:lnTo>
                <a:lnTo>
                  <a:pt x="78196" y="161"/>
                </a:lnTo>
                <a:lnTo>
                  <a:pt x="83087" y="0"/>
                </a:lnTo>
                <a:lnTo>
                  <a:pt x="88729" y="687"/>
                </a:lnTo>
                <a:lnTo>
                  <a:pt x="94871" y="1938"/>
                </a:lnTo>
                <a:lnTo>
                  <a:pt x="101347" y="3566"/>
                </a:lnTo>
                <a:lnTo>
                  <a:pt x="106459" y="5445"/>
                </a:lnTo>
                <a:lnTo>
                  <a:pt x="110660" y="7491"/>
                </a:lnTo>
                <a:lnTo>
                  <a:pt x="114255" y="9649"/>
                </a:lnTo>
                <a:lnTo>
                  <a:pt x="118238" y="11882"/>
                </a:lnTo>
                <a:lnTo>
                  <a:pt x="126898" y="16479"/>
                </a:lnTo>
                <a:lnTo>
                  <a:pt x="133923" y="19051"/>
                </a:lnTo>
                <a:lnTo>
                  <a:pt x="136906" y="19737"/>
                </a:lnTo>
                <a:lnTo>
                  <a:pt x="138896" y="21782"/>
                </a:lnTo>
                <a:lnTo>
                  <a:pt x="140222" y="24733"/>
                </a:lnTo>
                <a:lnTo>
                  <a:pt x="141106" y="28287"/>
                </a:lnTo>
                <a:lnTo>
                  <a:pt x="140902" y="30657"/>
                </a:lnTo>
                <a:lnTo>
                  <a:pt x="139973" y="32237"/>
                </a:lnTo>
                <a:lnTo>
                  <a:pt x="136029" y="35580"/>
                </a:lnTo>
                <a:lnTo>
                  <a:pt x="128984" y="42357"/>
                </a:lnTo>
                <a:lnTo>
                  <a:pt x="119886" y="51306"/>
                </a:lnTo>
                <a:lnTo>
                  <a:pt x="116436" y="53940"/>
                </a:lnTo>
                <a:lnTo>
                  <a:pt x="112549" y="56490"/>
                </a:lnTo>
                <a:lnTo>
                  <a:pt x="108370" y="58984"/>
                </a:lnTo>
                <a:lnTo>
                  <a:pt x="101610" y="63872"/>
                </a:lnTo>
                <a:lnTo>
                  <a:pt x="95960" y="68690"/>
                </a:lnTo>
                <a:lnTo>
                  <a:pt x="90803" y="73477"/>
                </a:lnTo>
                <a:lnTo>
                  <a:pt x="88317" y="75071"/>
                </a:lnTo>
                <a:lnTo>
                  <a:pt x="81818" y="77315"/>
                </a:lnTo>
                <a:lnTo>
                  <a:pt x="80020" y="77839"/>
                </a:lnTo>
                <a:lnTo>
                  <a:pt x="79541" y="78773"/>
                </a:lnTo>
                <a:lnTo>
                  <a:pt x="78770" y="83858"/>
                </a:lnTo>
                <a:lnTo>
                  <a:pt x="78708" y="84373"/>
                </a:lnTo>
                <a:lnTo>
                  <a:pt x="79459" y="83923"/>
                </a:lnTo>
                <a:lnTo>
                  <a:pt x="82411" y="81306"/>
                </a:lnTo>
                <a:lnTo>
                  <a:pt x="84310" y="80290"/>
                </a:lnTo>
                <a:lnTo>
                  <a:pt x="88536" y="79162"/>
                </a:lnTo>
                <a:lnTo>
                  <a:pt x="95176" y="78660"/>
                </a:lnTo>
                <a:lnTo>
                  <a:pt x="99170" y="78527"/>
                </a:lnTo>
                <a:lnTo>
                  <a:pt x="103419" y="77644"/>
                </a:lnTo>
                <a:lnTo>
                  <a:pt x="107840" y="76261"/>
                </a:lnTo>
                <a:lnTo>
                  <a:pt x="112375" y="74546"/>
                </a:lnTo>
                <a:lnTo>
                  <a:pt x="117779" y="73403"/>
                </a:lnTo>
                <a:lnTo>
                  <a:pt x="123763" y="72640"/>
                </a:lnTo>
                <a:lnTo>
                  <a:pt x="130134" y="72132"/>
                </a:lnTo>
                <a:lnTo>
                  <a:pt x="136762" y="71793"/>
                </a:lnTo>
                <a:lnTo>
                  <a:pt x="150478" y="71417"/>
                </a:lnTo>
                <a:lnTo>
                  <a:pt x="192922" y="71142"/>
                </a:lnTo>
                <a:lnTo>
                  <a:pt x="199258" y="71927"/>
                </a:lnTo>
                <a:lnTo>
                  <a:pt x="205070" y="73244"/>
                </a:lnTo>
                <a:lnTo>
                  <a:pt x="210532" y="74916"/>
                </a:lnTo>
                <a:lnTo>
                  <a:pt x="214967" y="76030"/>
                </a:lnTo>
                <a:lnTo>
                  <a:pt x="222012" y="77269"/>
                </a:lnTo>
                <a:lnTo>
                  <a:pt x="225002" y="79187"/>
                </a:lnTo>
                <a:lnTo>
                  <a:pt x="227789" y="82052"/>
                </a:lnTo>
                <a:lnTo>
                  <a:pt x="230440" y="85550"/>
                </a:lnTo>
                <a:lnTo>
                  <a:pt x="232208" y="88676"/>
                </a:lnTo>
                <a:lnTo>
                  <a:pt x="233387" y="91554"/>
                </a:lnTo>
                <a:lnTo>
                  <a:pt x="234173" y="94266"/>
                </a:lnTo>
                <a:lnTo>
                  <a:pt x="233902" y="96868"/>
                </a:lnTo>
                <a:lnTo>
                  <a:pt x="232928" y="99396"/>
                </a:lnTo>
                <a:lnTo>
                  <a:pt x="231486" y="101876"/>
                </a:lnTo>
                <a:lnTo>
                  <a:pt x="227766" y="108864"/>
                </a:lnTo>
                <a:lnTo>
                  <a:pt x="225663" y="112950"/>
                </a:lnTo>
                <a:lnTo>
                  <a:pt x="222672" y="116467"/>
                </a:lnTo>
                <a:lnTo>
                  <a:pt x="219092" y="119606"/>
                </a:lnTo>
                <a:lnTo>
                  <a:pt x="215119" y="122493"/>
                </a:lnTo>
                <a:lnTo>
                  <a:pt x="210881" y="126005"/>
                </a:lnTo>
                <a:lnTo>
                  <a:pt x="206469" y="129933"/>
                </a:lnTo>
                <a:lnTo>
                  <a:pt x="201940" y="134140"/>
                </a:lnTo>
                <a:lnTo>
                  <a:pt x="197333" y="137738"/>
                </a:lnTo>
                <a:lnTo>
                  <a:pt x="192674" y="140931"/>
                </a:lnTo>
                <a:lnTo>
                  <a:pt x="187982" y="143853"/>
                </a:lnTo>
                <a:lnTo>
                  <a:pt x="184058" y="146594"/>
                </a:lnTo>
                <a:lnTo>
                  <a:pt x="177583" y="151758"/>
                </a:lnTo>
                <a:lnTo>
                  <a:pt x="173951" y="154246"/>
                </a:lnTo>
                <a:lnTo>
                  <a:pt x="169942" y="156698"/>
                </a:lnTo>
                <a:lnTo>
                  <a:pt x="165682" y="159127"/>
                </a:lnTo>
                <a:lnTo>
                  <a:pt x="158832" y="163942"/>
                </a:lnTo>
                <a:lnTo>
                  <a:pt x="151761" y="169709"/>
                </a:lnTo>
                <a:lnTo>
                  <a:pt x="151179" y="170975"/>
                </a:lnTo>
                <a:lnTo>
                  <a:pt x="150362" y="175757"/>
                </a:lnTo>
                <a:lnTo>
                  <a:pt x="150019" y="1782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88"/>
          <p:cNvSpPr/>
          <p:nvPr/>
        </p:nvSpPr>
        <p:spPr>
          <a:xfrm>
            <a:off x="7922418" y="2064543"/>
            <a:ext cx="164308" cy="7145"/>
          </a:xfrm>
          <a:custGeom>
            <a:avLst/>
            <a:gdLst/>
            <a:ahLst/>
            <a:cxnLst/>
            <a:rect l="0" t="0" r="0" b="0"/>
            <a:pathLst>
              <a:path w="164308" h="7145">
                <a:moveTo>
                  <a:pt x="0" y="7144"/>
                </a:moveTo>
                <a:lnTo>
                  <a:pt x="20585" y="7144"/>
                </a:lnTo>
                <a:lnTo>
                  <a:pt x="24836" y="6350"/>
                </a:lnTo>
                <a:lnTo>
                  <a:pt x="29257" y="5027"/>
                </a:lnTo>
                <a:lnTo>
                  <a:pt x="33793" y="3352"/>
                </a:lnTo>
                <a:lnTo>
                  <a:pt x="39198" y="2234"/>
                </a:lnTo>
                <a:lnTo>
                  <a:pt x="45181" y="1490"/>
                </a:lnTo>
                <a:lnTo>
                  <a:pt x="51553" y="993"/>
                </a:lnTo>
                <a:lnTo>
                  <a:pt x="57387" y="662"/>
                </a:lnTo>
                <a:lnTo>
                  <a:pt x="68104" y="294"/>
                </a:lnTo>
                <a:lnTo>
                  <a:pt x="98397" y="39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89"/>
          <p:cNvSpPr/>
          <p:nvPr/>
        </p:nvSpPr>
        <p:spPr>
          <a:xfrm>
            <a:off x="8151018" y="1921668"/>
            <a:ext cx="46766" cy="257176"/>
          </a:xfrm>
          <a:custGeom>
            <a:avLst/>
            <a:gdLst/>
            <a:ahLst/>
            <a:cxnLst/>
            <a:rect l="0" t="0" r="0" b="0"/>
            <a:pathLst>
              <a:path w="46766" h="257176">
                <a:moveTo>
                  <a:pt x="0" y="0"/>
                </a:moveTo>
                <a:lnTo>
                  <a:pt x="10643" y="10642"/>
                </a:lnTo>
                <a:lnTo>
                  <a:pt x="11858" y="12651"/>
                </a:lnTo>
                <a:lnTo>
                  <a:pt x="14362" y="20065"/>
                </a:lnTo>
                <a:lnTo>
                  <a:pt x="15925" y="23695"/>
                </a:lnTo>
                <a:lnTo>
                  <a:pt x="17760" y="27703"/>
                </a:lnTo>
                <a:lnTo>
                  <a:pt x="18984" y="31963"/>
                </a:lnTo>
                <a:lnTo>
                  <a:pt x="19800" y="36390"/>
                </a:lnTo>
                <a:lnTo>
                  <a:pt x="20344" y="40929"/>
                </a:lnTo>
                <a:lnTo>
                  <a:pt x="20706" y="45542"/>
                </a:lnTo>
                <a:lnTo>
                  <a:pt x="20949" y="50205"/>
                </a:lnTo>
                <a:lnTo>
                  <a:pt x="21109" y="54902"/>
                </a:lnTo>
                <a:lnTo>
                  <a:pt x="22011" y="59620"/>
                </a:lnTo>
                <a:lnTo>
                  <a:pt x="23405" y="64353"/>
                </a:lnTo>
                <a:lnTo>
                  <a:pt x="25128" y="69096"/>
                </a:lnTo>
                <a:lnTo>
                  <a:pt x="26278" y="73845"/>
                </a:lnTo>
                <a:lnTo>
                  <a:pt x="27043" y="78599"/>
                </a:lnTo>
                <a:lnTo>
                  <a:pt x="27554" y="83356"/>
                </a:lnTo>
                <a:lnTo>
                  <a:pt x="27101" y="88908"/>
                </a:lnTo>
                <a:lnTo>
                  <a:pt x="26005" y="94991"/>
                </a:lnTo>
                <a:lnTo>
                  <a:pt x="24480" y="101427"/>
                </a:lnTo>
                <a:lnTo>
                  <a:pt x="23464" y="107306"/>
                </a:lnTo>
                <a:lnTo>
                  <a:pt x="22786" y="112812"/>
                </a:lnTo>
                <a:lnTo>
                  <a:pt x="22335" y="118071"/>
                </a:lnTo>
                <a:lnTo>
                  <a:pt x="22034" y="123164"/>
                </a:lnTo>
                <a:lnTo>
                  <a:pt x="21699" y="133056"/>
                </a:lnTo>
                <a:lnTo>
                  <a:pt x="21511" y="147551"/>
                </a:lnTo>
                <a:lnTo>
                  <a:pt x="22278" y="152342"/>
                </a:lnTo>
                <a:lnTo>
                  <a:pt x="23583" y="157124"/>
                </a:lnTo>
                <a:lnTo>
                  <a:pt x="25248" y="161899"/>
                </a:lnTo>
                <a:lnTo>
                  <a:pt x="26357" y="166671"/>
                </a:lnTo>
                <a:lnTo>
                  <a:pt x="27096" y="171439"/>
                </a:lnTo>
                <a:lnTo>
                  <a:pt x="27589" y="176205"/>
                </a:lnTo>
                <a:lnTo>
                  <a:pt x="27918" y="180970"/>
                </a:lnTo>
                <a:lnTo>
                  <a:pt x="28137" y="185734"/>
                </a:lnTo>
                <a:lnTo>
                  <a:pt x="28283" y="190498"/>
                </a:lnTo>
                <a:lnTo>
                  <a:pt x="29174" y="195261"/>
                </a:lnTo>
                <a:lnTo>
                  <a:pt x="30563" y="200024"/>
                </a:lnTo>
                <a:lnTo>
                  <a:pt x="32281" y="204787"/>
                </a:lnTo>
                <a:lnTo>
                  <a:pt x="33428" y="209550"/>
                </a:lnTo>
                <a:lnTo>
                  <a:pt x="34191" y="214313"/>
                </a:lnTo>
                <a:lnTo>
                  <a:pt x="34700" y="219075"/>
                </a:lnTo>
                <a:lnTo>
                  <a:pt x="35834" y="223044"/>
                </a:lnTo>
                <a:lnTo>
                  <a:pt x="37382" y="226484"/>
                </a:lnTo>
                <a:lnTo>
                  <a:pt x="39209" y="229570"/>
                </a:lnTo>
                <a:lnTo>
                  <a:pt x="40427" y="232422"/>
                </a:lnTo>
                <a:lnTo>
                  <a:pt x="41781" y="237707"/>
                </a:lnTo>
                <a:lnTo>
                  <a:pt x="42935" y="240228"/>
                </a:lnTo>
                <a:lnTo>
                  <a:pt x="44498" y="242702"/>
                </a:lnTo>
                <a:lnTo>
                  <a:pt x="46335" y="245145"/>
                </a:lnTo>
                <a:lnTo>
                  <a:pt x="46765" y="247568"/>
                </a:lnTo>
                <a:lnTo>
                  <a:pt x="46258" y="249976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90"/>
          <p:cNvSpPr/>
          <p:nvPr/>
        </p:nvSpPr>
        <p:spPr>
          <a:xfrm>
            <a:off x="8269292" y="1921668"/>
            <a:ext cx="260186" cy="284544"/>
          </a:xfrm>
          <a:custGeom>
            <a:avLst/>
            <a:gdLst/>
            <a:ahLst/>
            <a:cxnLst/>
            <a:rect l="0" t="0" r="0" b="0"/>
            <a:pathLst>
              <a:path w="260186" h="284544">
                <a:moveTo>
                  <a:pt x="74608" y="0"/>
                </a:moveTo>
                <a:lnTo>
                  <a:pt x="70815" y="3793"/>
                </a:lnTo>
                <a:lnTo>
                  <a:pt x="70491" y="4910"/>
                </a:lnTo>
                <a:lnTo>
                  <a:pt x="71070" y="5655"/>
                </a:lnTo>
                <a:lnTo>
                  <a:pt x="72249" y="6151"/>
                </a:lnTo>
                <a:lnTo>
                  <a:pt x="72242" y="7276"/>
                </a:lnTo>
                <a:lnTo>
                  <a:pt x="71443" y="8819"/>
                </a:lnTo>
                <a:lnTo>
                  <a:pt x="62285" y="20065"/>
                </a:lnTo>
                <a:lnTo>
                  <a:pt x="57753" y="27703"/>
                </a:lnTo>
                <a:lnTo>
                  <a:pt x="53094" y="36390"/>
                </a:lnTo>
                <a:lnTo>
                  <a:pt x="50741" y="40929"/>
                </a:lnTo>
                <a:lnTo>
                  <a:pt x="47584" y="45542"/>
                </a:lnTo>
                <a:lnTo>
                  <a:pt x="43892" y="50205"/>
                </a:lnTo>
                <a:lnTo>
                  <a:pt x="39843" y="54902"/>
                </a:lnTo>
                <a:lnTo>
                  <a:pt x="36349" y="59620"/>
                </a:lnTo>
                <a:lnTo>
                  <a:pt x="33227" y="64353"/>
                </a:lnTo>
                <a:lnTo>
                  <a:pt x="30351" y="69096"/>
                </a:lnTo>
                <a:lnTo>
                  <a:pt x="27641" y="74639"/>
                </a:lnTo>
                <a:lnTo>
                  <a:pt x="25041" y="80716"/>
                </a:lnTo>
                <a:lnTo>
                  <a:pt x="22513" y="87148"/>
                </a:lnTo>
                <a:lnTo>
                  <a:pt x="20034" y="93024"/>
                </a:lnTo>
                <a:lnTo>
                  <a:pt x="15163" y="103786"/>
                </a:lnTo>
                <a:lnTo>
                  <a:pt x="12753" y="109672"/>
                </a:lnTo>
                <a:lnTo>
                  <a:pt x="10353" y="115977"/>
                </a:lnTo>
                <a:lnTo>
                  <a:pt x="7958" y="122562"/>
                </a:lnTo>
                <a:lnTo>
                  <a:pt x="5568" y="128539"/>
                </a:lnTo>
                <a:lnTo>
                  <a:pt x="3182" y="134112"/>
                </a:lnTo>
                <a:lnTo>
                  <a:pt x="797" y="139414"/>
                </a:lnTo>
                <a:lnTo>
                  <a:pt x="0" y="145330"/>
                </a:lnTo>
                <a:lnTo>
                  <a:pt x="263" y="151656"/>
                </a:lnTo>
                <a:lnTo>
                  <a:pt x="1232" y="158254"/>
                </a:lnTo>
                <a:lnTo>
                  <a:pt x="1879" y="164240"/>
                </a:lnTo>
                <a:lnTo>
                  <a:pt x="2308" y="169819"/>
                </a:lnTo>
                <a:lnTo>
                  <a:pt x="2596" y="175125"/>
                </a:lnTo>
                <a:lnTo>
                  <a:pt x="2916" y="187371"/>
                </a:lnTo>
                <a:lnTo>
                  <a:pt x="3165" y="240411"/>
                </a:lnTo>
                <a:lnTo>
                  <a:pt x="3961" y="244412"/>
                </a:lnTo>
                <a:lnTo>
                  <a:pt x="6960" y="250973"/>
                </a:lnTo>
                <a:lnTo>
                  <a:pt x="15355" y="262447"/>
                </a:lnTo>
                <a:lnTo>
                  <a:pt x="19962" y="270366"/>
                </a:lnTo>
                <a:lnTo>
                  <a:pt x="23096" y="273113"/>
                </a:lnTo>
                <a:lnTo>
                  <a:pt x="26772" y="274944"/>
                </a:lnTo>
                <a:lnTo>
                  <a:pt x="30812" y="276165"/>
                </a:lnTo>
                <a:lnTo>
                  <a:pt x="35092" y="277773"/>
                </a:lnTo>
                <a:lnTo>
                  <a:pt x="39532" y="279638"/>
                </a:lnTo>
                <a:lnTo>
                  <a:pt x="44080" y="281675"/>
                </a:lnTo>
                <a:lnTo>
                  <a:pt x="48700" y="283034"/>
                </a:lnTo>
                <a:lnTo>
                  <a:pt x="53367" y="283939"/>
                </a:lnTo>
                <a:lnTo>
                  <a:pt x="58066" y="284543"/>
                </a:lnTo>
                <a:lnTo>
                  <a:pt x="62787" y="284152"/>
                </a:lnTo>
                <a:lnTo>
                  <a:pt x="67520" y="283097"/>
                </a:lnTo>
                <a:lnTo>
                  <a:pt x="72264" y="281600"/>
                </a:lnTo>
                <a:lnTo>
                  <a:pt x="77014" y="280602"/>
                </a:lnTo>
                <a:lnTo>
                  <a:pt x="81768" y="279937"/>
                </a:lnTo>
                <a:lnTo>
                  <a:pt x="86525" y="279494"/>
                </a:lnTo>
                <a:lnTo>
                  <a:pt x="91283" y="278404"/>
                </a:lnTo>
                <a:lnTo>
                  <a:pt x="96044" y="276884"/>
                </a:lnTo>
                <a:lnTo>
                  <a:pt x="100805" y="275077"/>
                </a:lnTo>
                <a:lnTo>
                  <a:pt x="105567" y="272285"/>
                </a:lnTo>
                <a:lnTo>
                  <a:pt x="110328" y="268836"/>
                </a:lnTo>
                <a:lnTo>
                  <a:pt x="115090" y="264949"/>
                </a:lnTo>
                <a:lnTo>
                  <a:pt x="119853" y="261564"/>
                </a:lnTo>
                <a:lnTo>
                  <a:pt x="124615" y="258514"/>
                </a:lnTo>
                <a:lnTo>
                  <a:pt x="129377" y="255686"/>
                </a:lnTo>
                <a:lnTo>
                  <a:pt x="141019" y="248311"/>
                </a:lnTo>
                <a:lnTo>
                  <a:pt x="147456" y="244122"/>
                </a:lnTo>
                <a:lnTo>
                  <a:pt x="153336" y="239742"/>
                </a:lnTo>
                <a:lnTo>
                  <a:pt x="158843" y="235234"/>
                </a:lnTo>
                <a:lnTo>
                  <a:pt x="164102" y="230642"/>
                </a:lnTo>
                <a:lnTo>
                  <a:pt x="169989" y="225992"/>
                </a:lnTo>
                <a:lnTo>
                  <a:pt x="176295" y="221305"/>
                </a:lnTo>
                <a:lnTo>
                  <a:pt x="182881" y="216593"/>
                </a:lnTo>
                <a:lnTo>
                  <a:pt x="188859" y="211864"/>
                </a:lnTo>
                <a:lnTo>
                  <a:pt x="194431" y="207124"/>
                </a:lnTo>
                <a:lnTo>
                  <a:pt x="199734" y="202377"/>
                </a:lnTo>
                <a:lnTo>
                  <a:pt x="209859" y="192868"/>
                </a:lnTo>
                <a:lnTo>
                  <a:pt x="214782" y="188110"/>
                </a:lnTo>
                <a:lnTo>
                  <a:pt x="219651" y="182557"/>
                </a:lnTo>
                <a:lnTo>
                  <a:pt x="224484" y="176473"/>
                </a:lnTo>
                <a:lnTo>
                  <a:pt x="229294" y="170036"/>
                </a:lnTo>
                <a:lnTo>
                  <a:pt x="234088" y="164158"/>
                </a:lnTo>
                <a:lnTo>
                  <a:pt x="238872" y="158651"/>
                </a:lnTo>
                <a:lnTo>
                  <a:pt x="243648" y="153392"/>
                </a:lnTo>
                <a:lnTo>
                  <a:pt x="247626" y="148299"/>
                </a:lnTo>
                <a:lnTo>
                  <a:pt x="251073" y="143316"/>
                </a:lnTo>
                <a:lnTo>
                  <a:pt x="254163" y="138407"/>
                </a:lnTo>
                <a:lnTo>
                  <a:pt x="256224" y="133546"/>
                </a:lnTo>
                <a:lnTo>
                  <a:pt x="257597" y="128719"/>
                </a:lnTo>
                <a:lnTo>
                  <a:pt x="259124" y="119915"/>
                </a:lnTo>
                <a:lnTo>
                  <a:pt x="259802" y="113356"/>
                </a:lnTo>
                <a:lnTo>
                  <a:pt x="260105" y="105678"/>
                </a:lnTo>
                <a:lnTo>
                  <a:pt x="260185" y="101409"/>
                </a:lnTo>
                <a:lnTo>
                  <a:pt x="259444" y="96975"/>
                </a:lnTo>
                <a:lnTo>
                  <a:pt x="258157" y="92431"/>
                </a:lnTo>
                <a:lnTo>
                  <a:pt x="256506" y="87814"/>
                </a:lnTo>
                <a:lnTo>
                  <a:pt x="253816" y="83149"/>
                </a:lnTo>
                <a:lnTo>
                  <a:pt x="250436" y="78452"/>
                </a:lnTo>
                <a:lnTo>
                  <a:pt x="243241" y="69793"/>
                </a:lnTo>
                <a:lnTo>
                  <a:pt x="237398" y="63298"/>
                </a:lnTo>
                <a:lnTo>
                  <a:pt x="230038" y="55650"/>
                </a:lnTo>
                <a:lnTo>
                  <a:pt x="225853" y="51387"/>
                </a:lnTo>
                <a:lnTo>
                  <a:pt x="221475" y="47752"/>
                </a:lnTo>
                <a:lnTo>
                  <a:pt x="216969" y="44535"/>
                </a:lnTo>
                <a:lnTo>
                  <a:pt x="212377" y="41596"/>
                </a:lnTo>
                <a:lnTo>
                  <a:pt x="205160" y="36215"/>
                </a:lnTo>
                <a:lnTo>
                  <a:pt x="202124" y="33668"/>
                </a:lnTo>
                <a:lnTo>
                  <a:pt x="197719" y="31177"/>
                </a:lnTo>
                <a:lnTo>
                  <a:pt x="192400" y="28722"/>
                </a:lnTo>
                <a:lnTo>
                  <a:pt x="186474" y="26292"/>
                </a:lnTo>
                <a:lnTo>
                  <a:pt x="180935" y="23878"/>
                </a:lnTo>
                <a:lnTo>
                  <a:pt x="170547" y="19079"/>
                </a:lnTo>
                <a:lnTo>
                  <a:pt x="155775" y="11915"/>
                </a:lnTo>
                <a:lnTo>
                  <a:pt x="150150" y="9531"/>
                </a:lnTo>
                <a:lnTo>
                  <a:pt x="144020" y="7148"/>
                </a:lnTo>
                <a:lnTo>
                  <a:pt x="137551" y="4765"/>
                </a:lnTo>
                <a:lnTo>
                  <a:pt x="131651" y="3177"/>
                </a:lnTo>
                <a:lnTo>
                  <a:pt x="126130" y="2118"/>
                </a:lnTo>
                <a:lnTo>
                  <a:pt x="120862" y="1412"/>
                </a:lnTo>
                <a:lnTo>
                  <a:pt x="115763" y="942"/>
                </a:lnTo>
                <a:lnTo>
                  <a:pt x="110776" y="628"/>
                </a:lnTo>
                <a:lnTo>
                  <a:pt x="101795" y="279"/>
                </a:lnTo>
                <a:lnTo>
                  <a:pt x="95158" y="124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91"/>
          <p:cNvSpPr/>
          <p:nvPr/>
        </p:nvSpPr>
        <p:spPr>
          <a:xfrm>
            <a:off x="6322218" y="2571750"/>
            <a:ext cx="228601" cy="214313"/>
          </a:xfrm>
          <a:custGeom>
            <a:avLst/>
            <a:gdLst/>
            <a:ahLst/>
            <a:cxnLst/>
            <a:rect l="0" t="0" r="0" b="0"/>
            <a:pathLst>
              <a:path w="228601" h="21431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7771" y="8819"/>
                </a:lnTo>
                <a:lnTo>
                  <a:pt x="14473" y="14783"/>
                </a:lnTo>
                <a:lnTo>
                  <a:pt x="21487" y="21578"/>
                </a:lnTo>
                <a:lnTo>
                  <a:pt x="26218" y="27052"/>
                </a:lnTo>
                <a:lnTo>
                  <a:pt x="28592" y="30735"/>
                </a:lnTo>
                <a:lnTo>
                  <a:pt x="30967" y="34777"/>
                </a:lnTo>
                <a:lnTo>
                  <a:pt x="37841" y="41385"/>
                </a:lnTo>
                <a:lnTo>
                  <a:pt x="41896" y="44259"/>
                </a:lnTo>
                <a:lnTo>
                  <a:pt x="45394" y="47762"/>
                </a:lnTo>
                <a:lnTo>
                  <a:pt x="48518" y="51685"/>
                </a:lnTo>
                <a:lnTo>
                  <a:pt x="51396" y="55888"/>
                </a:lnTo>
                <a:lnTo>
                  <a:pt x="54902" y="60277"/>
                </a:lnTo>
                <a:lnTo>
                  <a:pt x="58826" y="64791"/>
                </a:lnTo>
                <a:lnTo>
                  <a:pt x="63030" y="69388"/>
                </a:lnTo>
                <a:lnTo>
                  <a:pt x="67420" y="73246"/>
                </a:lnTo>
                <a:lnTo>
                  <a:pt x="71934" y="76612"/>
                </a:lnTo>
                <a:lnTo>
                  <a:pt x="76531" y="79649"/>
                </a:lnTo>
                <a:lnTo>
                  <a:pt x="81184" y="83262"/>
                </a:lnTo>
                <a:lnTo>
                  <a:pt x="85873" y="87258"/>
                </a:lnTo>
                <a:lnTo>
                  <a:pt x="90586" y="91509"/>
                </a:lnTo>
                <a:lnTo>
                  <a:pt x="94522" y="95931"/>
                </a:lnTo>
                <a:lnTo>
                  <a:pt x="97940" y="100466"/>
                </a:lnTo>
                <a:lnTo>
                  <a:pt x="101012" y="105077"/>
                </a:lnTo>
                <a:lnTo>
                  <a:pt x="105441" y="109739"/>
                </a:lnTo>
                <a:lnTo>
                  <a:pt x="110776" y="114434"/>
                </a:lnTo>
                <a:lnTo>
                  <a:pt x="116713" y="119152"/>
                </a:lnTo>
                <a:lnTo>
                  <a:pt x="121465" y="123090"/>
                </a:lnTo>
                <a:lnTo>
                  <a:pt x="125427" y="126510"/>
                </a:lnTo>
                <a:lnTo>
                  <a:pt x="128861" y="129584"/>
                </a:lnTo>
                <a:lnTo>
                  <a:pt x="136912" y="137232"/>
                </a:lnTo>
                <a:lnTo>
                  <a:pt x="194235" y="194235"/>
                </a:lnTo>
                <a:lnTo>
                  <a:pt x="197753" y="196958"/>
                </a:lnTo>
                <a:lnTo>
                  <a:pt x="201685" y="199568"/>
                </a:lnTo>
                <a:lnTo>
                  <a:pt x="205894" y="202102"/>
                </a:lnTo>
                <a:lnTo>
                  <a:pt x="208701" y="204584"/>
                </a:lnTo>
                <a:lnTo>
                  <a:pt x="210571" y="207033"/>
                </a:lnTo>
                <a:lnTo>
                  <a:pt x="211818" y="209459"/>
                </a:lnTo>
                <a:lnTo>
                  <a:pt x="214238" y="211077"/>
                </a:lnTo>
                <a:lnTo>
                  <a:pt x="221158" y="212874"/>
                </a:lnTo>
                <a:lnTo>
                  <a:pt x="22860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92"/>
          <p:cNvSpPr/>
          <p:nvPr/>
        </p:nvSpPr>
        <p:spPr>
          <a:xfrm>
            <a:off x="6365081" y="2564606"/>
            <a:ext cx="157163" cy="150020"/>
          </a:xfrm>
          <a:custGeom>
            <a:avLst/>
            <a:gdLst/>
            <a:ahLst/>
            <a:cxnLst/>
            <a:rect l="0" t="0" r="0" b="0"/>
            <a:pathLst>
              <a:path w="157163" h="150020">
                <a:moveTo>
                  <a:pt x="157162" y="0"/>
                </a:moveTo>
                <a:lnTo>
                  <a:pt x="144161" y="0"/>
                </a:lnTo>
                <a:lnTo>
                  <a:pt x="144527" y="794"/>
                </a:lnTo>
                <a:lnTo>
                  <a:pt x="147049" y="3792"/>
                </a:lnTo>
                <a:lnTo>
                  <a:pt x="146451" y="5703"/>
                </a:lnTo>
                <a:lnTo>
                  <a:pt x="144465" y="7771"/>
                </a:lnTo>
                <a:lnTo>
                  <a:pt x="141554" y="9943"/>
                </a:lnTo>
                <a:lnTo>
                  <a:pt x="138819" y="12979"/>
                </a:lnTo>
                <a:lnTo>
                  <a:pt x="136202" y="16590"/>
                </a:lnTo>
                <a:lnTo>
                  <a:pt x="133664" y="20585"/>
                </a:lnTo>
                <a:lnTo>
                  <a:pt x="130384" y="24836"/>
                </a:lnTo>
                <a:lnTo>
                  <a:pt x="126610" y="29257"/>
                </a:lnTo>
                <a:lnTo>
                  <a:pt x="122507" y="33792"/>
                </a:lnTo>
                <a:lnTo>
                  <a:pt x="111597" y="45181"/>
                </a:lnTo>
                <a:lnTo>
                  <a:pt x="74079" y="83061"/>
                </a:lnTo>
                <a:lnTo>
                  <a:pt x="68436" y="87918"/>
                </a:lnTo>
                <a:lnTo>
                  <a:pt x="62292" y="92743"/>
                </a:lnTo>
                <a:lnTo>
                  <a:pt x="55816" y="97547"/>
                </a:lnTo>
                <a:lnTo>
                  <a:pt x="49911" y="102338"/>
                </a:lnTo>
                <a:lnTo>
                  <a:pt x="44386" y="107119"/>
                </a:lnTo>
                <a:lnTo>
                  <a:pt x="39116" y="111894"/>
                </a:lnTo>
                <a:lnTo>
                  <a:pt x="29027" y="121433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93"/>
          <p:cNvSpPr/>
          <p:nvPr/>
        </p:nvSpPr>
        <p:spPr>
          <a:xfrm>
            <a:off x="6057900" y="2614612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0" y="15280"/>
                </a:lnTo>
                <a:lnTo>
                  <a:pt x="794" y="14950"/>
                </a:lnTo>
                <a:lnTo>
                  <a:pt x="3792" y="14582"/>
                </a:lnTo>
                <a:lnTo>
                  <a:pt x="5703" y="14484"/>
                </a:lnTo>
                <a:lnTo>
                  <a:pt x="9942" y="14375"/>
                </a:lnTo>
                <a:lnTo>
                  <a:pt x="16792" y="14313"/>
                </a:lnTo>
                <a:lnTo>
                  <a:pt x="19926" y="13511"/>
                </a:lnTo>
                <a:lnTo>
                  <a:pt x="23603" y="12182"/>
                </a:lnTo>
                <a:lnTo>
                  <a:pt x="27641" y="10503"/>
                </a:lnTo>
                <a:lnTo>
                  <a:pt x="31921" y="9383"/>
                </a:lnTo>
                <a:lnTo>
                  <a:pt x="36362" y="8637"/>
                </a:lnTo>
                <a:lnTo>
                  <a:pt x="40910" y="8139"/>
                </a:lnTo>
                <a:lnTo>
                  <a:pt x="45530" y="7807"/>
                </a:lnTo>
                <a:lnTo>
                  <a:pt x="50197" y="7586"/>
                </a:lnTo>
                <a:lnTo>
                  <a:pt x="54895" y="7439"/>
                </a:lnTo>
                <a:lnTo>
                  <a:pt x="59616" y="6547"/>
                </a:lnTo>
                <a:lnTo>
                  <a:pt x="64350" y="5158"/>
                </a:lnTo>
                <a:lnTo>
                  <a:pt x="69093" y="3439"/>
                </a:lnTo>
                <a:lnTo>
                  <a:pt x="73843" y="2292"/>
                </a:lnTo>
                <a:lnTo>
                  <a:pt x="78598" y="1528"/>
                </a:lnTo>
                <a:lnTo>
                  <a:pt x="83354" y="1019"/>
                </a:lnTo>
                <a:lnTo>
                  <a:pt x="88907" y="679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94"/>
          <p:cNvSpPr/>
          <p:nvPr/>
        </p:nvSpPr>
        <p:spPr>
          <a:xfrm>
            <a:off x="6036468" y="2686050"/>
            <a:ext cx="142876" cy="42863"/>
          </a:xfrm>
          <a:custGeom>
            <a:avLst/>
            <a:gdLst/>
            <a:ahLst/>
            <a:cxnLst/>
            <a:rect l="0" t="0" r="0" b="0"/>
            <a:pathLst>
              <a:path w="142876" h="42863">
                <a:moveTo>
                  <a:pt x="0" y="42862"/>
                </a:moveTo>
                <a:lnTo>
                  <a:pt x="0" y="36711"/>
                </a:lnTo>
                <a:lnTo>
                  <a:pt x="1588" y="35586"/>
                </a:lnTo>
                <a:lnTo>
                  <a:pt x="4234" y="34043"/>
                </a:lnTo>
                <a:lnTo>
                  <a:pt x="7585" y="32220"/>
                </a:lnTo>
                <a:lnTo>
                  <a:pt x="10613" y="31005"/>
                </a:lnTo>
                <a:lnTo>
                  <a:pt x="13426" y="30195"/>
                </a:lnTo>
                <a:lnTo>
                  <a:pt x="16094" y="29655"/>
                </a:lnTo>
                <a:lnTo>
                  <a:pt x="19461" y="28501"/>
                </a:lnTo>
                <a:lnTo>
                  <a:pt x="23293" y="26938"/>
                </a:lnTo>
                <a:lnTo>
                  <a:pt x="27435" y="25102"/>
                </a:lnTo>
                <a:lnTo>
                  <a:pt x="32577" y="23085"/>
                </a:lnTo>
                <a:lnTo>
                  <a:pt x="44642" y="18726"/>
                </a:lnTo>
                <a:lnTo>
                  <a:pt x="50398" y="17247"/>
                </a:lnTo>
                <a:lnTo>
                  <a:pt x="55824" y="16260"/>
                </a:lnTo>
                <a:lnTo>
                  <a:pt x="61029" y="15602"/>
                </a:lnTo>
                <a:lnTo>
                  <a:pt x="66880" y="14370"/>
                </a:lnTo>
                <a:lnTo>
                  <a:pt x="73161" y="12755"/>
                </a:lnTo>
                <a:lnTo>
                  <a:pt x="79731" y="10884"/>
                </a:lnTo>
                <a:lnTo>
                  <a:pt x="86491" y="9637"/>
                </a:lnTo>
                <a:lnTo>
                  <a:pt x="93380" y="8806"/>
                </a:lnTo>
                <a:lnTo>
                  <a:pt x="100353" y="8252"/>
                </a:lnTo>
                <a:lnTo>
                  <a:pt x="106590" y="7089"/>
                </a:lnTo>
                <a:lnTo>
                  <a:pt x="112335" y="5519"/>
                </a:lnTo>
                <a:lnTo>
                  <a:pt x="117753" y="3680"/>
                </a:lnTo>
                <a:lnTo>
                  <a:pt x="122952" y="2453"/>
                </a:lnTo>
                <a:lnTo>
                  <a:pt x="128006" y="1635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95"/>
          <p:cNvSpPr/>
          <p:nvPr/>
        </p:nvSpPr>
        <p:spPr>
          <a:xfrm>
            <a:off x="6679406" y="2636043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14435" y="14288"/>
                </a:lnTo>
                <a:lnTo>
                  <a:pt x="17560" y="13494"/>
                </a:lnTo>
                <a:lnTo>
                  <a:pt x="20438" y="12171"/>
                </a:lnTo>
                <a:lnTo>
                  <a:pt x="23150" y="10496"/>
                </a:lnTo>
                <a:lnTo>
                  <a:pt x="26546" y="9378"/>
                </a:lnTo>
                <a:lnTo>
                  <a:pt x="30397" y="8633"/>
                </a:lnTo>
                <a:lnTo>
                  <a:pt x="34552" y="8137"/>
                </a:lnTo>
                <a:lnTo>
                  <a:pt x="38910" y="7806"/>
                </a:lnTo>
                <a:lnTo>
                  <a:pt x="43403" y="7585"/>
                </a:lnTo>
                <a:lnTo>
                  <a:pt x="52628" y="7340"/>
                </a:lnTo>
                <a:lnTo>
                  <a:pt x="62019" y="7231"/>
                </a:lnTo>
                <a:lnTo>
                  <a:pt x="67540" y="6408"/>
                </a:lnTo>
                <a:lnTo>
                  <a:pt x="73601" y="5066"/>
                </a:lnTo>
                <a:lnTo>
                  <a:pt x="80024" y="3377"/>
                </a:lnTo>
                <a:lnTo>
                  <a:pt x="85893" y="2252"/>
                </a:lnTo>
                <a:lnTo>
                  <a:pt x="91393" y="1501"/>
                </a:lnTo>
                <a:lnTo>
                  <a:pt x="96647" y="1001"/>
                </a:lnTo>
                <a:lnTo>
                  <a:pt x="102531" y="667"/>
                </a:lnTo>
                <a:lnTo>
                  <a:pt x="115419" y="297"/>
                </a:lnTo>
                <a:lnTo>
                  <a:pt x="147317" y="26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96"/>
          <p:cNvSpPr/>
          <p:nvPr/>
        </p:nvSpPr>
        <p:spPr>
          <a:xfrm>
            <a:off x="6729412" y="2564606"/>
            <a:ext cx="78582" cy="228601"/>
          </a:xfrm>
          <a:custGeom>
            <a:avLst/>
            <a:gdLst/>
            <a:ahLst/>
            <a:cxnLst/>
            <a:rect l="0" t="0" r="0" b="0"/>
            <a:pathLst>
              <a:path w="78582" h="228601">
                <a:moveTo>
                  <a:pt x="0" y="0"/>
                </a:moveTo>
                <a:lnTo>
                  <a:pt x="12302" y="6151"/>
                </a:lnTo>
                <a:lnTo>
                  <a:pt x="13757" y="7275"/>
                </a:lnTo>
                <a:lnTo>
                  <a:pt x="15522" y="8819"/>
                </a:lnTo>
                <a:lnTo>
                  <a:pt x="17491" y="10642"/>
                </a:lnTo>
                <a:lnTo>
                  <a:pt x="18805" y="13444"/>
                </a:lnTo>
                <a:lnTo>
                  <a:pt x="19680" y="16900"/>
                </a:lnTo>
                <a:lnTo>
                  <a:pt x="20264" y="20792"/>
                </a:lnTo>
                <a:lnTo>
                  <a:pt x="21447" y="24974"/>
                </a:lnTo>
                <a:lnTo>
                  <a:pt x="23030" y="29349"/>
                </a:lnTo>
                <a:lnTo>
                  <a:pt x="24878" y="33853"/>
                </a:lnTo>
                <a:lnTo>
                  <a:pt x="26110" y="38444"/>
                </a:lnTo>
                <a:lnTo>
                  <a:pt x="26932" y="43092"/>
                </a:lnTo>
                <a:lnTo>
                  <a:pt x="27480" y="47778"/>
                </a:lnTo>
                <a:lnTo>
                  <a:pt x="28639" y="52489"/>
                </a:lnTo>
                <a:lnTo>
                  <a:pt x="30205" y="57218"/>
                </a:lnTo>
                <a:lnTo>
                  <a:pt x="32043" y="61958"/>
                </a:lnTo>
                <a:lnTo>
                  <a:pt x="36202" y="73574"/>
                </a:lnTo>
                <a:lnTo>
                  <a:pt x="45340" y="100434"/>
                </a:lnTo>
                <a:lnTo>
                  <a:pt x="46896" y="107437"/>
                </a:lnTo>
                <a:lnTo>
                  <a:pt x="47932" y="114488"/>
                </a:lnTo>
                <a:lnTo>
                  <a:pt x="48623" y="121569"/>
                </a:lnTo>
                <a:lnTo>
                  <a:pt x="49878" y="127877"/>
                </a:lnTo>
                <a:lnTo>
                  <a:pt x="51508" y="133670"/>
                </a:lnTo>
                <a:lnTo>
                  <a:pt x="59828" y="158166"/>
                </a:lnTo>
                <a:lnTo>
                  <a:pt x="61316" y="164182"/>
                </a:lnTo>
                <a:lnTo>
                  <a:pt x="62309" y="169779"/>
                </a:lnTo>
                <a:lnTo>
                  <a:pt x="62971" y="175099"/>
                </a:lnTo>
                <a:lnTo>
                  <a:pt x="64205" y="180232"/>
                </a:lnTo>
                <a:lnTo>
                  <a:pt x="65822" y="185242"/>
                </a:lnTo>
                <a:lnTo>
                  <a:pt x="67694" y="190170"/>
                </a:lnTo>
                <a:lnTo>
                  <a:pt x="68942" y="194249"/>
                </a:lnTo>
                <a:lnTo>
                  <a:pt x="70329" y="200897"/>
                </a:lnTo>
                <a:lnTo>
                  <a:pt x="71492" y="204575"/>
                </a:lnTo>
                <a:lnTo>
                  <a:pt x="73061" y="208615"/>
                </a:lnTo>
                <a:lnTo>
                  <a:pt x="77491" y="218920"/>
                </a:lnTo>
                <a:lnTo>
                  <a:pt x="78097" y="222445"/>
                </a:lnTo>
                <a:lnTo>
                  <a:pt x="78581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97"/>
          <p:cNvSpPr/>
          <p:nvPr/>
        </p:nvSpPr>
        <p:spPr>
          <a:xfrm>
            <a:off x="6915150" y="2557462"/>
            <a:ext cx="42863" cy="192882"/>
          </a:xfrm>
          <a:custGeom>
            <a:avLst/>
            <a:gdLst/>
            <a:ahLst/>
            <a:cxnLst/>
            <a:rect l="0" t="0" r="0" b="0"/>
            <a:pathLst>
              <a:path w="42863" h="192882">
                <a:moveTo>
                  <a:pt x="0" y="0"/>
                </a:moveTo>
                <a:lnTo>
                  <a:pt x="6150" y="6151"/>
                </a:lnTo>
                <a:lnTo>
                  <a:pt x="8069" y="7276"/>
                </a:lnTo>
                <a:lnTo>
                  <a:pt x="14434" y="10642"/>
                </a:lnTo>
                <a:lnTo>
                  <a:pt x="16766" y="13445"/>
                </a:lnTo>
                <a:lnTo>
                  <a:pt x="18321" y="16901"/>
                </a:lnTo>
                <a:lnTo>
                  <a:pt x="19357" y="20792"/>
                </a:lnTo>
                <a:lnTo>
                  <a:pt x="20842" y="24974"/>
                </a:lnTo>
                <a:lnTo>
                  <a:pt x="22626" y="29349"/>
                </a:lnTo>
                <a:lnTo>
                  <a:pt x="24609" y="33854"/>
                </a:lnTo>
                <a:lnTo>
                  <a:pt x="25931" y="38444"/>
                </a:lnTo>
                <a:lnTo>
                  <a:pt x="26812" y="43092"/>
                </a:lnTo>
                <a:lnTo>
                  <a:pt x="27399" y="47778"/>
                </a:lnTo>
                <a:lnTo>
                  <a:pt x="27791" y="52490"/>
                </a:lnTo>
                <a:lnTo>
                  <a:pt x="28052" y="57218"/>
                </a:lnTo>
                <a:lnTo>
                  <a:pt x="28226" y="61958"/>
                </a:lnTo>
                <a:lnTo>
                  <a:pt x="29136" y="67499"/>
                </a:lnTo>
                <a:lnTo>
                  <a:pt x="30536" y="73574"/>
                </a:lnTo>
                <a:lnTo>
                  <a:pt x="32263" y="80006"/>
                </a:lnTo>
                <a:lnTo>
                  <a:pt x="32622" y="86675"/>
                </a:lnTo>
                <a:lnTo>
                  <a:pt x="32066" y="93502"/>
                </a:lnTo>
                <a:lnTo>
                  <a:pt x="30902" y="100435"/>
                </a:lnTo>
                <a:lnTo>
                  <a:pt x="30126" y="106644"/>
                </a:lnTo>
                <a:lnTo>
                  <a:pt x="29609" y="112371"/>
                </a:lnTo>
                <a:lnTo>
                  <a:pt x="29264" y="117776"/>
                </a:lnTo>
                <a:lnTo>
                  <a:pt x="29828" y="123761"/>
                </a:lnTo>
                <a:lnTo>
                  <a:pt x="30998" y="130133"/>
                </a:lnTo>
                <a:lnTo>
                  <a:pt x="32571" y="136761"/>
                </a:lnTo>
                <a:lnTo>
                  <a:pt x="33620" y="142768"/>
                </a:lnTo>
                <a:lnTo>
                  <a:pt x="34320" y="148360"/>
                </a:lnTo>
                <a:lnTo>
                  <a:pt x="34786" y="153676"/>
                </a:lnTo>
                <a:lnTo>
                  <a:pt x="35890" y="158807"/>
                </a:lnTo>
                <a:lnTo>
                  <a:pt x="37421" y="163815"/>
                </a:lnTo>
                <a:lnTo>
                  <a:pt x="39234" y="168741"/>
                </a:lnTo>
                <a:lnTo>
                  <a:pt x="40444" y="173613"/>
                </a:lnTo>
                <a:lnTo>
                  <a:pt x="41250" y="178448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98"/>
          <p:cNvSpPr/>
          <p:nvPr/>
        </p:nvSpPr>
        <p:spPr>
          <a:xfrm>
            <a:off x="7065168" y="2571750"/>
            <a:ext cx="141731" cy="157037"/>
          </a:xfrm>
          <a:custGeom>
            <a:avLst/>
            <a:gdLst/>
            <a:ahLst/>
            <a:cxnLst/>
            <a:rect l="0" t="0" r="0" b="0"/>
            <a:pathLst>
              <a:path w="141731" h="157037">
                <a:moveTo>
                  <a:pt x="14288" y="0"/>
                </a:moveTo>
                <a:lnTo>
                  <a:pt x="7170" y="0"/>
                </a:lnTo>
                <a:lnTo>
                  <a:pt x="7145" y="26735"/>
                </a:lnTo>
                <a:lnTo>
                  <a:pt x="6351" y="31317"/>
                </a:lnTo>
                <a:lnTo>
                  <a:pt x="5028" y="35959"/>
                </a:lnTo>
                <a:lnTo>
                  <a:pt x="3352" y="40641"/>
                </a:lnTo>
                <a:lnTo>
                  <a:pt x="2235" y="45350"/>
                </a:lnTo>
                <a:lnTo>
                  <a:pt x="1490" y="50077"/>
                </a:lnTo>
                <a:lnTo>
                  <a:pt x="993" y="54816"/>
                </a:lnTo>
                <a:lnTo>
                  <a:pt x="662" y="60356"/>
                </a:lnTo>
                <a:lnTo>
                  <a:pt x="295" y="72862"/>
                </a:lnTo>
                <a:lnTo>
                  <a:pt x="87" y="89498"/>
                </a:lnTo>
                <a:lnTo>
                  <a:pt x="852" y="94590"/>
                </a:lnTo>
                <a:lnTo>
                  <a:pt x="2156" y="99572"/>
                </a:lnTo>
                <a:lnTo>
                  <a:pt x="3819" y="104481"/>
                </a:lnTo>
                <a:lnTo>
                  <a:pt x="5721" y="108548"/>
                </a:lnTo>
                <a:lnTo>
                  <a:pt x="7783" y="112053"/>
                </a:lnTo>
                <a:lnTo>
                  <a:pt x="9951" y="115183"/>
                </a:lnTo>
                <a:lnTo>
                  <a:pt x="12190" y="118857"/>
                </a:lnTo>
                <a:lnTo>
                  <a:pt x="14477" y="122894"/>
                </a:lnTo>
                <a:lnTo>
                  <a:pt x="16795" y="127173"/>
                </a:lnTo>
                <a:lnTo>
                  <a:pt x="19135" y="130819"/>
                </a:lnTo>
                <a:lnTo>
                  <a:pt x="21488" y="134044"/>
                </a:lnTo>
                <a:lnTo>
                  <a:pt x="23850" y="136988"/>
                </a:lnTo>
                <a:lnTo>
                  <a:pt x="27013" y="139744"/>
                </a:lnTo>
                <a:lnTo>
                  <a:pt x="30708" y="142375"/>
                </a:lnTo>
                <a:lnTo>
                  <a:pt x="34759" y="144922"/>
                </a:lnTo>
                <a:lnTo>
                  <a:pt x="39048" y="147415"/>
                </a:lnTo>
                <a:lnTo>
                  <a:pt x="48047" y="152301"/>
                </a:lnTo>
                <a:lnTo>
                  <a:pt x="51875" y="153921"/>
                </a:lnTo>
                <a:lnTo>
                  <a:pt x="55221" y="155001"/>
                </a:lnTo>
                <a:lnTo>
                  <a:pt x="58246" y="155722"/>
                </a:lnTo>
                <a:lnTo>
                  <a:pt x="61849" y="156202"/>
                </a:lnTo>
                <a:lnTo>
                  <a:pt x="65840" y="156522"/>
                </a:lnTo>
                <a:lnTo>
                  <a:pt x="70087" y="156735"/>
                </a:lnTo>
                <a:lnTo>
                  <a:pt x="79040" y="156972"/>
                </a:lnTo>
                <a:lnTo>
                  <a:pt x="83649" y="157036"/>
                </a:lnTo>
                <a:lnTo>
                  <a:pt x="88310" y="156284"/>
                </a:lnTo>
                <a:lnTo>
                  <a:pt x="93005" y="154989"/>
                </a:lnTo>
                <a:lnTo>
                  <a:pt x="97722" y="153332"/>
                </a:lnTo>
                <a:lnTo>
                  <a:pt x="101661" y="151434"/>
                </a:lnTo>
                <a:lnTo>
                  <a:pt x="105080" y="149374"/>
                </a:lnTo>
                <a:lnTo>
                  <a:pt x="108153" y="147208"/>
                </a:lnTo>
                <a:lnTo>
                  <a:pt x="111790" y="144970"/>
                </a:lnTo>
                <a:lnTo>
                  <a:pt x="115802" y="142684"/>
                </a:lnTo>
                <a:lnTo>
                  <a:pt x="120063" y="140366"/>
                </a:lnTo>
                <a:lnTo>
                  <a:pt x="123699" y="137234"/>
                </a:lnTo>
                <a:lnTo>
                  <a:pt x="126916" y="133558"/>
                </a:lnTo>
                <a:lnTo>
                  <a:pt x="129854" y="129520"/>
                </a:lnTo>
                <a:lnTo>
                  <a:pt x="131813" y="126034"/>
                </a:lnTo>
                <a:lnTo>
                  <a:pt x="133120" y="122916"/>
                </a:lnTo>
                <a:lnTo>
                  <a:pt x="133990" y="120044"/>
                </a:lnTo>
                <a:lnTo>
                  <a:pt x="135364" y="116542"/>
                </a:lnTo>
                <a:lnTo>
                  <a:pt x="137074" y="112619"/>
                </a:lnTo>
                <a:lnTo>
                  <a:pt x="139008" y="108417"/>
                </a:lnTo>
                <a:lnTo>
                  <a:pt x="140297" y="104028"/>
                </a:lnTo>
                <a:lnTo>
                  <a:pt x="141157" y="99514"/>
                </a:lnTo>
                <a:lnTo>
                  <a:pt x="141730" y="94918"/>
                </a:lnTo>
                <a:lnTo>
                  <a:pt x="141318" y="90266"/>
                </a:lnTo>
                <a:lnTo>
                  <a:pt x="140250" y="85577"/>
                </a:lnTo>
                <a:lnTo>
                  <a:pt x="138744" y="80864"/>
                </a:lnTo>
                <a:lnTo>
                  <a:pt x="136946" y="76134"/>
                </a:lnTo>
                <a:lnTo>
                  <a:pt x="134953" y="71393"/>
                </a:lnTo>
                <a:lnTo>
                  <a:pt x="132832" y="66645"/>
                </a:lnTo>
                <a:lnTo>
                  <a:pt x="129830" y="61893"/>
                </a:lnTo>
                <a:lnTo>
                  <a:pt x="126241" y="57137"/>
                </a:lnTo>
                <a:lnTo>
                  <a:pt x="122261" y="52378"/>
                </a:lnTo>
                <a:lnTo>
                  <a:pt x="118813" y="48412"/>
                </a:lnTo>
                <a:lnTo>
                  <a:pt x="112866" y="41889"/>
                </a:lnTo>
                <a:lnTo>
                  <a:pt x="109376" y="39039"/>
                </a:lnTo>
                <a:lnTo>
                  <a:pt x="105461" y="36344"/>
                </a:lnTo>
                <a:lnTo>
                  <a:pt x="101264" y="33754"/>
                </a:lnTo>
                <a:lnTo>
                  <a:pt x="96084" y="31234"/>
                </a:lnTo>
                <a:lnTo>
                  <a:pt x="90251" y="28760"/>
                </a:lnTo>
                <a:lnTo>
                  <a:pt x="83979" y="26317"/>
                </a:lnTo>
                <a:lnTo>
                  <a:pt x="78211" y="23895"/>
                </a:lnTo>
                <a:lnTo>
                  <a:pt x="72779" y="21486"/>
                </a:lnTo>
                <a:lnTo>
                  <a:pt x="62509" y="16693"/>
                </a:lnTo>
                <a:lnTo>
                  <a:pt x="52653" y="11917"/>
                </a:lnTo>
                <a:lnTo>
                  <a:pt x="47802" y="10326"/>
                </a:lnTo>
                <a:lnTo>
                  <a:pt x="42981" y="9265"/>
                </a:lnTo>
                <a:lnTo>
                  <a:pt x="38179" y="8558"/>
                </a:lnTo>
                <a:lnTo>
                  <a:pt x="33390" y="7292"/>
                </a:lnTo>
                <a:lnTo>
                  <a:pt x="28610" y="5655"/>
                </a:lnTo>
                <a:lnTo>
                  <a:pt x="23836" y="3770"/>
                </a:lnTo>
                <a:lnTo>
                  <a:pt x="19860" y="2513"/>
                </a:lnTo>
                <a:lnTo>
                  <a:pt x="16415" y="1675"/>
                </a:lnTo>
                <a:lnTo>
                  <a:pt x="8975" y="330"/>
                </a:lnTo>
                <a:lnTo>
                  <a:pt x="5842" y="14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99"/>
          <p:cNvSpPr/>
          <p:nvPr/>
        </p:nvSpPr>
        <p:spPr>
          <a:xfrm>
            <a:off x="7308056" y="2628900"/>
            <a:ext cx="135732" cy="28576"/>
          </a:xfrm>
          <a:custGeom>
            <a:avLst/>
            <a:gdLst/>
            <a:ahLst/>
            <a:cxnLst/>
            <a:rect l="0" t="0" r="0" b="0"/>
            <a:pathLst>
              <a:path w="135732" h="28576">
                <a:moveTo>
                  <a:pt x="0" y="28575"/>
                </a:moveTo>
                <a:lnTo>
                  <a:pt x="10849" y="17726"/>
                </a:lnTo>
                <a:lnTo>
                  <a:pt x="12789" y="16579"/>
                </a:lnTo>
                <a:lnTo>
                  <a:pt x="14876" y="15815"/>
                </a:lnTo>
                <a:lnTo>
                  <a:pt x="17061" y="15306"/>
                </a:lnTo>
                <a:lnTo>
                  <a:pt x="20105" y="14172"/>
                </a:lnTo>
                <a:lnTo>
                  <a:pt x="23722" y="12623"/>
                </a:lnTo>
                <a:lnTo>
                  <a:pt x="27721" y="10797"/>
                </a:lnTo>
                <a:lnTo>
                  <a:pt x="32768" y="9579"/>
                </a:lnTo>
                <a:lnTo>
                  <a:pt x="38514" y="8767"/>
                </a:lnTo>
                <a:lnTo>
                  <a:pt x="44726" y="8226"/>
                </a:lnTo>
                <a:lnTo>
                  <a:pt x="50455" y="7071"/>
                </a:lnTo>
                <a:lnTo>
                  <a:pt x="55861" y="5508"/>
                </a:lnTo>
                <a:lnTo>
                  <a:pt x="61054" y="3672"/>
                </a:lnTo>
                <a:lnTo>
                  <a:pt x="66896" y="2448"/>
                </a:lnTo>
                <a:lnTo>
                  <a:pt x="73173" y="1632"/>
                </a:lnTo>
                <a:lnTo>
                  <a:pt x="79738" y="1088"/>
                </a:lnTo>
                <a:lnTo>
                  <a:pt x="86495" y="725"/>
                </a:lnTo>
                <a:lnTo>
                  <a:pt x="100355" y="322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00"/>
          <p:cNvSpPr/>
          <p:nvPr/>
        </p:nvSpPr>
        <p:spPr>
          <a:xfrm>
            <a:off x="7536656" y="2543175"/>
            <a:ext cx="21432" cy="214313"/>
          </a:xfrm>
          <a:custGeom>
            <a:avLst/>
            <a:gdLst/>
            <a:ahLst/>
            <a:cxnLst/>
            <a:rect l="0" t="0" r="0" b="0"/>
            <a:pathLst>
              <a:path w="21432" h="214313">
                <a:moveTo>
                  <a:pt x="0" y="0"/>
                </a:moveTo>
                <a:lnTo>
                  <a:pt x="4116" y="0"/>
                </a:lnTo>
                <a:lnTo>
                  <a:pt x="2359" y="0"/>
                </a:lnTo>
                <a:lnTo>
                  <a:pt x="1572" y="793"/>
                </a:lnTo>
                <a:lnTo>
                  <a:pt x="1048" y="2116"/>
                </a:lnTo>
                <a:lnTo>
                  <a:pt x="207" y="6150"/>
                </a:lnTo>
                <a:lnTo>
                  <a:pt x="41" y="12650"/>
                </a:lnTo>
                <a:lnTo>
                  <a:pt x="18" y="16999"/>
                </a:lnTo>
                <a:lnTo>
                  <a:pt x="806" y="19270"/>
                </a:lnTo>
                <a:lnTo>
                  <a:pt x="2125" y="21578"/>
                </a:lnTo>
                <a:lnTo>
                  <a:pt x="3797" y="23910"/>
                </a:lnTo>
                <a:lnTo>
                  <a:pt x="4913" y="27052"/>
                </a:lnTo>
                <a:lnTo>
                  <a:pt x="5657" y="30735"/>
                </a:lnTo>
                <a:lnTo>
                  <a:pt x="6152" y="34777"/>
                </a:lnTo>
                <a:lnTo>
                  <a:pt x="6482" y="39060"/>
                </a:lnTo>
                <a:lnTo>
                  <a:pt x="6703" y="43502"/>
                </a:lnTo>
                <a:lnTo>
                  <a:pt x="6948" y="53465"/>
                </a:lnTo>
                <a:lnTo>
                  <a:pt x="7117" y="82388"/>
                </a:lnTo>
                <a:lnTo>
                  <a:pt x="7920" y="88263"/>
                </a:lnTo>
                <a:lnTo>
                  <a:pt x="9249" y="94560"/>
                </a:lnTo>
                <a:lnTo>
                  <a:pt x="10928" y="101140"/>
                </a:lnTo>
                <a:lnTo>
                  <a:pt x="12048" y="107114"/>
                </a:lnTo>
                <a:lnTo>
                  <a:pt x="12794" y="112684"/>
                </a:lnTo>
                <a:lnTo>
                  <a:pt x="13292" y="117985"/>
                </a:lnTo>
                <a:lnTo>
                  <a:pt x="13624" y="123107"/>
                </a:lnTo>
                <a:lnTo>
                  <a:pt x="13845" y="128109"/>
                </a:lnTo>
                <a:lnTo>
                  <a:pt x="14090" y="137899"/>
                </a:lnTo>
                <a:lnTo>
                  <a:pt x="14279" y="176204"/>
                </a:lnTo>
                <a:lnTo>
                  <a:pt x="15076" y="180969"/>
                </a:lnTo>
                <a:lnTo>
                  <a:pt x="16400" y="185733"/>
                </a:lnTo>
                <a:lnTo>
                  <a:pt x="18077" y="190497"/>
                </a:lnTo>
                <a:lnTo>
                  <a:pt x="19195" y="194467"/>
                </a:lnTo>
                <a:lnTo>
                  <a:pt x="19940" y="197907"/>
                </a:lnTo>
                <a:lnTo>
                  <a:pt x="20438" y="200994"/>
                </a:lnTo>
                <a:lnTo>
                  <a:pt x="20990" y="206541"/>
                </a:lnTo>
                <a:lnTo>
                  <a:pt x="21431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01"/>
          <p:cNvSpPr/>
          <p:nvPr/>
        </p:nvSpPr>
        <p:spPr>
          <a:xfrm>
            <a:off x="7622381" y="2543596"/>
            <a:ext cx="213186" cy="199480"/>
          </a:xfrm>
          <a:custGeom>
            <a:avLst/>
            <a:gdLst/>
            <a:ahLst/>
            <a:cxnLst/>
            <a:rect l="0" t="0" r="0" b="0"/>
            <a:pathLst>
              <a:path w="213186" h="199480">
                <a:moveTo>
                  <a:pt x="42862" y="28154"/>
                </a:moveTo>
                <a:lnTo>
                  <a:pt x="42862" y="75913"/>
                </a:lnTo>
                <a:lnTo>
                  <a:pt x="42069" y="80631"/>
                </a:lnTo>
                <a:lnTo>
                  <a:pt x="40746" y="85363"/>
                </a:lnTo>
                <a:lnTo>
                  <a:pt x="39069" y="90106"/>
                </a:lnTo>
                <a:lnTo>
                  <a:pt x="37952" y="94855"/>
                </a:lnTo>
                <a:lnTo>
                  <a:pt x="37208" y="99609"/>
                </a:lnTo>
                <a:lnTo>
                  <a:pt x="36711" y="104366"/>
                </a:lnTo>
                <a:lnTo>
                  <a:pt x="36380" y="109124"/>
                </a:lnTo>
                <a:lnTo>
                  <a:pt x="36160" y="113884"/>
                </a:lnTo>
                <a:lnTo>
                  <a:pt x="35915" y="123406"/>
                </a:lnTo>
                <a:lnTo>
                  <a:pt x="35805" y="132929"/>
                </a:lnTo>
                <a:lnTo>
                  <a:pt x="36570" y="137692"/>
                </a:lnTo>
                <a:lnTo>
                  <a:pt x="37874" y="142454"/>
                </a:lnTo>
                <a:lnTo>
                  <a:pt x="39537" y="147216"/>
                </a:lnTo>
                <a:lnTo>
                  <a:pt x="41439" y="151979"/>
                </a:lnTo>
                <a:lnTo>
                  <a:pt x="43502" y="156741"/>
                </a:lnTo>
                <a:lnTo>
                  <a:pt x="45669" y="161504"/>
                </a:lnTo>
                <a:lnTo>
                  <a:pt x="47908" y="165472"/>
                </a:lnTo>
                <a:lnTo>
                  <a:pt x="50195" y="168912"/>
                </a:lnTo>
                <a:lnTo>
                  <a:pt x="52513" y="171999"/>
                </a:lnTo>
                <a:lnTo>
                  <a:pt x="55646" y="174850"/>
                </a:lnTo>
                <a:lnTo>
                  <a:pt x="59323" y="177545"/>
                </a:lnTo>
                <a:lnTo>
                  <a:pt x="63360" y="180136"/>
                </a:lnTo>
                <a:lnTo>
                  <a:pt x="69964" y="185130"/>
                </a:lnTo>
                <a:lnTo>
                  <a:pt x="76339" y="189996"/>
                </a:lnTo>
                <a:lnTo>
                  <a:pt x="80262" y="192405"/>
                </a:lnTo>
                <a:lnTo>
                  <a:pt x="84464" y="194804"/>
                </a:lnTo>
                <a:lnTo>
                  <a:pt x="88852" y="196404"/>
                </a:lnTo>
                <a:lnTo>
                  <a:pt x="93366" y="197470"/>
                </a:lnTo>
                <a:lnTo>
                  <a:pt x="97963" y="198181"/>
                </a:lnTo>
                <a:lnTo>
                  <a:pt x="102614" y="198655"/>
                </a:lnTo>
                <a:lnTo>
                  <a:pt x="107303" y="198972"/>
                </a:lnTo>
                <a:lnTo>
                  <a:pt x="115953" y="199323"/>
                </a:lnTo>
                <a:lnTo>
                  <a:pt x="122443" y="199479"/>
                </a:lnTo>
                <a:lnTo>
                  <a:pt x="126078" y="198727"/>
                </a:lnTo>
                <a:lnTo>
                  <a:pt x="130089" y="197432"/>
                </a:lnTo>
                <a:lnTo>
                  <a:pt x="134351" y="195774"/>
                </a:lnTo>
                <a:lnTo>
                  <a:pt x="138780" y="193876"/>
                </a:lnTo>
                <a:lnTo>
                  <a:pt x="147934" y="189649"/>
                </a:lnTo>
                <a:lnTo>
                  <a:pt x="151804" y="187411"/>
                </a:lnTo>
                <a:lnTo>
                  <a:pt x="158220" y="182808"/>
                </a:lnTo>
                <a:lnTo>
                  <a:pt x="161836" y="179675"/>
                </a:lnTo>
                <a:lnTo>
                  <a:pt x="165835" y="175999"/>
                </a:lnTo>
                <a:lnTo>
                  <a:pt x="170088" y="171961"/>
                </a:lnTo>
                <a:lnTo>
                  <a:pt x="174511" y="168475"/>
                </a:lnTo>
                <a:lnTo>
                  <a:pt x="179047" y="165358"/>
                </a:lnTo>
                <a:lnTo>
                  <a:pt x="183658" y="162485"/>
                </a:lnTo>
                <a:lnTo>
                  <a:pt x="187526" y="158983"/>
                </a:lnTo>
                <a:lnTo>
                  <a:pt x="190899" y="155061"/>
                </a:lnTo>
                <a:lnTo>
                  <a:pt x="193941" y="150858"/>
                </a:lnTo>
                <a:lnTo>
                  <a:pt x="196762" y="146469"/>
                </a:lnTo>
                <a:lnTo>
                  <a:pt x="199437" y="141955"/>
                </a:lnTo>
                <a:lnTo>
                  <a:pt x="202015" y="137359"/>
                </a:lnTo>
                <a:lnTo>
                  <a:pt x="203733" y="131914"/>
                </a:lnTo>
                <a:lnTo>
                  <a:pt x="204878" y="125902"/>
                </a:lnTo>
                <a:lnTo>
                  <a:pt x="205641" y="119513"/>
                </a:lnTo>
                <a:lnTo>
                  <a:pt x="206944" y="113666"/>
                </a:lnTo>
                <a:lnTo>
                  <a:pt x="208606" y="108181"/>
                </a:lnTo>
                <a:lnTo>
                  <a:pt x="210509" y="102936"/>
                </a:lnTo>
                <a:lnTo>
                  <a:pt x="211776" y="98646"/>
                </a:lnTo>
                <a:lnTo>
                  <a:pt x="212622" y="94992"/>
                </a:lnTo>
                <a:lnTo>
                  <a:pt x="213185" y="91763"/>
                </a:lnTo>
                <a:lnTo>
                  <a:pt x="212767" y="88022"/>
                </a:lnTo>
                <a:lnTo>
                  <a:pt x="211695" y="83941"/>
                </a:lnTo>
                <a:lnTo>
                  <a:pt x="210185" y="79633"/>
                </a:lnTo>
                <a:lnTo>
                  <a:pt x="209180" y="75173"/>
                </a:lnTo>
                <a:lnTo>
                  <a:pt x="208510" y="70612"/>
                </a:lnTo>
                <a:lnTo>
                  <a:pt x="208062" y="65984"/>
                </a:lnTo>
                <a:lnTo>
                  <a:pt x="206971" y="61312"/>
                </a:lnTo>
                <a:lnTo>
                  <a:pt x="205450" y="56609"/>
                </a:lnTo>
                <a:lnTo>
                  <a:pt x="203641" y="51886"/>
                </a:lnTo>
                <a:lnTo>
                  <a:pt x="200848" y="47150"/>
                </a:lnTo>
                <a:lnTo>
                  <a:pt x="197399" y="42406"/>
                </a:lnTo>
                <a:lnTo>
                  <a:pt x="193511" y="37655"/>
                </a:lnTo>
                <a:lnTo>
                  <a:pt x="189332" y="33694"/>
                </a:lnTo>
                <a:lnTo>
                  <a:pt x="184959" y="30260"/>
                </a:lnTo>
                <a:lnTo>
                  <a:pt x="180456" y="27176"/>
                </a:lnTo>
                <a:lnTo>
                  <a:pt x="175867" y="24327"/>
                </a:lnTo>
                <a:lnTo>
                  <a:pt x="171220" y="21634"/>
                </a:lnTo>
                <a:lnTo>
                  <a:pt x="161822" y="16525"/>
                </a:lnTo>
                <a:lnTo>
                  <a:pt x="142855" y="6777"/>
                </a:lnTo>
                <a:lnTo>
                  <a:pt x="138098" y="4378"/>
                </a:lnTo>
                <a:lnTo>
                  <a:pt x="132547" y="2778"/>
                </a:lnTo>
                <a:lnTo>
                  <a:pt x="126465" y="1712"/>
                </a:lnTo>
                <a:lnTo>
                  <a:pt x="120029" y="1001"/>
                </a:lnTo>
                <a:lnTo>
                  <a:pt x="114151" y="527"/>
                </a:lnTo>
                <a:lnTo>
                  <a:pt x="108644" y="210"/>
                </a:lnTo>
                <a:lnTo>
                  <a:pt x="103386" y="0"/>
                </a:lnTo>
                <a:lnTo>
                  <a:pt x="97498" y="653"/>
                </a:lnTo>
                <a:lnTo>
                  <a:pt x="91193" y="1882"/>
                </a:lnTo>
                <a:lnTo>
                  <a:pt x="84608" y="3496"/>
                </a:lnTo>
                <a:lnTo>
                  <a:pt x="77836" y="4571"/>
                </a:lnTo>
                <a:lnTo>
                  <a:pt x="70941" y="5288"/>
                </a:lnTo>
                <a:lnTo>
                  <a:pt x="63962" y="5766"/>
                </a:lnTo>
                <a:lnTo>
                  <a:pt x="56929" y="6879"/>
                </a:lnTo>
                <a:lnTo>
                  <a:pt x="49859" y="8414"/>
                </a:lnTo>
                <a:lnTo>
                  <a:pt x="42764" y="10231"/>
                </a:lnTo>
                <a:lnTo>
                  <a:pt x="36446" y="12237"/>
                </a:lnTo>
                <a:lnTo>
                  <a:pt x="30647" y="14367"/>
                </a:lnTo>
                <a:lnTo>
                  <a:pt x="25194" y="16582"/>
                </a:lnTo>
                <a:lnTo>
                  <a:pt x="19971" y="18058"/>
                </a:lnTo>
                <a:lnTo>
                  <a:pt x="14901" y="19042"/>
                </a:lnTo>
                <a:lnTo>
                  <a:pt x="0" y="210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6036468" y="3164681"/>
            <a:ext cx="557214" cy="250032"/>
            <a:chOff x="6036468" y="3164681"/>
            <a:chExt cx="557214" cy="250032"/>
          </a:xfrm>
        </p:grpSpPr>
        <p:sp>
          <p:nvSpPr>
            <p:cNvPr id="113" name="SMARTPenAnnotation202"/>
            <p:cNvSpPr/>
            <p:nvPr/>
          </p:nvSpPr>
          <p:spPr>
            <a:xfrm>
              <a:off x="6036468" y="3228975"/>
              <a:ext cx="142876" cy="4116"/>
            </a:xfrm>
            <a:custGeom>
              <a:avLst/>
              <a:gdLst/>
              <a:ahLst/>
              <a:cxnLst/>
              <a:rect l="0" t="0" r="0" b="0"/>
              <a:pathLst>
                <a:path w="142876" h="4116">
                  <a:moveTo>
                    <a:pt x="0" y="0"/>
                  </a:moveTo>
                  <a:lnTo>
                    <a:pt x="48751" y="0"/>
                  </a:lnTo>
                  <a:lnTo>
                    <a:pt x="53138" y="793"/>
                  </a:lnTo>
                  <a:lnTo>
                    <a:pt x="57650" y="2116"/>
                  </a:lnTo>
                  <a:lnTo>
                    <a:pt x="62246" y="3792"/>
                  </a:lnTo>
                  <a:lnTo>
                    <a:pt x="66897" y="4115"/>
                  </a:lnTo>
                  <a:lnTo>
                    <a:pt x="71586" y="3537"/>
                  </a:lnTo>
                  <a:lnTo>
                    <a:pt x="76299" y="2358"/>
                  </a:lnTo>
                  <a:lnTo>
                    <a:pt x="81029" y="1572"/>
                  </a:lnTo>
                  <a:lnTo>
                    <a:pt x="85769" y="1048"/>
                  </a:lnTo>
                  <a:lnTo>
                    <a:pt x="90517" y="698"/>
                  </a:lnTo>
                  <a:lnTo>
                    <a:pt x="95270" y="465"/>
                  </a:lnTo>
                  <a:lnTo>
                    <a:pt x="104784" y="206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03"/>
            <p:cNvSpPr/>
            <p:nvPr/>
          </p:nvSpPr>
          <p:spPr>
            <a:xfrm>
              <a:off x="6043612" y="3314700"/>
              <a:ext cx="150020" cy="14262"/>
            </a:xfrm>
            <a:custGeom>
              <a:avLst/>
              <a:gdLst/>
              <a:ahLst/>
              <a:cxnLst/>
              <a:rect l="0" t="0" r="0" b="0"/>
              <a:pathLst>
                <a:path w="150020" h="14262">
                  <a:moveTo>
                    <a:pt x="0" y="7143"/>
                  </a:moveTo>
                  <a:lnTo>
                    <a:pt x="3792" y="7143"/>
                  </a:lnTo>
                  <a:lnTo>
                    <a:pt x="5703" y="7937"/>
                  </a:lnTo>
                  <a:lnTo>
                    <a:pt x="7771" y="9260"/>
                  </a:lnTo>
                  <a:lnTo>
                    <a:pt x="9943" y="10936"/>
                  </a:lnTo>
                  <a:lnTo>
                    <a:pt x="12185" y="12053"/>
                  </a:lnTo>
                  <a:lnTo>
                    <a:pt x="14473" y="12798"/>
                  </a:lnTo>
                  <a:lnTo>
                    <a:pt x="16793" y="13294"/>
                  </a:lnTo>
                  <a:lnTo>
                    <a:pt x="19133" y="13625"/>
                  </a:lnTo>
                  <a:lnTo>
                    <a:pt x="21487" y="13846"/>
                  </a:lnTo>
                  <a:lnTo>
                    <a:pt x="23849" y="13993"/>
                  </a:lnTo>
                  <a:lnTo>
                    <a:pt x="30708" y="14156"/>
                  </a:lnTo>
                  <a:lnTo>
                    <a:pt x="48046" y="14261"/>
                  </a:lnTo>
                  <a:lnTo>
                    <a:pt x="52668" y="13476"/>
                  </a:lnTo>
                  <a:lnTo>
                    <a:pt x="57338" y="12159"/>
                  </a:lnTo>
                  <a:lnTo>
                    <a:pt x="62037" y="10487"/>
                  </a:lnTo>
                  <a:lnTo>
                    <a:pt x="67552" y="9373"/>
                  </a:lnTo>
                  <a:lnTo>
                    <a:pt x="73610" y="8630"/>
                  </a:lnTo>
                  <a:lnTo>
                    <a:pt x="80030" y="8134"/>
                  </a:lnTo>
                  <a:lnTo>
                    <a:pt x="85897" y="7804"/>
                  </a:lnTo>
                  <a:lnTo>
                    <a:pt x="96650" y="7437"/>
                  </a:lnTo>
                  <a:lnTo>
                    <a:pt x="128479" y="7169"/>
                  </a:lnTo>
                  <a:lnTo>
                    <a:pt x="132484" y="6367"/>
                  </a:lnTo>
                  <a:lnTo>
                    <a:pt x="136741" y="5038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04"/>
            <p:cNvSpPr/>
            <p:nvPr/>
          </p:nvSpPr>
          <p:spPr>
            <a:xfrm>
              <a:off x="6429375" y="3164681"/>
              <a:ext cx="157163" cy="207170"/>
            </a:xfrm>
            <a:custGeom>
              <a:avLst/>
              <a:gdLst/>
              <a:ahLst/>
              <a:cxnLst/>
              <a:rect l="0" t="0" r="0" b="0"/>
              <a:pathLst>
                <a:path w="157163" h="207170">
                  <a:moveTo>
                    <a:pt x="0" y="0"/>
                  </a:moveTo>
                  <a:lnTo>
                    <a:pt x="10641" y="10642"/>
                  </a:lnTo>
                  <a:lnTo>
                    <a:pt x="14783" y="16900"/>
                  </a:lnTo>
                  <a:lnTo>
                    <a:pt x="17000" y="20792"/>
                  </a:lnTo>
                  <a:lnTo>
                    <a:pt x="21578" y="29349"/>
                  </a:lnTo>
                  <a:lnTo>
                    <a:pt x="30985" y="47778"/>
                  </a:lnTo>
                  <a:lnTo>
                    <a:pt x="34150" y="51696"/>
                  </a:lnTo>
                  <a:lnTo>
                    <a:pt x="37848" y="55101"/>
                  </a:lnTo>
                  <a:lnTo>
                    <a:pt x="41900" y="58165"/>
                  </a:lnTo>
                  <a:lnTo>
                    <a:pt x="45396" y="61796"/>
                  </a:lnTo>
                  <a:lnTo>
                    <a:pt x="48520" y="65803"/>
                  </a:lnTo>
                  <a:lnTo>
                    <a:pt x="51397" y="70063"/>
                  </a:lnTo>
                  <a:lnTo>
                    <a:pt x="54902" y="74489"/>
                  </a:lnTo>
                  <a:lnTo>
                    <a:pt x="58826" y="79028"/>
                  </a:lnTo>
                  <a:lnTo>
                    <a:pt x="63030" y="83642"/>
                  </a:lnTo>
                  <a:lnTo>
                    <a:pt x="66626" y="89099"/>
                  </a:lnTo>
                  <a:lnTo>
                    <a:pt x="69817" y="95118"/>
                  </a:lnTo>
                  <a:lnTo>
                    <a:pt x="72738" y="101512"/>
                  </a:lnTo>
                  <a:lnTo>
                    <a:pt x="76273" y="107362"/>
                  </a:lnTo>
                  <a:lnTo>
                    <a:pt x="80218" y="112849"/>
                  </a:lnTo>
                  <a:lnTo>
                    <a:pt x="84435" y="118095"/>
                  </a:lnTo>
                  <a:lnTo>
                    <a:pt x="88040" y="123180"/>
                  </a:lnTo>
                  <a:lnTo>
                    <a:pt x="91237" y="128157"/>
                  </a:lnTo>
                  <a:lnTo>
                    <a:pt x="94162" y="133063"/>
                  </a:lnTo>
                  <a:lnTo>
                    <a:pt x="96906" y="137921"/>
                  </a:lnTo>
                  <a:lnTo>
                    <a:pt x="102071" y="147552"/>
                  </a:lnTo>
                  <a:lnTo>
                    <a:pt x="105354" y="151549"/>
                  </a:lnTo>
                  <a:lnTo>
                    <a:pt x="109129" y="155008"/>
                  </a:lnTo>
                  <a:lnTo>
                    <a:pt x="113234" y="158107"/>
                  </a:lnTo>
                  <a:lnTo>
                    <a:pt x="116764" y="161761"/>
                  </a:lnTo>
                  <a:lnTo>
                    <a:pt x="119912" y="165784"/>
                  </a:lnTo>
                  <a:lnTo>
                    <a:pt x="122804" y="170054"/>
                  </a:lnTo>
                  <a:lnTo>
                    <a:pt x="125525" y="173694"/>
                  </a:lnTo>
                  <a:lnTo>
                    <a:pt x="128133" y="176915"/>
                  </a:lnTo>
                  <a:lnTo>
                    <a:pt x="130666" y="179856"/>
                  </a:lnTo>
                  <a:lnTo>
                    <a:pt x="133148" y="182610"/>
                  </a:lnTo>
                  <a:lnTo>
                    <a:pt x="138022" y="187787"/>
                  </a:lnTo>
                  <a:lnTo>
                    <a:pt x="150007" y="199981"/>
                  </a:lnTo>
                  <a:lnTo>
                    <a:pt x="157162" y="2071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05"/>
            <p:cNvSpPr/>
            <p:nvPr/>
          </p:nvSpPr>
          <p:spPr>
            <a:xfrm>
              <a:off x="6415087" y="3164681"/>
              <a:ext cx="178595" cy="250032"/>
            </a:xfrm>
            <a:custGeom>
              <a:avLst/>
              <a:gdLst/>
              <a:ahLst/>
              <a:cxnLst/>
              <a:rect l="0" t="0" r="0" b="0"/>
              <a:pathLst>
                <a:path w="178595" h="250032">
                  <a:moveTo>
                    <a:pt x="178594" y="0"/>
                  </a:moveTo>
                  <a:lnTo>
                    <a:pt x="172443" y="0"/>
                  </a:lnTo>
                  <a:lnTo>
                    <a:pt x="167953" y="3792"/>
                  </a:lnTo>
                  <a:lnTo>
                    <a:pt x="163810" y="9887"/>
                  </a:lnTo>
                  <a:lnTo>
                    <a:pt x="161594" y="13735"/>
                  </a:lnTo>
                  <a:lnTo>
                    <a:pt x="157015" y="22244"/>
                  </a:lnTo>
                  <a:lnTo>
                    <a:pt x="154684" y="26736"/>
                  </a:lnTo>
                  <a:lnTo>
                    <a:pt x="151541" y="32111"/>
                  </a:lnTo>
                  <a:lnTo>
                    <a:pt x="143816" y="44434"/>
                  </a:lnTo>
                  <a:lnTo>
                    <a:pt x="130542" y="64759"/>
                  </a:lnTo>
                  <a:lnTo>
                    <a:pt x="119138" y="80905"/>
                  </a:lnTo>
                  <a:lnTo>
                    <a:pt x="71303" y="145392"/>
                  </a:lnTo>
                  <a:lnTo>
                    <a:pt x="64998" y="154872"/>
                  </a:lnTo>
                  <a:lnTo>
                    <a:pt x="59207" y="164366"/>
                  </a:lnTo>
                  <a:lnTo>
                    <a:pt x="53759" y="173871"/>
                  </a:lnTo>
                  <a:lnTo>
                    <a:pt x="47746" y="182589"/>
                  </a:lnTo>
                  <a:lnTo>
                    <a:pt x="41355" y="190782"/>
                  </a:lnTo>
                  <a:lnTo>
                    <a:pt x="34714" y="198626"/>
                  </a:lnTo>
                  <a:lnTo>
                    <a:pt x="29493" y="206236"/>
                  </a:lnTo>
                  <a:lnTo>
                    <a:pt x="25218" y="213691"/>
                  </a:lnTo>
                  <a:lnTo>
                    <a:pt x="21574" y="221042"/>
                  </a:lnTo>
                  <a:lnTo>
                    <a:pt x="17558" y="226736"/>
                  </a:lnTo>
                  <a:lnTo>
                    <a:pt x="13293" y="231326"/>
                  </a:lnTo>
                  <a:lnTo>
                    <a:pt x="8862" y="235180"/>
                  </a:lnTo>
                  <a:lnTo>
                    <a:pt x="3939" y="241578"/>
                  </a:lnTo>
                  <a:lnTo>
                    <a:pt x="0" y="2500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and range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of f is the range of f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Range of f is the domain of f</a:t>
            </a:r>
            <a:r>
              <a:rPr lang="en-US" baseline="30000" smtClean="0"/>
              <a:t>-1</a:t>
            </a:r>
          </a:p>
          <a:p>
            <a:pPr eaLnBrk="1" hangingPunct="1"/>
            <a:r>
              <a:rPr lang="en-US" smtClean="0"/>
              <a:t>f and f</a:t>
            </a:r>
            <a:r>
              <a:rPr lang="en-US" baseline="30000" smtClean="0"/>
              <a:t>-1 </a:t>
            </a:r>
            <a:r>
              <a:rPr lang="en-US" smtClean="0"/>
              <a:t>reflections of each other across the line y=x.</a:t>
            </a:r>
          </a:p>
          <a:p>
            <a:pPr eaLnBrk="1" hangingPunct="1"/>
            <a:r>
              <a:rPr lang="en-US" smtClean="0"/>
              <a:t>Try this f(x)=4x-1</a:t>
            </a:r>
          </a:p>
          <a:p>
            <a:pPr eaLnBrk="1" hangingPunct="1">
              <a:buFontTx/>
              <a:buNone/>
            </a:pPr>
            <a:endParaRPr lang="en-US" baseline="30000" smtClean="0"/>
          </a:p>
        </p:txBody>
      </p:sp>
      <p:pic>
        <p:nvPicPr>
          <p:cNvPr id="45" name="Picture 4" descr="basic graph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2964" y="1485900"/>
            <a:ext cx="4491037" cy="345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SMARTPenAnnotation0"/>
          <p:cNvSpPr/>
          <p:nvPr/>
        </p:nvSpPr>
        <p:spPr>
          <a:xfrm>
            <a:off x="2886075" y="3228975"/>
            <a:ext cx="557213" cy="14288"/>
          </a:xfrm>
          <a:custGeom>
            <a:avLst/>
            <a:gdLst/>
            <a:ahLst/>
            <a:cxnLst/>
            <a:rect l="0" t="0" r="0" b="0"/>
            <a:pathLst>
              <a:path w="557213" h="14288">
                <a:moveTo>
                  <a:pt x="0" y="0"/>
                </a:moveTo>
                <a:lnTo>
                  <a:pt x="16999" y="0"/>
                </a:lnTo>
                <a:lnTo>
                  <a:pt x="20064" y="793"/>
                </a:lnTo>
                <a:lnTo>
                  <a:pt x="23695" y="2116"/>
                </a:lnTo>
                <a:lnTo>
                  <a:pt x="27702" y="3792"/>
                </a:lnTo>
                <a:lnTo>
                  <a:pt x="31168" y="4909"/>
                </a:lnTo>
                <a:lnTo>
                  <a:pt x="34272" y="5654"/>
                </a:lnTo>
                <a:lnTo>
                  <a:pt x="37136" y="6150"/>
                </a:lnTo>
                <a:lnTo>
                  <a:pt x="40632" y="6481"/>
                </a:lnTo>
                <a:lnTo>
                  <a:pt x="48750" y="6849"/>
                </a:lnTo>
                <a:lnTo>
                  <a:pt x="62246" y="7056"/>
                </a:lnTo>
                <a:lnTo>
                  <a:pt x="66103" y="6292"/>
                </a:lnTo>
                <a:lnTo>
                  <a:pt x="69469" y="4988"/>
                </a:lnTo>
                <a:lnTo>
                  <a:pt x="72506" y="3325"/>
                </a:lnTo>
                <a:lnTo>
                  <a:pt x="76118" y="2217"/>
                </a:lnTo>
                <a:lnTo>
                  <a:pt x="80114" y="1478"/>
                </a:lnTo>
                <a:lnTo>
                  <a:pt x="84366" y="985"/>
                </a:lnTo>
                <a:lnTo>
                  <a:pt x="88787" y="657"/>
                </a:lnTo>
                <a:lnTo>
                  <a:pt x="97934" y="291"/>
                </a:lnTo>
                <a:lnTo>
                  <a:pt x="112008" y="86"/>
                </a:lnTo>
                <a:lnTo>
                  <a:pt x="385668" y="0"/>
                </a:lnTo>
                <a:lnTo>
                  <a:pt x="392843" y="793"/>
                </a:lnTo>
                <a:lnTo>
                  <a:pt x="400008" y="2116"/>
                </a:lnTo>
                <a:lnTo>
                  <a:pt x="407165" y="3792"/>
                </a:lnTo>
                <a:lnTo>
                  <a:pt x="413525" y="4909"/>
                </a:lnTo>
                <a:lnTo>
                  <a:pt x="419352" y="5654"/>
                </a:lnTo>
                <a:lnTo>
                  <a:pt x="424824" y="6150"/>
                </a:lnTo>
                <a:lnTo>
                  <a:pt x="430853" y="6481"/>
                </a:lnTo>
                <a:lnTo>
                  <a:pt x="443903" y="6849"/>
                </a:lnTo>
                <a:lnTo>
                  <a:pt x="475919" y="7117"/>
                </a:lnTo>
                <a:lnTo>
                  <a:pt x="522755" y="7143"/>
                </a:lnTo>
                <a:lnTo>
                  <a:pt x="525510" y="7937"/>
                </a:lnTo>
                <a:lnTo>
                  <a:pt x="528139" y="9260"/>
                </a:lnTo>
                <a:lnTo>
                  <a:pt x="530687" y="10935"/>
                </a:lnTo>
                <a:lnTo>
                  <a:pt x="533179" y="12053"/>
                </a:lnTo>
                <a:lnTo>
                  <a:pt x="535633" y="12798"/>
                </a:lnTo>
                <a:lnTo>
                  <a:pt x="538064" y="13294"/>
                </a:lnTo>
                <a:lnTo>
                  <a:pt x="540478" y="13625"/>
                </a:lnTo>
                <a:lnTo>
                  <a:pt x="545277" y="13993"/>
                </a:lnTo>
                <a:lnTo>
                  <a:pt x="557212" y="142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"/>
          <p:cNvSpPr/>
          <p:nvPr/>
        </p:nvSpPr>
        <p:spPr>
          <a:xfrm>
            <a:off x="6843741" y="3343391"/>
            <a:ext cx="71311" cy="78428"/>
          </a:xfrm>
          <a:custGeom>
            <a:avLst/>
            <a:gdLst/>
            <a:ahLst/>
            <a:cxnLst/>
            <a:rect l="0" t="0" r="0" b="0"/>
            <a:pathLst>
              <a:path w="71311" h="78428">
                <a:moveTo>
                  <a:pt x="21402" y="14171"/>
                </a:moveTo>
                <a:lnTo>
                  <a:pt x="46304" y="14171"/>
                </a:lnTo>
                <a:lnTo>
                  <a:pt x="47528" y="14965"/>
                </a:lnTo>
                <a:lnTo>
                  <a:pt x="48345" y="16288"/>
                </a:lnTo>
                <a:lnTo>
                  <a:pt x="48889" y="17963"/>
                </a:lnTo>
                <a:lnTo>
                  <a:pt x="49252" y="19874"/>
                </a:lnTo>
                <a:lnTo>
                  <a:pt x="49494" y="21942"/>
                </a:lnTo>
                <a:lnTo>
                  <a:pt x="49655" y="24114"/>
                </a:lnTo>
                <a:lnTo>
                  <a:pt x="49763" y="26356"/>
                </a:lnTo>
                <a:lnTo>
                  <a:pt x="49949" y="34228"/>
                </a:lnTo>
                <a:lnTo>
                  <a:pt x="49969" y="38987"/>
                </a:lnTo>
                <a:lnTo>
                  <a:pt x="49178" y="41034"/>
                </a:lnTo>
                <a:lnTo>
                  <a:pt x="47857" y="43192"/>
                </a:lnTo>
                <a:lnTo>
                  <a:pt x="43826" y="48567"/>
                </a:lnTo>
                <a:lnTo>
                  <a:pt x="42702" y="49008"/>
                </a:lnTo>
                <a:lnTo>
                  <a:pt x="41158" y="49302"/>
                </a:lnTo>
                <a:lnTo>
                  <a:pt x="36770" y="49774"/>
                </a:lnTo>
                <a:lnTo>
                  <a:pt x="35616" y="49813"/>
                </a:lnTo>
                <a:lnTo>
                  <a:pt x="32218" y="49855"/>
                </a:lnTo>
                <a:lnTo>
                  <a:pt x="30994" y="49073"/>
                </a:lnTo>
                <a:lnTo>
                  <a:pt x="30178" y="47758"/>
                </a:lnTo>
                <a:lnTo>
                  <a:pt x="28868" y="43736"/>
                </a:lnTo>
                <a:lnTo>
                  <a:pt x="27968" y="42612"/>
                </a:lnTo>
                <a:lnTo>
                  <a:pt x="26572" y="41069"/>
                </a:lnTo>
                <a:lnTo>
                  <a:pt x="24849" y="39247"/>
                </a:lnTo>
                <a:lnTo>
                  <a:pt x="23700" y="37238"/>
                </a:lnTo>
                <a:lnTo>
                  <a:pt x="22935" y="35106"/>
                </a:lnTo>
                <a:lnTo>
                  <a:pt x="22423" y="32890"/>
                </a:lnTo>
                <a:lnTo>
                  <a:pt x="22083" y="30619"/>
                </a:lnTo>
                <a:lnTo>
                  <a:pt x="21856" y="28311"/>
                </a:lnTo>
                <a:lnTo>
                  <a:pt x="21705" y="25979"/>
                </a:lnTo>
                <a:lnTo>
                  <a:pt x="21604" y="23631"/>
                </a:lnTo>
                <a:lnTo>
                  <a:pt x="21492" y="18904"/>
                </a:lnTo>
                <a:lnTo>
                  <a:pt x="22256" y="17327"/>
                </a:lnTo>
                <a:lnTo>
                  <a:pt x="23559" y="16275"/>
                </a:lnTo>
                <a:lnTo>
                  <a:pt x="25221" y="15574"/>
                </a:lnTo>
                <a:lnTo>
                  <a:pt x="26329" y="14312"/>
                </a:lnTo>
                <a:lnTo>
                  <a:pt x="27069" y="12678"/>
                </a:lnTo>
                <a:lnTo>
                  <a:pt x="27561" y="10794"/>
                </a:lnTo>
                <a:lnTo>
                  <a:pt x="28683" y="8745"/>
                </a:lnTo>
                <a:lnTo>
                  <a:pt x="30225" y="6585"/>
                </a:lnTo>
                <a:lnTo>
                  <a:pt x="34610" y="1207"/>
                </a:lnTo>
                <a:lnTo>
                  <a:pt x="35764" y="766"/>
                </a:lnTo>
                <a:lnTo>
                  <a:pt x="37327" y="472"/>
                </a:lnTo>
                <a:lnTo>
                  <a:pt x="39162" y="276"/>
                </a:lnTo>
                <a:lnTo>
                  <a:pt x="41180" y="145"/>
                </a:lnTo>
                <a:lnTo>
                  <a:pt x="43319" y="58"/>
                </a:lnTo>
                <a:lnTo>
                  <a:pt x="45538" y="0"/>
                </a:lnTo>
                <a:lnTo>
                  <a:pt x="47811" y="755"/>
                </a:lnTo>
                <a:lnTo>
                  <a:pt x="50121" y="2052"/>
                </a:lnTo>
                <a:lnTo>
                  <a:pt x="52455" y="3710"/>
                </a:lnTo>
                <a:lnTo>
                  <a:pt x="54804" y="5610"/>
                </a:lnTo>
                <a:lnTo>
                  <a:pt x="57164" y="7670"/>
                </a:lnTo>
                <a:lnTo>
                  <a:pt x="62863" y="12887"/>
                </a:lnTo>
                <a:lnTo>
                  <a:pt x="64124" y="14902"/>
                </a:lnTo>
                <a:lnTo>
                  <a:pt x="65758" y="17834"/>
                </a:lnTo>
                <a:lnTo>
                  <a:pt x="67642" y="21375"/>
                </a:lnTo>
                <a:lnTo>
                  <a:pt x="68898" y="24530"/>
                </a:lnTo>
                <a:lnTo>
                  <a:pt x="69735" y="27427"/>
                </a:lnTo>
                <a:lnTo>
                  <a:pt x="70292" y="30153"/>
                </a:lnTo>
                <a:lnTo>
                  <a:pt x="70664" y="32763"/>
                </a:lnTo>
                <a:lnTo>
                  <a:pt x="70912" y="35296"/>
                </a:lnTo>
                <a:lnTo>
                  <a:pt x="71078" y="37780"/>
                </a:lnTo>
                <a:lnTo>
                  <a:pt x="71188" y="41023"/>
                </a:lnTo>
                <a:lnTo>
                  <a:pt x="71310" y="48860"/>
                </a:lnTo>
                <a:lnTo>
                  <a:pt x="70550" y="52378"/>
                </a:lnTo>
                <a:lnTo>
                  <a:pt x="69248" y="55517"/>
                </a:lnTo>
                <a:lnTo>
                  <a:pt x="67587" y="58404"/>
                </a:lnTo>
                <a:lnTo>
                  <a:pt x="65686" y="61122"/>
                </a:lnTo>
                <a:lnTo>
                  <a:pt x="63624" y="63728"/>
                </a:lnTo>
                <a:lnTo>
                  <a:pt x="61457" y="66259"/>
                </a:lnTo>
                <a:lnTo>
                  <a:pt x="59218" y="68740"/>
                </a:lnTo>
                <a:lnTo>
                  <a:pt x="51351" y="77027"/>
                </a:lnTo>
                <a:lnTo>
                  <a:pt x="50100" y="77506"/>
                </a:lnTo>
                <a:lnTo>
                  <a:pt x="48471" y="77826"/>
                </a:lnTo>
                <a:lnTo>
                  <a:pt x="46592" y="78039"/>
                </a:lnTo>
                <a:lnTo>
                  <a:pt x="44545" y="78181"/>
                </a:lnTo>
                <a:lnTo>
                  <a:pt x="42388" y="78276"/>
                </a:lnTo>
                <a:lnTo>
                  <a:pt x="37873" y="78381"/>
                </a:lnTo>
                <a:lnTo>
                  <a:pt x="33220" y="78427"/>
                </a:lnTo>
                <a:lnTo>
                  <a:pt x="30868" y="77646"/>
                </a:lnTo>
                <a:lnTo>
                  <a:pt x="28506" y="76331"/>
                </a:lnTo>
                <a:lnTo>
                  <a:pt x="26138" y="74661"/>
                </a:lnTo>
                <a:lnTo>
                  <a:pt x="23766" y="73548"/>
                </a:lnTo>
                <a:lnTo>
                  <a:pt x="21391" y="72806"/>
                </a:lnTo>
                <a:lnTo>
                  <a:pt x="19013" y="72311"/>
                </a:lnTo>
                <a:lnTo>
                  <a:pt x="16635" y="71187"/>
                </a:lnTo>
                <a:lnTo>
                  <a:pt x="14255" y="69644"/>
                </a:lnTo>
                <a:lnTo>
                  <a:pt x="11875" y="67822"/>
                </a:lnTo>
                <a:lnTo>
                  <a:pt x="10288" y="65813"/>
                </a:lnTo>
                <a:lnTo>
                  <a:pt x="9231" y="63681"/>
                </a:lnTo>
                <a:lnTo>
                  <a:pt x="8526" y="61465"/>
                </a:lnTo>
                <a:lnTo>
                  <a:pt x="7262" y="59194"/>
                </a:lnTo>
                <a:lnTo>
                  <a:pt x="5625" y="56886"/>
                </a:lnTo>
                <a:lnTo>
                  <a:pt x="3741" y="54554"/>
                </a:lnTo>
                <a:lnTo>
                  <a:pt x="2484" y="52206"/>
                </a:lnTo>
                <a:lnTo>
                  <a:pt x="1646" y="49846"/>
                </a:lnTo>
                <a:lnTo>
                  <a:pt x="302" y="44149"/>
                </a:lnTo>
                <a:lnTo>
                  <a:pt x="192" y="42887"/>
                </a:lnTo>
                <a:lnTo>
                  <a:pt x="118" y="41253"/>
                </a:lnTo>
                <a:lnTo>
                  <a:pt x="36" y="37320"/>
                </a:lnTo>
                <a:lnTo>
                  <a:pt x="0" y="32926"/>
                </a:lnTo>
                <a:lnTo>
                  <a:pt x="784" y="30643"/>
                </a:lnTo>
                <a:lnTo>
                  <a:pt x="2100" y="28328"/>
                </a:lnTo>
                <a:lnTo>
                  <a:pt x="3772" y="25990"/>
                </a:lnTo>
                <a:lnTo>
                  <a:pt x="5680" y="24432"/>
                </a:lnTo>
                <a:lnTo>
                  <a:pt x="7746" y="23393"/>
                </a:lnTo>
                <a:lnTo>
                  <a:pt x="9917" y="22700"/>
                </a:lnTo>
                <a:lnTo>
                  <a:pt x="11364" y="21445"/>
                </a:lnTo>
                <a:lnTo>
                  <a:pt x="12328" y="19814"/>
                </a:lnTo>
                <a:lnTo>
                  <a:pt x="12973" y="17933"/>
                </a:lnTo>
                <a:lnTo>
                  <a:pt x="14989" y="17472"/>
                </a:lnTo>
                <a:lnTo>
                  <a:pt x="17920" y="17960"/>
                </a:lnTo>
                <a:lnTo>
                  <a:pt x="21463" y="19078"/>
                </a:lnTo>
                <a:lnTo>
                  <a:pt x="24618" y="19823"/>
                </a:lnTo>
                <a:lnTo>
                  <a:pt x="27514" y="20321"/>
                </a:lnTo>
                <a:lnTo>
                  <a:pt x="30240" y="20652"/>
                </a:lnTo>
                <a:lnTo>
                  <a:pt x="32850" y="20873"/>
                </a:lnTo>
                <a:lnTo>
                  <a:pt x="35384" y="21020"/>
                </a:lnTo>
                <a:lnTo>
                  <a:pt x="37867" y="21118"/>
                </a:lnTo>
                <a:lnTo>
                  <a:pt x="40317" y="21978"/>
                </a:lnTo>
                <a:lnTo>
                  <a:pt x="42744" y="23344"/>
                </a:lnTo>
                <a:lnTo>
                  <a:pt x="45154" y="25049"/>
                </a:lnTo>
                <a:lnTo>
                  <a:pt x="47556" y="26979"/>
                </a:lnTo>
                <a:lnTo>
                  <a:pt x="49951" y="29060"/>
                </a:lnTo>
                <a:lnTo>
                  <a:pt x="52341" y="31241"/>
                </a:lnTo>
                <a:lnTo>
                  <a:pt x="53934" y="33488"/>
                </a:lnTo>
                <a:lnTo>
                  <a:pt x="54996" y="35781"/>
                </a:lnTo>
                <a:lnTo>
                  <a:pt x="55705" y="38102"/>
                </a:lnTo>
                <a:lnTo>
                  <a:pt x="56971" y="39650"/>
                </a:lnTo>
                <a:lnTo>
                  <a:pt x="58609" y="40682"/>
                </a:lnTo>
                <a:lnTo>
                  <a:pt x="60494" y="41371"/>
                </a:lnTo>
                <a:lnTo>
                  <a:pt x="61751" y="42623"/>
                </a:lnTo>
                <a:lnTo>
                  <a:pt x="62589" y="44251"/>
                </a:lnTo>
                <a:lnTo>
                  <a:pt x="63933" y="48776"/>
                </a:lnTo>
                <a:lnTo>
                  <a:pt x="64044" y="49941"/>
                </a:lnTo>
                <a:lnTo>
                  <a:pt x="64117" y="51512"/>
                </a:lnTo>
                <a:lnTo>
                  <a:pt x="64256" y="56710"/>
                </a:lnTo>
                <a:lnTo>
                  <a:pt x="62145" y="56890"/>
                </a:lnTo>
                <a:lnTo>
                  <a:pt x="60470" y="56937"/>
                </a:lnTo>
                <a:lnTo>
                  <a:pt x="58560" y="57763"/>
                </a:lnTo>
                <a:lnTo>
                  <a:pt x="56492" y="59108"/>
                </a:lnTo>
                <a:lnTo>
                  <a:pt x="54321" y="60797"/>
                </a:lnTo>
                <a:lnTo>
                  <a:pt x="52873" y="61130"/>
                </a:lnTo>
                <a:lnTo>
                  <a:pt x="51908" y="60558"/>
                </a:lnTo>
                <a:lnTo>
                  <a:pt x="51264" y="59384"/>
                </a:lnTo>
                <a:lnTo>
                  <a:pt x="50042" y="58600"/>
                </a:lnTo>
                <a:lnTo>
                  <a:pt x="48432" y="58078"/>
                </a:lnTo>
                <a:lnTo>
                  <a:pt x="46567" y="57730"/>
                </a:lnTo>
                <a:lnTo>
                  <a:pt x="44528" y="56704"/>
                </a:lnTo>
                <a:lnTo>
                  <a:pt x="42375" y="55226"/>
                </a:lnTo>
                <a:lnTo>
                  <a:pt x="40148" y="53447"/>
                </a:lnTo>
                <a:lnTo>
                  <a:pt x="37868" y="51468"/>
                </a:lnTo>
                <a:lnTo>
                  <a:pt x="35554" y="49354"/>
                </a:lnTo>
                <a:lnTo>
                  <a:pt x="33218" y="47152"/>
                </a:lnTo>
                <a:lnTo>
                  <a:pt x="30867" y="45683"/>
                </a:lnTo>
                <a:lnTo>
                  <a:pt x="28506" y="44704"/>
                </a:lnTo>
                <a:lnTo>
                  <a:pt x="26138" y="44051"/>
                </a:lnTo>
                <a:lnTo>
                  <a:pt x="23766" y="42822"/>
                </a:lnTo>
                <a:lnTo>
                  <a:pt x="21391" y="41210"/>
                </a:lnTo>
                <a:lnTo>
                  <a:pt x="19013" y="39341"/>
                </a:lnTo>
                <a:lnTo>
                  <a:pt x="17428" y="37301"/>
                </a:lnTo>
                <a:lnTo>
                  <a:pt x="16372" y="35147"/>
                </a:lnTo>
                <a:lnTo>
                  <a:pt x="15667" y="32918"/>
                </a:lnTo>
                <a:lnTo>
                  <a:pt x="15198" y="30638"/>
                </a:lnTo>
                <a:lnTo>
                  <a:pt x="14885" y="28324"/>
                </a:lnTo>
                <a:lnTo>
                  <a:pt x="14382" y="22699"/>
                </a:lnTo>
                <a:lnTo>
                  <a:pt x="14341" y="21444"/>
                </a:lnTo>
                <a:lnTo>
                  <a:pt x="14269" y="15286"/>
                </a:lnTo>
                <a:lnTo>
                  <a:pt x="14259" y="213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"/>
          <p:cNvSpPr/>
          <p:nvPr/>
        </p:nvSpPr>
        <p:spPr>
          <a:xfrm>
            <a:off x="7186612" y="2229180"/>
            <a:ext cx="64295" cy="56792"/>
          </a:xfrm>
          <a:custGeom>
            <a:avLst/>
            <a:gdLst/>
            <a:ahLst/>
            <a:cxnLst/>
            <a:rect l="0" t="0" r="0" b="0"/>
            <a:pathLst>
              <a:path w="64295" h="56792">
                <a:moveTo>
                  <a:pt x="0" y="28245"/>
                </a:moveTo>
                <a:lnTo>
                  <a:pt x="0" y="24452"/>
                </a:lnTo>
                <a:lnTo>
                  <a:pt x="794" y="23335"/>
                </a:lnTo>
                <a:lnTo>
                  <a:pt x="2117" y="22590"/>
                </a:lnTo>
                <a:lnTo>
                  <a:pt x="6151" y="21395"/>
                </a:lnTo>
                <a:lnTo>
                  <a:pt x="7276" y="21297"/>
                </a:lnTo>
                <a:lnTo>
                  <a:pt x="8820" y="21232"/>
                </a:lnTo>
                <a:lnTo>
                  <a:pt x="12651" y="21159"/>
                </a:lnTo>
                <a:lnTo>
                  <a:pt x="23911" y="21108"/>
                </a:lnTo>
                <a:lnTo>
                  <a:pt x="25465" y="21900"/>
                </a:lnTo>
                <a:lnTo>
                  <a:pt x="26502" y="23221"/>
                </a:lnTo>
                <a:lnTo>
                  <a:pt x="27193" y="24895"/>
                </a:lnTo>
                <a:lnTo>
                  <a:pt x="28448" y="26012"/>
                </a:lnTo>
                <a:lnTo>
                  <a:pt x="30077" y="26756"/>
                </a:lnTo>
                <a:lnTo>
                  <a:pt x="31958" y="27252"/>
                </a:lnTo>
                <a:lnTo>
                  <a:pt x="33212" y="28377"/>
                </a:lnTo>
                <a:lnTo>
                  <a:pt x="34048" y="29920"/>
                </a:lnTo>
                <a:lnTo>
                  <a:pt x="34605" y="31743"/>
                </a:lnTo>
                <a:lnTo>
                  <a:pt x="35770" y="32958"/>
                </a:lnTo>
                <a:lnTo>
                  <a:pt x="37340" y="33768"/>
                </a:lnTo>
                <a:lnTo>
                  <a:pt x="39181" y="34308"/>
                </a:lnTo>
                <a:lnTo>
                  <a:pt x="40408" y="35462"/>
                </a:lnTo>
                <a:lnTo>
                  <a:pt x="41227" y="37025"/>
                </a:lnTo>
                <a:lnTo>
                  <a:pt x="42539" y="41444"/>
                </a:lnTo>
                <a:lnTo>
                  <a:pt x="42647" y="42601"/>
                </a:lnTo>
                <a:lnTo>
                  <a:pt x="42719" y="44165"/>
                </a:lnTo>
                <a:lnTo>
                  <a:pt x="42834" y="48587"/>
                </a:lnTo>
                <a:lnTo>
                  <a:pt x="42862" y="56497"/>
                </a:lnTo>
                <a:lnTo>
                  <a:pt x="42069" y="56605"/>
                </a:lnTo>
                <a:lnTo>
                  <a:pt x="40746" y="56676"/>
                </a:lnTo>
                <a:lnTo>
                  <a:pt x="37159" y="56756"/>
                </a:lnTo>
                <a:lnTo>
                  <a:pt x="32920" y="56791"/>
                </a:lnTo>
                <a:lnTo>
                  <a:pt x="31472" y="56007"/>
                </a:lnTo>
                <a:lnTo>
                  <a:pt x="30506" y="54690"/>
                </a:lnTo>
                <a:lnTo>
                  <a:pt x="29862" y="53019"/>
                </a:lnTo>
                <a:lnTo>
                  <a:pt x="28639" y="51111"/>
                </a:lnTo>
                <a:lnTo>
                  <a:pt x="27031" y="49045"/>
                </a:lnTo>
                <a:lnTo>
                  <a:pt x="25164" y="46874"/>
                </a:lnTo>
                <a:lnTo>
                  <a:pt x="23919" y="44633"/>
                </a:lnTo>
                <a:lnTo>
                  <a:pt x="23090" y="42345"/>
                </a:lnTo>
                <a:lnTo>
                  <a:pt x="22537" y="40026"/>
                </a:lnTo>
                <a:lnTo>
                  <a:pt x="22168" y="37687"/>
                </a:lnTo>
                <a:lnTo>
                  <a:pt x="21923" y="35333"/>
                </a:lnTo>
                <a:lnTo>
                  <a:pt x="21759" y="32970"/>
                </a:lnTo>
                <a:lnTo>
                  <a:pt x="21650" y="30601"/>
                </a:lnTo>
                <a:lnTo>
                  <a:pt x="21528" y="25852"/>
                </a:lnTo>
                <a:lnTo>
                  <a:pt x="22290" y="23475"/>
                </a:lnTo>
                <a:lnTo>
                  <a:pt x="23592" y="21096"/>
                </a:lnTo>
                <a:lnTo>
                  <a:pt x="25252" y="18716"/>
                </a:lnTo>
                <a:lnTo>
                  <a:pt x="26360" y="16336"/>
                </a:lnTo>
                <a:lnTo>
                  <a:pt x="27098" y="13956"/>
                </a:lnTo>
                <a:lnTo>
                  <a:pt x="27591" y="11575"/>
                </a:lnTo>
                <a:lnTo>
                  <a:pt x="28712" y="9988"/>
                </a:lnTo>
                <a:lnTo>
                  <a:pt x="30254" y="8929"/>
                </a:lnTo>
                <a:lnTo>
                  <a:pt x="32076" y="8224"/>
                </a:lnTo>
                <a:lnTo>
                  <a:pt x="34084" y="6960"/>
                </a:lnTo>
                <a:lnTo>
                  <a:pt x="36216" y="5324"/>
                </a:lnTo>
                <a:lnTo>
                  <a:pt x="38432" y="3439"/>
                </a:lnTo>
                <a:lnTo>
                  <a:pt x="40702" y="2183"/>
                </a:lnTo>
                <a:lnTo>
                  <a:pt x="43010" y="1345"/>
                </a:lnTo>
                <a:lnTo>
                  <a:pt x="45342" y="786"/>
                </a:lnTo>
                <a:lnTo>
                  <a:pt x="47691" y="414"/>
                </a:lnTo>
                <a:lnTo>
                  <a:pt x="50050" y="166"/>
                </a:lnTo>
                <a:lnTo>
                  <a:pt x="52417" y="0"/>
                </a:lnTo>
                <a:lnTo>
                  <a:pt x="53994" y="684"/>
                </a:lnTo>
                <a:lnTo>
                  <a:pt x="55046" y="1933"/>
                </a:lnTo>
                <a:lnTo>
                  <a:pt x="55748" y="3560"/>
                </a:lnTo>
                <a:lnTo>
                  <a:pt x="57009" y="4644"/>
                </a:lnTo>
                <a:lnTo>
                  <a:pt x="58644" y="5367"/>
                </a:lnTo>
                <a:lnTo>
                  <a:pt x="60527" y="5849"/>
                </a:lnTo>
                <a:lnTo>
                  <a:pt x="61783" y="6964"/>
                </a:lnTo>
                <a:lnTo>
                  <a:pt x="62620" y="8502"/>
                </a:lnTo>
                <a:lnTo>
                  <a:pt x="63178" y="10320"/>
                </a:lnTo>
                <a:lnTo>
                  <a:pt x="63550" y="13120"/>
                </a:lnTo>
                <a:lnTo>
                  <a:pt x="63798" y="16574"/>
                </a:lnTo>
                <a:lnTo>
                  <a:pt x="64073" y="23851"/>
                </a:lnTo>
                <a:lnTo>
                  <a:pt x="64229" y="32411"/>
                </a:lnTo>
                <a:lnTo>
                  <a:pt x="64285" y="44835"/>
                </a:lnTo>
                <a:lnTo>
                  <a:pt x="63494" y="46448"/>
                </a:lnTo>
                <a:lnTo>
                  <a:pt x="62174" y="47524"/>
                </a:lnTo>
                <a:lnTo>
                  <a:pt x="60499" y="48242"/>
                </a:lnTo>
                <a:lnTo>
                  <a:pt x="58589" y="49513"/>
                </a:lnTo>
                <a:lnTo>
                  <a:pt x="56521" y="51155"/>
                </a:lnTo>
                <a:lnTo>
                  <a:pt x="51293" y="55701"/>
                </a:lnTo>
                <a:lnTo>
                  <a:pt x="50071" y="56073"/>
                </a:lnTo>
                <a:lnTo>
                  <a:pt x="48461" y="56322"/>
                </a:lnTo>
                <a:lnTo>
                  <a:pt x="46596" y="56488"/>
                </a:lnTo>
                <a:lnTo>
                  <a:pt x="44557" y="56598"/>
                </a:lnTo>
                <a:lnTo>
                  <a:pt x="40177" y="56721"/>
                </a:lnTo>
                <a:lnTo>
                  <a:pt x="33247" y="56790"/>
                </a:lnTo>
                <a:lnTo>
                  <a:pt x="31690" y="56006"/>
                </a:lnTo>
                <a:lnTo>
                  <a:pt x="30652" y="54690"/>
                </a:lnTo>
                <a:lnTo>
                  <a:pt x="29959" y="53019"/>
                </a:lnTo>
                <a:lnTo>
                  <a:pt x="29498" y="51111"/>
                </a:lnTo>
                <a:lnTo>
                  <a:pt x="29190" y="49045"/>
                </a:lnTo>
                <a:lnTo>
                  <a:pt x="28985" y="46874"/>
                </a:lnTo>
                <a:lnTo>
                  <a:pt x="28849" y="44633"/>
                </a:lnTo>
                <a:lnTo>
                  <a:pt x="28697" y="40026"/>
                </a:lnTo>
                <a:lnTo>
                  <a:pt x="28591" y="28228"/>
                </a:lnTo>
                <a:lnTo>
                  <a:pt x="28586" y="25852"/>
                </a:lnTo>
                <a:lnTo>
                  <a:pt x="29376" y="24268"/>
                </a:lnTo>
                <a:lnTo>
                  <a:pt x="30697" y="23213"/>
                </a:lnTo>
                <a:lnTo>
                  <a:pt x="32371" y="22509"/>
                </a:lnTo>
                <a:lnTo>
                  <a:pt x="34280" y="21246"/>
                </a:lnTo>
                <a:lnTo>
                  <a:pt x="36347" y="19610"/>
                </a:lnTo>
                <a:lnTo>
                  <a:pt x="38519" y="17726"/>
                </a:lnTo>
                <a:lnTo>
                  <a:pt x="40761" y="16469"/>
                </a:lnTo>
                <a:lnTo>
                  <a:pt x="43049" y="15632"/>
                </a:lnTo>
                <a:lnTo>
                  <a:pt x="48633" y="14288"/>
                </a:lnTo>
                <a:lnTo>
                  <a:pt x="49884" y="14178"/>
                </a:lnTo>
                <a:lnTo>
                  <a:pt x="51512" y="14104"/>
                </a:lnTo>
                <a:lnTo>
                  <a:pt x="53391" y="14055"/>
                </a:lnTo>
                <a:lnTo>
                  <a:pt x="54645" y="14816"/>
                </a:lnTo>
                <a:lnTo>
                  <a:pt x="55480" y="16117"/>
                </a:lnTo>
                <a:lnTo>
                  <a:pt x="56036" y="17778"/>
                </a:lnTo>
                <a:lnTo>
                  <a:pt x="57201" y="18886"/>
                </a:lnTo>
                <a:lnTo>
                  <a:pt x="58772" y="19624"/>
                </a:lnTo>
                <a:lnTo>
                  <a:pt x="60613" y="20117"/>
                </a:lnTo>
                <a:lnTo>
                  <a:pt x="61840" y="21238"/>
                </a:lnTo>
                <a:lnTo>
                  <a:pt x="62658" y="22780"/>
                </a:lnTo>
                <a:lnTo>
                  <a:pt x="64294" y="282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"/>
          <p:cNvSpPr/>
          <p:nvPr/>
        </p:nvSpPr>
        <p:spPr>
          <a:xfrm>
            <a:off x="6457950" y="4450887"/>
            <a:ext cx="48986" cy="53709"/>
          </a:xfrm>
          <a:custGeom>
            <a:avLst/>
            <a:gdLst/>
            <a:ahLst/>
            <a:cxnLst/>
            <a:rect l="0" t="0" r="0" b="0"/>
            <a:pathLst>
              <a:path w="48986" h="53709">
                <a:moveTo>
                  <a:pt x="0" y="21100"/>
                </a:moveTo>
                <a:lnTo>
                  <a:pt x="0" y="14949"/>
                </a:lnTo>
                <a:lnTo>
                  <a:pt x="794" y="13824"/>
                </a:lnTo>
                <a:lnTo>
                  <a:pt x="2116" y="12281"/>
                </a:lnTo>
                <a:lnTo>
                  <a:pt x="6150" y="7893"/>
                </a:lnTo>
                <a:lnTo>
                  <a:pt x="7275" y="7533"/>
                </a:lnTo>
                <a:lnTo>
                  <a:pt x="8819" y="7293"/>
                </a:lnTo>
                <a:lnTo>
                  <a:pt x="10641" y="7133"/>
                </a:lnTo>
                <a:lnTo>
                  <a:pt x="12651" y="6232"/>
                </a:lnTo>
                <a:lnTo>
                  <a:pt x="14783" y="4838"/>
                </a:lnTo>
                <a:lnTo>
                  <a:pt x="20118" y="690"/>
                </a:lnTo>
                <a:lnTo>
                  <a:pt x="21349" y="1143"/>
                </a:lnTo>
                <a:lnTo>
                  <a:pt x="22964" y="2240"/>
                </a:lnTo>
                <a:lnTo>
                  <a:pt x="27466" y="5909"/>
                </a:lnTo>
                <a:lnTo>
                  <a:pt x="28630" y="6210"/>
                </a:lnTo>
                <a:lnTo>
                  <a:pt x="30199" y="6411"/>
                </a:lnTo>
                <a:lnTo>
                  <a:pt x="32039" y="6545"/>
                </a:lnTo>
                <a:lnTo>
                  <a:pt x="34059" y="7428"/>
                </a:lnTo>
                <a:lnTo>
                  <a:pt x="36200" y="8810"/>
                </a:lnTo>
                <a:lnTo>
                  <a:pt x="38420" y="10525"/>
                </a:lnTo>
                <a:lnTo>
                  <a:pt x="39901" y="12463"/>
                </a:lnTo>
                <a:lnTo>
                  <a:pt x="40888" y="14548"/>
                </a:lnTo>
                <a:lnTo>
                  <a:pt x="41546" y="16732"/>
                </a:lnTo>
                <a:lnTo>
                  <a:pt x="41985" y="18982"/>
                </a:lnTo>
                <a:lnTo>
                  <a:pt x="42277" y="21275"/>
                </a:lnTo>
                <a:lnTo>
                  <a:pt x="42472" y="23598"/>
                </a:lnTo>
                <a:lnTo>
                  <a:pt x="42602" y="25941"/>
                </a:lnTo>
                <a:lnTo>
                  <a:pt x="42747" y="30660"/>
                </a:lnTo>
                <a:lnTo>
                  <a:pt x="42847" y="42536"/>
                </a:lnTo>
                <a:lnTo>
                  <a:pt x="42861" y="53049"/>
                </a:lnTo>
                <a:lnTo>
                  <a:pt x="42067" y="53512"/>
                </a:lnTo>
                <a:lnTo>
                  <a:pt x="40745" y="53027"/>
                </a:lnTo>
                <a:lnTo>
                  <a:pt x="36012" y="49871"/>
                </a:lnTo>
                <a:lnTo>
                  <a:pt x="35914" y="49012"/>
                </a:lnTo>
                <a:lnTo>
                  <a:pt x="35849" y="47646"/>
                </a:lnTo>
                <a:lnTo>
                  <a:pt x="35805" y="45941"/>
                </a:lnTo>
                <a:lnTo>
                  <a:pt x="34983" y="44011"/>
                </a:lnTo>
                <a:lnTo>
                  <a:pt x="33640" y="41930"/>
                </a:lnTo>
                <a:lnTo>
                  <a:pt x="29575" y="36680"/>
                </a:lnTo>
                <a:lnTo>
                  <a:pt x="29242" y="35456"/>
                </a:lnTo>
                <a:lnTo>
                  <a:pt x="29019" y="33845"/>
                </a:lnTo>
                <a:lnTo>
                  <a:pt x="28871" y="31978"/>
                </a:lnTo>
                <a:lnTo>
                  <a:pt x="28773" y="29939"/>
                </a:lnTo>
                <a:lnTo>
                  <a:pt x="28662" y="25558"/>
                </a:lnTo>
                <a:lnTo>
                  <a:pt x="28582" y="11549"/>
                </a:lnTo>
                <a:lnTo>
                  <a:pt x="29373" y="9970"/>
                </a:lnTo>
                <a:lnTo>
                  <a:pt x="30695" y="8918"/>
                </a:lnTo>
                <a:lnTo>
                  <a:pt x="32369" y="8216"/>
                </a:lnTo>
                <a:lnTo>
                  <a:pt x="33485" y="6954"/>
                </a:lnTo>
                <a:lnTo>
                  <a:pt x="34230" y="5320"/>
                </a:lnTo>
                <a:lnTo>
                  <a:pt x="34726" y="3436"/>
                </a:lnTo>
                <a:lnTo>
                  <a:pt x="35851" y="2180"/>
                </a:lnTo>
                <a:lnTo>
                  <a:pt x="37394" y="1343"/>
                </a:lnTo>
                <a:lnTo>
                  <a:pt x="41782" y="0"/>
                </a:lnTo>
                <a:lnTo>
                  <a:pt x="42142" y="683"/>
                </a:lnTo>
                <a:lnTo>
                  <a:pt x="42382" y="1933"/>
                </a:lnTo>
                <a:lnTo>
                  <a:pt x="42542" y="3559"/>
                </a:lnTo>
                <a:lnTo>
                  <a:pt x="43442" y="5437"/>
                </a:lnTo>
                <a:lnTo>
                  <a:pt x="44837" y="7483"/>
                </a:lnTo>
                <a:lnTo>
                  <a:pt x="46559" y="9641"/>
                </a:lnTo>
                <a:lnTo>
                  <a:pt x="47708" y="11873"/>
                </a:lnTo>
                <a:lnTo>
                  <a:pt x="48474" y="14155"/>
                </a:lnTo>
                <a:lnTo>
                  <a:pt x="48985" y="16470"/>
                </a:lnTo>
                <a:lnTo>
                  <a:pt x="48531" y="18807"/>
                </a:lnTo>
                <a:lnTo>
                  <a:pt x="47435" y="21159"/>
                </a:lnTo>
                <a:lnTo>
                  <a:pt x="45911" y="23520"/>
                </a:lnTo>
                <a:lnTo>
                  <a:pt x="44894" y="25889"/>
                </a:lnTo>
                <a:lnTo>
                  <a:pt x="44217" y="28261"/>
                </a:lnTo>
                <a:lnTo>
                  <a:pt x="43765" y="30637"/>
                </a:lnTo>
                <a:lnTo>
                  <a:pt x="43464" y="33014"/>
                </a:lnTo>
                <a:lnTo>
                  <a:pt x="43264" y="35393"/>
                </a:lnTo>
                <a:lnTo>
                  <a:pt x="43130" y="37772"/>
                </a:lnTo>
                <a:lnTo>
                  <a:pt x="42981" y="42533"/>
                </a:lnTo>
                <a:lnTo>
                  <a:pt x="42886" y="48265"/>
                </a:lnTo>
                <a:lnTo>
                  <a:pt x="42084" y="48734"/>
                </a:lnTo>
                <a:lnTo>
                  <a:pt x="40756" y="49048"/>
                </a:lnTo>
                <a:lnTo>
                  <a:pt x="39077" y="49257"/>
                </a:lnTo>
                <a:lnTo>
                  <a:pt x="37957" y="50190"/>
                </a:lnTo>
                <a:lnTo>
                  <a:pt x="37211" y="51606"/>
                </a:lnTo>
                <a:lnTo>
                  <a:pt x="36713" y="53344"/>
                </a:lnTo>
                <a:lnTo>
                  <a:pt x="35588" y="53708"/>
                </a:lnTo>
                <a:lnTo>
                  <a:pt x="34044" y="53157"/>
                </a:lnTo>
                <a:lnTo>
                  <a:pt x="32221" y="51997"/>
                </a:lnTo>
                <a:lnTo>
                  <a:pt x="30212" y="51223"/>
                </a:lnTo>
                <a:lnTo>
                  <a:pt x="28078" y="50707"/>
                </a:lnTo>
                <a:lnTo>
                  <a:pt x="25862" y="50363"/>
                </a:lnTo>
                <a:lnTo>
                  <a:pt x="23592" y="50134"/>
                </a:lnTo>
                <a:lnTo>
                  <a:pt x="21284" y="49981"/>
                </a:lnTo>
                <a:lnTo>
                  <a:pt x="18951" y="49879"/>
                </a:lnTo>
                <a:lnTo>
                  <a:pt x="16603" y="49017"/>
                </a:lnTo>
                <a:lnTo>
                  <a:pt x="14244" y="47649"/>
                </a:lnTo>
                <a:lnTo>
                  <a:pt x="7143" y="425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"/>
          <p:cNvSpPr/>
          <p:nvPr/>
        </p:nvSpPr>
        <p:spPr>
          <a:xfrm>
            <a:off x="6429375" y="1985962"/>
            <a:ext cx="935832" cy="2550320"/>
          </a:xfrm>
          <a:custGeom>
            <a:avLst/>
            <a:gdLst/>
            <a:ahLst/>
            <a:cxnLst/>
            <a:rect l="0" t="0" r="0" b="0"/>
            <a:pathLst>
              <a:path w="935832" h="2550320">
                <a:moveTo>
                  <a:pt x="0" y="2550319"/>
                </a:moveTo>
                <a:lnTo>
                  <a:pt x="3792" y="2550319"/>
                </a:lnTo>
                <a:lnTo>
                  <a:pt x="4909" y="2549525"/>
                </a:lnTo>
                <a:lnTo>
                  <a:pt x="5654" y="2548202"/>
                </a:lnTo>
                <a:lnTo>
                  <a:pt x="6849" y="2544168"/>
                </a:lnTo>
                <a:lnTo>
                  <a:pt x="7118" y="2537112"/>
                </a:lnTo>
                <a:lnTo>
                  <a:pt x="13292" y="2529975"/>
                </a:lnTo>
                <a:lnTo>
                  <a:pt x="13845" y="2527254"/>
                </a:lnTo>
                <a:lnTo>
                  <a:pt x="13992" y="2525418"/>
                </a:lnTo>
                <a:lnTo>
                  <a:pt x="14884" y="2523399"/>
                </a:lnTo>
                <a:lnTo>
                  <a:pt x="20412" y="2515915"/>
                </a:lnTo>
                <a:lnTo>
                  <a:pt x="24921" y="2511197"/>
                </a:lnTo>
                <a:lnTo>
                  <a:pt x="26139" y="2509157"/>
                </a:lnTo>
                <a:lnTo>
                  <a:pt x="28254" y="2501634"/>
                </a:lnTo>
                <a:lnTo>
                  <a:pt x="33421" y="2494871"/>
                </a:lnTo>
                <a:lnTo>
                  <a:pt x="34697" y="2490486"/>
                </a:lnTo>
                <a:lnTo>
                  <a:pt x="35416" y="2483555"/>
                </a:lnTo>
                <a:lnTo>
                  <a:pt x="36310" y="2481203"/>
                </a:lnTo>
                <a:lnTo>
                  <a:pt x="41843" y="2473141"/>
                </a:lnTo>
                <a:lnTo>
                  <a:pt x="46352" y="2468361"/>
                </a:lnTo>
                <a:lnTo>
                  <a:pt x="47570" y="2466311"/>
                </a:lnTo>
                <a:lnTo>
                  <a:pt x="48923" y="2461918"/>
                </a:lnTo>
                <a:lnTo>
                  <a:pt x="49685" y="2454981"/>
                </a:lnTo>
                <a:lnTo>
                  <a:pt x="50586" y="2452629"/>
                </a:lnTo>
                <a:lnTo>
                  <a:pt x="54852" y="2445527"/>
                </a:lnTo>
                <a:lnTo>
                  <a:pt x="56128" y="2440773"/>
                </a:lnTo>
                <a:lnTo>
                  <a:pt x="57262" y="2439189"/>
                </a:lnTo>
                <a:lnTo>
                  <a:pt x="58813" y="2438132"/>
                </a:lnTo>
                <a:lnTo>
                  <a:pt x="60639" y="2437428"/>
                </a:lnTo>
                <a:lnTo>
                  <a:pt x="61857" y="2436164"/>
                </a:lnTo>
                <a:lnTo>
                  <a:pt x="62669" y="2434529"/>
                </a:lnTo>
                <a:lnTo>
                  <a:pt x="63211" y="2432644"/>
                </a:lnTo>
                <a:lnTo>
                  <a:pt x="65929" y="2428433"/>
                </a:lnTo>
                <a:lnTo>
                  <a:pt x="67765" y="2426200"/>
                </a:lnTo>
                <a:lnTo>
                  <a:pt x="68989" y="2423916"/>
                </a:lnTo>
                <a:lnTo>
                  <a:pt x="70349" y="2419263"/>
                </a:lnTo>
                <a:lnTo>
                  <a:pt x="71342" y="2405055"/>
                </a:lnTo>
                <a:lnTo>
                  <a:pt x="72167" y="2402676"/>
                </a:lnTo>
                <a:lnTo>
                  <a:pt x="76328" y="2395536"/>
                </a:lnTo>
                <a:lnTo>
                  <a:pt x="78707" y="2388393"/>
                </a:lnTo>
                <a:lnTo>
                  <a:pt x="84087" y="2381250"/>
                </a:lnTo>
                <a:lnTo>
                  <a:pt x="88436" y="2376488"/>
                </a:lnTo>
                <a:lnTo>
                  <a:pt x="89913" y="2374106"/>
                </a:lnTo>
                <a:lnTo>
                  <a:pt x="91555" y="2369344"/>
                </a:lnTo>
                <a:lnTo>
                  <a:pt x="92479" y="2362200"/>
                </a:lnTo>
                <a:lnTo>
                  <a:pt x="93403" y="2359819"/>
                </a:lnTo>
                <a:lnTo>
                  <a:pt x="97701" y="2352675"/>
                </a:lnTo>
                <a:lnTo>
                  <a:pt x="100121" y="2345531"/>
                </a:lnTo>
                <a:lnTo>
                  <a:pt x="103500" y="2340769"/>
                </a:lnTo>
                <a:lnTo>
                  <a:pt x="104719" y="2337594"/>
                </a:lnTo>
                <a:lnTo>
                  <a:pt x="106674" y="2323208"/>
                </a:lnTo>
                <a:lnTo>
                  <a:pt x="106835" y="2320330"/>
                </a:lnTo>
                <a:lnTo>
                  <a:pt x="107736" y="2317618"/>
                </a:lnTo>
                <a:lnTo>
                  <a:pt x="110853" y="2312488"/>
                </a:lnTo>
                <a:lnTo>
                  <a:pt x="118529" y="2302727"/>
                </a:lnTo>
                <a:lnTo>
                  <a:pt x="121373" y="2295542"/>
                </a:lnTo>
                <a:lnTo>
                  <a:pt x="124852" y="2290771"/>
                </a:lnTo>
                <a:lnTo>
                  <a:pt x="126097" y="2287593"/>
                </a:lnTo>
                <a:lnTo>
                  <a:pt x="128643" y="2276330"/>
                </a:lnTo>
                <a:lnTo>
                  <a:pt x="133277" y="2267613"/>
                </a:lnTo>
                <a:lnTo>
                  <a:pt x="135797" y="2260003"/>
                </a:lnTo>
                <a:lnTo>
                  <a:pt x="139200" y="2255131"/>
                </a:lnTo>
                <a:lnTo>
                  <a:pt x="140425" y="2251927"/>
                </a:lnTo>
                <a:lnTo>
                  <a:pt x="142391" y="2237495"/>
                </a:lnTo>
                <a:lnTo>
                  <a:pt x="142552" y="2234613"/>
                </a:lnTo>
                <a:lnTo>
                  <a:pt x="143454" y="2231898"/>
                </a:lnTo>
                <a:lnTo>
                  <a:pt x="146571" y="2226765"/>
                </a:lnTo>
                <a:lnTo>
                  <a:pt x="148487" y="2219721"/>
                </a:lnTo>
                <a:lnTo>
                  <a:pt x="148997" y="2215621"/>
                </a:lnTo>
                <a:lnTo>
                  <a:pt x="151681" y="2208947"/>
                </a:lnTo>
                <a:lnTo>
                  <a:pt x="154726" y="2203336"/>
                </a:lnTo>
                <a:lnTo>
                  <a:pt x="160634" y="2187047"/>
                </a:lnTo>
                <a:lnTo>
                  <a:pt x="168490" y="2174761"/>
                </a:lnTo>
                <a:lnTo>
                  <a:pt x="170135" y="2169621"/>
                </a:lnTo>
                <a:lnTo>
                  <a:pt x="171984" y="2154944"/>
                </a:lnTo>
                <a:lnTo>
                  <a:pt x="176282" y="2145392"/>
                </a:lnTo>
                <a:lnTo>
                  <a:pt x="178703" y="2133655"/>
                </a:lnTo>
                <a:lnTo>
                  <a:pt x="189924" y="2111442"/>
                </a:lnTo>
                <a:lnTo>
                  <a:pt x="192799" y="2098460"/>
                </a:lnTo>
                <a:lnTo>
                  <a:pt x="198363" y="2086560"/>
                </a:lnTo>
                <a:lnTo>
                  <a:pt x="199532" y="2076888"/>
                </a:lnTo>
                <a:lnTo>
                  <a:pt x="199697" y="2072773"/>
                </a:lnTo>
                <a:lnTo>
                  <a:pt x="200600" y="2069236"/>
                </a:lnTo>
                <a:lnTo>
                  <a:pt x="212369" y="2044738"/>
                </a:lnTo>
                <a:lnTo>
                  <a:pt x="213737" y="2034334"/>
                </a:lnTo>
                <a:lnTo>
                  <a:pt x="213928" y="2030116"/>
                </a:lnTo>
                <a:lnTo>
                  <a:pt x="214850" y="2026510"/>
                </a:lnTo>
                <a:lnTo>
                  <a:pt x="226654" y="2001883"/>
                </a:lnTo>
                <a:lnTo>
                  <a:pt x="228023" y="1991473"/>
                </a:lnTo>
                <a:lnTo>
                  <a:pt x="228215" y="1987255"/>
                </a:lnTo>
                <a:lnTo>
                  <a:pt x="230545" y="1978335"/>
                </a:lnTo>
                <a:lnTo>
                  <a:pt x="234203" y="1966505"/>
                </a:lnTo>
                <a:lnTo>
                  <a:pt x="235853" y="1959852"/>
                </a:lnTo>
                <a:lnTo>
                  <a:pt x="241262" y="1944763"/>
                </a:lnTo>
                <a:lnTo>
                  <a:pt x="242958" y="1938283"/>
                </a:lnTo>
                <a:lnTo>
                  <a:pt x="247583" y="1925709"/>
                </a:lnTo>
                <a:lnTo>
                  <a:pt x="252004" y="1893052"/>
                </a:lnTo>
                <a:lnTo>
                  <a:pt x="262375" y="1864515"/>
                </a:lnTo>
                <a:lnTo>
                  <a:pt x="264856" y="1845616"/>
                </a:lnTo>
                <a:lnTo>
                  <a:pt x="269152" y="1832901"/>
                </a:lnTo>
                <a:lnTo>
                  <a:pt x="271571" y="1819079"/>
                </a:lnTo>
                <a:lnTo>
                  <a:pt x="284118" y="1778349"/>
                </a:lnTo>
                <a:lnTo>
                  <a:pt x="286329" y="1759832"/>
                </a:lnTo>
                <a:lnTo>
                  <a:pt x="291362" y="1744739"/>
                </a:lnTo>
                <a:lnTo>
                  <a:pt x="293006" y="1738258"/>
                </a:lnTo>
                <a:lnTo>
                  <a:pt x="298413" y="1723279"/>
                </a:lnTo>
                <a:lnTo>
                  <a:pt x="298954" y="1720353"/>
                </a:lnTo>
                <a:lnTo>
                  <a:pt x="301673" y="1714985"/>
                </a:lnTo>
                <a:lnTo>
                  <a:pt x="303509" y="1712442"/>
                </a:lnTo>
                <a:lnTo>
                  <a:pt x="305549" y="1705383"/>
                </a:lnTo>
                <a:lnTo>
                  <a:pt x="306093" y="1701279"/>
                </a:lnTo>
                <a:lnTo>
                  <a:pt x="308814" y="1694601"/>
                </a:lnTo>
                <a:lnTo>
                  <a:pt x="317028" y="1680054"/>
                </a:lnTo>
                <a:lnTo>
                  <a:pt x="319495" y="1673262"/>
                </a:lnTo>
                <a:lnTo>
                  <a:pt x="320153" y="1670339"/>
                </a:lnTo>
                <a:lnTo>
                  <a:pt x="323001" y="1664975"/>
                </a:lnTo>
                <a:lnTo>
                  <a:pt x="324870" y="1662433"/>
                </a:lnTo>
                <a:lnTo>
                  <a:pt x="326949" y="1657493"/>
                </a:lnTo>
                <a:lnTo>
                  <a:pt x="327873" y="1651857"/>
                </a:lnTo>
                <a:lnTo>
                  <a:pt x="328284" y="1644061"/>
                </a:lnTo>
                <a:lnTo>
                  <a:pt x="329187" y="1640553"/>
                </a:lnTo>
                <a:lnTo>
                  <a:pt x="334223" y="1629220"/>
                </a:lnTo>
                <a:lnTo>
                  <a:pt x="334734" y="1626691"/>
                </a:lnTo>
                <a:lnTo>
                  <a:pt x="337418" y="1621763"/>
                </a:lnTo>
                <a:lnTo>
                  <a:pt x="339245" y="1619338"/>
                </a:lnTo>
                <a:lnTo>
                  <a:pt x="341276" y="1614527"/>
                </a:lnTo>
                <a:lnTo>
                  <a:pt x="341817" y="1612133"/>
                </a:lnTo>
                <a:lnTo>
                  <a:pt x="344535" y="1607355"/>
                </a:lnTo>
                <a:lnTo>
                  <a:pt x="346371" y="1604971"/>
                </a:lnTo>
                <a:lnTo>
                  <a:pt x="348412" y="1600203"/>
                </a:lnTo>
                <a:lnTo>
                  <a:pt x="348956" y="1597821"/>
                </a:lnTo>
                <a:lnTo>
                  <a:pt x="351676" y="1593057"/>
                </a:lnTo>
                <a:lnTo>
                  <a:pt x="353514" y="1590676"/>
                </a:lnTo>
                <a:lnTo>
                  <a:pt x="354738" y="1587500"/>
                </a:lnTo>
                <a:lnTo>
                  <a:pt x="357255" y="1576241"/>
                </a:lnTo>
                <a:lnTo>
                  <a:pt x="361881" y="1567524"/>
                </a:lnTo>
                <a:lnTo>
                  <a:pt x="363242" y="1562395"/>
                </a:lnTo>
                <a:lnTo>
                  <a:pt x="364008" y="1555043"/>
                </a:lnTo>
                <a:lnTo>
                  <a:pt x="364910" y="1552633"/>
                </a:lnTo>
                <a:lnTo>
                  <a:pt x="369177" y="1545449"/>
                </a:lnTo>
                <a:lnTo>
                  <a:pt x="374964" y="1529735"/>
                </a:lnTo>
                <a:lnTo>
                  <a:pt x="382806" y="1517519"/>
                </a:lnTo>
                <a:lnTo>
                  <a:pt x="385680" y="1509909"/>
                </a:lnTo>
                <a:lnTo>
                  <a:pt x="390412" y="1502627"/>
                </a:lnTo>
                <a:lnTo>
                  <a:pt x="391797" y="1497832"/>
                </a:lnTo>
                <a:lnTo>
                  <a:pt x="392578" y="1490671"/>
                </a:lnTo>
                <a:lnTo>
                  <a:pt x="393481" y="1488286"/>
                </a:lnTo>
                <a:lnTo>
                  <a:pt x="397750" y="1481139"/>
                </a:lnTo>
                <a:lnTo>
                  <a:pt x="400162" y="1473995"/>
                </a:lnTo>
                <a:lnTo>
                  <a:pt x="404757" y="1466850"/>
                </a:lnTo>
                <a:lnTo>
                  <a:pt x="407265" y="1459706"/>
                </a:lnTo>
                <a:lnTo>
                  <a:pt x="411889" y="1452563"/>
                </a:lnTo>
                <a:lnTo>
                  <a:pt x="414405" y="1445419"/>
                </a:lnTo>
                <a:lnTo>
                  <a:pt x="417807" y="1440656"/>
                </a:lnTo>
                <a:lnTo>
                  <a:pt x="419031" y="1437481"/>
                </a:lnTo>
                <a:lnTo>
                  <a:pt x="420997" y="1423096"/>
                </a:lnTo>
                <a:lnTo>
                  <a:pt x="421158" y="1420218"/>
                </a:lnTo>
                <a:lnTo>
                  <a:pt x="422060" y="1417506"/>
                </a:lnTo>
                <a:lnTo>
                  <a:pt x="426327" y="1409896"/>
                </a:lnTo>
                <a:lnTo>
                  <a:pt x="427604" y="1405025"/>
                </a:lnTo>
                <a:lnTo>
                  <a:pt x="428535" y="1390658"/>
                </a:lnTo>
                <a:lnTo>
                  <a:pt x="429359" y="1388274"/>
                </a:lnTo>
                <a:lnTo>
                  <a:pt x="432390" y="1383509"/>
                </a:lnTo>
                <a:lnTo>
                  <a:pt x="440011" y="1373982"/>
                </a:lnTo>
                <a:lnTo>
                  <a:pt x="442846" y="1366838"/>
                </a:lnTo>
                <a:lnTo>
                  <a:pt x="447567" y="1359694"/>
                </a:lnTo>
                <a:lnTo>
                  <a:pt x="448950" y="1354931"/>
                </a:lnTo>
                <a:lnTo>
                  <a:pt x="449959" y="1340644"/>
                </a:lnTo>
                <a:lnTo>
                  <a:pt x="450784" y="1338263"/>
                </a:lnTo>
                <a:lnTo>
                  <a:pt x="453820" y="1333500"/>
                </a:lnTo>
                <a:lnTo>
                  <a:pt x="455697" y="1326621"/>
                </a:lnTo>
                <a:lnTo>
                  <a:pt x="456198" y="1322564"/>
                </a:lnTo>
                <a:lnTo>
                  <a:pt x="457326" y="1319066"/>
                </a:lnTo>
                <a:lnTo>
                  <a:pt x="461912" y="1310349"/>
                </a:lnTo>
                <a:lnTo>
                  <a:pt x="463263" y="1305219"/>
                </a:lnTo>
                <a:lnTo>
                  <a:pt x="464249" y="1290663"/>
                </a:lnTo>
                <a:lnTo>
                  <a:pt x="465074" y="1288274"/>
                </a:lnTo>
                <a:lnTo>
                  <a:pt x="468108" y="1283502"/>
                </a:lnTo>
                <a:lnTo>
                  <a:pt x="469986" y="1276618"/>
                </a:lnTo>
                <a:lnTo>
                  <a:pt x="470486" y="1272560"/>
                </a:lnTo>
                <a:lnTo>
                  <a:pt x="471613" y="1269061"/>
                </a:lnTo>
                <a:lnTo>
                  <a:pt x="476199" y="1260344"/>
                </a:lnTo>
                <a:lnTo>
                  <a:pt x="477550" y="1255213"/>
                </a:lnTo>
                <a:lnTo>
                  <a:pt x="479211" y="1240543"/>
                </a:lnTo>
                <a:lnTo>
                  <a:pt x="484243" y="1229178"/>
                </a:lnTo>
                <a:lnTo>
                  <a:pt x="484754" y="1226646"/>
                </a:lnTo>
                <a:lnTo>
                  <a:pt x="487437" y="1221715"/>
                </a:lnTo>
                <a:lnTo>
                  <a:pt x="489264" y="1219290"/>
                </a:lnTo>
                <a:lnTo>
                  <a:pt x="490482" y="1216084"/>
                </a:lnTo>
                <a:lnTo>
                  <a:pt x="492990" y="1204783"/>
                </a:lnTo>
                <a:lnTo>
                  <a:pt x="497614" y="1195261"/>
                </a:lnTo>
                <a:lnTo>
                  <a:pt x="499578" y="1180340"/>
                </a:lnTo>
                <a:lnTo>
                  <a:pt x="499967" y="1169514"/>
                </a:lnTo>
                <a:lnTo>
                  <a:pt x="508878" y="1141337"/>
                </a:lnTo>
                <a:lnTo>
                  <a:pt x="511918" y="1133530"/>
                </a:lnTo>
                <a:lnTo>
                  <a:pt x="513629" y="1124672"/>
                </a:lnTo>
                <a:lnTo>
                  <a:pt x="514029" y="1119508"/>
                </a:lnTo>
                <a:lnTo>
                  <a:pt x="520472" y="1098777"/>
                </a:lnTo>
                <a:lnTo>
                  <a:pt x="522227" y="1073872"/>
                </a:lnTo>
                <a:lnTo>
                  <a:pt x="527136" y="1058907"/>
                </a:lnTo>
                <a:lnTo>
                  <a:pt x="529233" y="1044790"/>
                </a:lnTo>
                <a:lnTo>
                  <a:pt x="533488" y="1032586"/>
                </a:lnTo>
                <a:lnTo>
                  <a:pt x="535580" y="1009720"/>
                </a:lnTo>
                <a:lnTo>
                  <a:pt x="535754" y="991707"/>
                </a:lnTo>
                <a:lnTo>
                  <a:pt x="537886" y="984213"/>
                </a:lnTo>
                <a:lnTo>
                  <a:pt x="540685" y="975590"/>
                </a:lnTo>
                <a:lnTo>
                  <a:pt x="543521" y="952584"/>
                </a:lnTo>
                <a:lnTo>
                  <a:pt x="548540" y="937494"/>
                </a:lnTo>
                <a:lnTo>
                  <a:pt x="550183" y="931014"/>
                </a:lnTo>
                <a:lnTo>
                  <a:pt x="555589" y="916036"/>
                </a:lnTo>
                <a:lnTo>
                  <a:pt x="557284" y="909571"/>
                </a:lnTo>
                <a:lnTo>
                  <a:pt x="561908" y="897006"/>
                </a:lnTo>
                <a:lnTo>
                  <a:pt x="564424" y="884023"/>
                </a:lnTo>
                <a:lnTo>
                  <a:pt x="569050" y="874002"/>
                </a:lnTo>
                <a:lnTo>
                  <a:pt x="570774" y="861332"/>
                </a:lnTo>
                <a:lnTo>
                  <a:pt x="571177" y="852185"/>
                </a:lnTo>
                <a:lnTo>
                  <a:pt x="572079" y="848317"/>
                </a:lnTo>
                <a:lnTo>
                  <a:pt x="583844" y="823195"/>
                </a:lnTo>
                <a:lnTo>
                  <a:pt x="584492" y="820259"/>
                </a:lnTo>
                <a:lnTo>
                  <a:pt x="587328" y="814880"/>
                </a:lnTo>
                <a:lnTo>
                  <a:pt x="589196" y="812335"/>
                </a:lnTo>
                <a:lnTo>
                  <a:pt x="591271" y="805273"/>
                </a:lnTo>
                <a:lnTo>
                  <a:pt x="592987" y="796843"/>
                </a:lnTo>
                <a:lnTo>
                  <a:pt x="598440" y="780612"/>
                </a:lnTo>
                <a:lnTo>
                  <a:pt x="598984" y="777583"/>
                </a:lnTo>
                <a:lnTo>
                  <a:pt x="601706" y="772101"/>
                </a:lnTo>
                <a:lnTo>
                  <a:pt x="603544" y="769528"/>
                </a:lnTo>
                <a:lnTo>
                  <a:pt x="605585" y="764552"/>
                </a:lnTo>
                <a:lnTo>
                  <a:pt x="606492" y="758901"/>
                </a:lnTo>
                <a:lnTo>
                  <a:pt x="606896" y="751098"/>
                </a:lnTo>
                <a:lnTo>
                  <a:pt x="607797" y="747588"/>
                </a:lnTo>
                <a:lnTo>
                  <a:pt x="612830" y="736252"/>
                </a:lnTo>
                <a:lnTo>
                  <a:pt x="614475" y="730448"/>
                </a:lnTo>
                <a:lnTo>
                  <a:pt x="619882" y="715904"/>
                </a:lnTo>
                <a:lnTo>
                  <a:pt x="620423" y="713013"/>
                </a:lnTo>
                <a:lnTo>
                  <a:pt x="623141" y="707684"/>
                </a:lnTo>
                <a:lnTo>
                  <a:pt x="624978" y="705152"/>
                </a:lnTo>
                <a:lnTo>
                  <a:pt x="627018" y="698105"/>
                </a:lnTo>
                <a:lnTo>
                  <a:pt x="628327" y="684438"/>
                </a:lnTo>
                <a:lnTo>
                  <a:pt x="629229" y="681717"/>
                </a:lnTo>
                <a:lnTo>
                  <a:pt x="632346" y="676577"/>
                </a:lnTo>
                <a:lnTo>
                  <a:pt x="634262" y="669530"/>
                </a:lnTo>
                <a:lnTo>
                  <a:pt x="634772" y="665429"/>
                </a:lnTo>
                <a:lnTo>
                  <a:pt x="637456" y="658754"/>
                </a:lnTo>
                <a:lnTo>
                  <a:pt x="639283" y="655863"/>
                </a:lnTo>
                <a:lnTo>
                  <a:pt x="641313" y="648418"/>
                </a:lnTo>
                <a:lnTo>
                  <a:pt x="642616" y="634495"/>
                </a:lnTo>
                <a:lnTo>
                  <a:pt x="643517" y="631753"/>
                </a:lnTo>
                <a:lnTo>
                  <a:pt x="654310" y="611898"/>
                </a:lnTo>
                <a:lnTo>
                  <a:pt x="657155" y="603137"/>
                </a:lnTo>
                <a:lnTo>
                  <a:pt x="661878" y="595514"/>
                </a:lnTo>
                <a:lnTo>
                  <a:pt x="663261" y="590640"/>
                </a:lnTo>
                <a:lnTo>
                  <a:pt x="662837" y="587435"/>
                </a:lnTo>
                <a:lnTo>
                  <a:pt x="658121" y="570119"/>
                </a:lnTo>
                <a:lnTo>
                  <a:pt x="658616" y="567405"/>
                </a:lnTo>
                <a:lnTo>
                  <a:pt x="662311" y="558998"/>
                </a:lnTo>
                <a:lnTo>
                  <a:pt x="664553" y="547599"/>
                </a:lnTo>
                <a:lnTo>
                  <a:pt x="669097" y="538048"/>
                </a:lnTo>
                <a:lnTo>
                  <a:pt x="671590" y="526311"/>
                </a:lnTo>
                <a:lnTo>
                  <a:pt x="676209" y="517453"/>
                </a:lnTo>
                <a:lnTo>
                  <a:pt x="682126" y="501128"/>
                </a:lnTo>
                <a:lnTo>
                  <a:pt x="689983" y="488837"/>
                </a:lnTo>
                <a:lnTo>
                  <a:pt x="692860" y="481214"/>
                </a:lnTo>
                <a:lnTo>
                  <a:pt x="697593" y="473929"/>
                </a:lnTo>
                <a:lnTo>
                  <a:pt x="707297" y="445957"/>
                </a:lnTo>
                <a:lnTo>
                  <a:pt x="711925" y="438347"/>
                </a:lnTo>
                <a:lnTo>
                  <a:pt x="714443" y="431065"/>
                </a:lnTo>
                <a:lnTo>
                  <a:pt x="719069" y="423880"/>
                </a:lnTo>
                <a:lnTo>
                  <a:pt x="721586" y="416724"/>
                </a:lnTo>
                <a:lnTo>
                  <a:pt x="726213" y="409577"/>
                </a:lnTo>
                <a:lnTo>
                  <a:pt x="727573" y="404813"/>
                </a:lnTo>
                <a:lnTo>
                  <a:pt x="728340" y="397669"/>
                </a:lnTo>
                <a:lnTo>
                  <a:pt x="729241" y="395288"/>
                </a:lnTo>
                <a:lnTo>
                  <a:pt x="733508" y="388144"/>
                </a:lnTo>
                <a:lnTo>
                  <a:pt x="735919" y="381000"/>
                </a:lnTo>
                <a:lnTo>
                  <a:pt x="740513" y="373856"/>
                </a:lnTo>
                <a:lnTo>
                  <a:pt x="743022" y="366713"/>
                </a:lnTo>
                <a:lnTo>
                  <a:pt x="747645" y="359569"/>
                </a:lnTo>
                <a:lnTo>
                  <a:pt x="749006" y="354806"/>
                </a:lnTo>
                <a:lnTo>
                  <a:pt x="749771" y="347663"/>
                </a:lnTo>
                <a:lnTo>
                  <a:pt x="750672" y="345281"/>
                </a:lnTo>
                <a:lnTo>
                  <a:pt x="754939" y="338138"/>
                </a:lnTo>
                <a:lnTo>
                  <a:pt x="756216" y="333375"/>
                </a:lnTo>
                <a:lnTo>
                  <a:pt x="756935" y="326231"/>
                </a:lnTo>
                <a:lnTo>
                  <a:pt x="757829" y="323850"/>
                </a:lnTo>
                <a:lnTo>
                  <a:pt x="762087" y="316706"/>
                </a:lnTo>
                <a:lnTo>
                  <a:pt x="764495" y="309563"/>
                </a:lnTo>
                <a:lnTo>
                  <a:pt x="770442" y="301449"/>
                </a:lnTo>
                <a:lnTo>
                  <a:pt x="774996" y="296663"/>
                </a:lnTo>
                <a:lnTo>
                  <a:pt x="776220" y="294613"/>
                </a:lnTo>
                <a:lnTo>
                  <a:pt x="778736" y="287935"/>
                </a:lnTo>
                <a:lnTo>
                  <a:pt x="784724" y="279991"/>
                </a:lnTo>
                <a:lnTo>
                  <a:pt x="785328" y="277105"/>
                </a:lnTo>
                <a:lnTo>
                  <a:pt x="785490" y="275224"/>
                </a:lnTo>
                <a:lnTo>
                  <a:pt x="786391" y="273177"/>
                </a:lnTo>
                <a:lnTo>
                  <a:pt x="790658" y="266502"/>
                </a:lnTo>
                <a:lnTo>
                  <a:pt x="793069" y="259498"/>
                </a:lnTo>
                <a:lnTo>
                  <a:pt x="799017" y="251435"/>
                </a:lnTo>
                <a:lnTo>
                  <a:pt x="799619" y="248538"/>
                </a:lnTo>
                <a:lnTo>
                  <a:pt x="799779" y="246655"/>
                </a:lnTo>
                <a:lnTo>
                  <a:pt x="800679" y="244605"/>
                </a:lnTo>
                <a:lnTo>
                  <a:pt x="804946" y="237929"/>
                </a:lnTo>
                <a:lnTo>
                  <a:pt x="806222" y="233275"/>
                </a:lnTo>
                <a:lnTo>
                  <a:pt x="807356" y="231717"/>
                </a:lnTo>
                <a:lnTo>
                  <a:pt x="808906" y="230678"/>
                </a:lnTo>
                <a:lnTo>
                  <a:pt x="810733" y="229985"/>
                </a:lnTo>
                <a:lnTo>
                  <a:pt x="817097" y="225218"/>
                </a:lnTo>
                <a:lnTo>
                  <a:pt x="818575" y="223170"/>
                </a:lnTo>
                <a:lnTo>
                  <a:pt x="821142" y="215636"/>
                </a:lnTo>
                <a:lnTo>
                  <a:pt x="821497" y="204486"/>
                </a:lnTo>
                <a:lnTo>
                  <a:pt x="822301" y="202999"/>
                </a:lnTo>
                <a:lnTo>
                  <a:pt x="823632" y="202008"/>
                </a:lnTo>
                <a:lnTo>
                  <a:pt x="825313" y="201347"/>
                </a:lnTo>
                <a:lnTo>
                  <a:pt x="826434" y="200112"/>
                </a:lnTo>
                <a:lnTo>
                  <a:pt x="827181" y="198496"/>
                </a:lnTo>
                <a:lnTo>
                  <a:pt x="828011" y="194583"/>
                </a:lnTo>
                <a:lnTo>
                  <a:pt x="828379" y="190198"/>
                </a:lnTo>
                <a:lnTo>
                  <a:pt x="829271" y="188711"/>
                </a:lnTo>
                <a:lnTo>
                  <a:pt x="830660" y="187720"/>
                </a:lnTo>
                <a:lnTo>
                  <a:pt x="832380" y="187059"/>
                </a:lnTo>
                <a:lnTo>
                  <a:pt x="833526" y="185825"/>
                </a:lnTo>
                <a:lnTo>
                  <a:pt x="834290" y="184208"/>
                </a:lnTo>
                <a:lnTo>
                  <a:pt x="835517" y="179703"/>
                </a:lnTo>
                <a:lnTo>
                  <a:pt x="849023" y="165395"/>
                </a:lnTo>
                <a:lnTo>
                  <a:pt x="849384" y="164238"/>
                </a:lnTo>
                <a:lnTo>
                  <a:pt x="849785" y="160836"/>
                </a:lnTo>
                <a:lnTo>
                  <a:pt x="850686" y="158818"/>
                </a:lnTo>
                <a:lnTo>
                  <a:pt x="856229" y="151334"/>
                </a:lnTo>
                <a:lnTo>
                  <a:pt x="856795" y="148487"/>
                </a:lnTo>
                <a:lnTo>
                  <a:pt x="856947" y="146616"/>
                </a:lnTo>
                <a:lnTo>
                  <a:pt x="857842" y="145369"/>
                </a:lnTo>
                <a:lnTo>
                  <a:pt x="859232" y="144538"/>
                </a:lnTo>
                <a:lnTo>
                  <a:pt x="860952" y="143984"/>
                </a:lnTo>
                <a:lnTo>
                  <a:pt x="862100" y="142820"/>
                </a:lnTo>
                <a:lnTo>
                  <a:pt x="862864" y="141251"/>
                </a:lnTo>
                <a:lnTo>
                  <a:pt x="863713" y="137391"/>
                </a:lnTo>
                <a:lnTo>
                  <a:pt x="864091" y="133029"/>
                </a:lnTo>
                <a:lnTo>
                  <a:pt x="864985" y="130755"/>
                </a:lnTo>
                <a:lnTo>
                  <a:pt x="869243" y="123762"/>
                </a:lnTo>
                <a:lnTo>
                  <a:pt x="870518" y="119034"/>
                </a:lnTo>
                <a:lnTo>
                  <a:pt x="871651" y="117456"/>
                </a:lnTo>
                <a:lnTo>
                  <a:pt x="873200" y="116404"/>
                </a:lnTo>
                <a:lnTo>
                  <a:pt x="875027" y="115703"/>
                </a:lnTo>
                <a:lnTo>
                  <a:pt x="876245" y="114441"/>
                </a:lnTo>
                <a:lnTo>
                  <a:pt x="877057" y="112807"/>
                </a:lnTo>
                <a:lnTo>
                  <a:pt x="878360" y="108272"/>
                </a:lnTo>
                <a:lnTo>
                  <a:pt x="883527" y="101673"/>
                </a:lnTo>
                <a:lnTo>
                  <a:pt x="884804" y="97311"/>
                </a:lnTo>
                <a:lnTo>
                  <a:pt x="885522" y="90393"/>
                </a:lnTo>
                <a:lnTo>
                  <a:pt x="886417" y="88837"/>
                </a:lnTo>
                <a:lnTo>
                  <a:pt x="887807" y="87800"/>
                </a:lnTo>
                <a:lnTo>
                  <a:pt x="889527" y="87108"/>
                </a:lnTo>
                <a:lnTo>
                  <a:pt x="890674" y="85853"/>
                </a:lnTo>
                <a:lnTo>
                  <a:pt x="891439" y="84223"/>
                </a:lnTo>
                <a:lnTo>
                  <a:pt x="891949" y="82342"/>
                </a:lnTo>
                <a:lnTo>
                  <a:pt x="894632" y="78136"/>
                </a:lnTo>
                <a:lnTo>
                  <a:pt x="896458" y="75903"/>
                </a:lnTo>
                <a:lnTo>
                  <a:pt x="897676" y="73621"/>
                </a:lnTo>
                <a:lnTo>
                  <a:pt x="900184" y="66616"/>
                </a:lnTo>
                <a:lnTo>
                  <a:pt x="904808" y="59514"/>
                </a:lnTo>
                <a:lnTo>
                  <a:pt x="906933" y="51415"/>
                </a:lnTo>
                <a:lnTo>
                  <a:pt x="907160" y="46631"/>
                </a:lnTo>
                <a:lnTo>
                  <a:pt x="907986" y="44581"/>
                </a:lnTo>
                <a:lnTo>
                  <a:pt x="912146" y="37904"/>
                </a:lnTo>
                <a:lnTo>
                  <a:pt x="914526" y="30898"/>
                </a:lnTo>
                <a:lnTo>
                  <a:pt x="920463" y="22835"/>
                </a:lnTo>
                <a:lnTo>
                  <a:pt x="925016" y="18055"/>
                </a:lnTo>
                <a:lnTo>
                  <a:pt x="926239" y="16005"/>
                </a:lnTo>
                <a:lnTo>
                  <a:pt x="928365" y="8468"/>
                </a:lnTo>
                <a:lnTo>
                  <a:pt x="9358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"/>
          <p:cNvSpPr/>
          <p:nvPr/>
        </p:nvSpPr>
        <p:spPr>
          <a:xfrm>
            <a:off x="7315200" y="1900238"/>
            <a:ext cx="128493" cy="128588"/>
          </a:xfrm>
          <a:custGeom>
            <a:avLst/>
            <a:gdLst/>
            <a:ahLst/>
            <a:cxnLst/>
            <a:rect l="0" t="0" r="0" b="0"/>
            <a:pathLst>
              <a:path w="128493" h="128588">
                <a:moveTo>
                  <a:pt x="0" y="71437"/>
                </a:moveTo>
                <a:lnTo>
                  <a:pt x="6849" y="64587"/>
                </a:lnTo>
                <a:lnTo>
                  <a:pt x="7056" y="60588"/>
                </a:lnTo>
                <a:lnTo>
                  <a:pt x="7117" y="58168"/>
                </a:lnTo>
                <a:lnTo>
                  <a:pt x="9249" y="55485"/>
                </a:lnTo>
                <a:lnTo>
                  <a:pt x="10928" y="53659"/>
                </a:lnTo>
                <a:lnTo>
                  <a:pt x="12841" y="52441"/>
                </a:lnTo>
                <a:lnTo>
                  <a:pt x="14910" y="51629"/>
                </a:lnTo>
                <a:lnTo>
                  <a:pt x="17085" y="51088"/>
                </a:lnTo>
                <a:lnTo>
                  <a:pt x="18533" y="49933"/>
                </a:lnTo>
                <a:lnTo>
                  <a:pt x="19499" y="48370"/>
                </a:lnTo>
                <a:lnTo>
                  <a:pt x="20142" y="46534"/>
                </a:lnTo>
                <a:lnTo>
                  <a:pt x="21366" y="45310"/>
                </a:lnTo>
                <a:lnTo>
                  <a:pt x="22975" y="44494"/>
                </a:lnTo>
                <a:lnTo>
                  <a:pt x="24841" y="43950"/>
                </a:lnTo>
                <a:lnTo>
                  <a:pt x="26879" y="42793"/>
                </a:lnTo>
                <a:lnTo>
                  <a:pt x="29033" y="41228"/>
                </a:lnTo>
                <a:lnTo>
                  <a:pt x="34397" y="36806"/>
                </a:lnTo>
                <a:lnTo>
                  <a:pt x="37248" y="34085"/>
                </a:lnTo>
                <a:lnTo>
                  <a:pt x="39120" y="32248"/>
                </a:lnTo>
                <a:lnTo>
                  <a:pt x="41161" y="31023"/>
                </a:lnTo>
                <a:lnTo>
                  <a:pt x="43315" y="30207"/>
                </a:lnTo>
                <a:lnTo>
                  <a:pt x="45546" y="29662"/>
                </a:lnTo>
                <a:lnTo>
                  <a:pt x="47827" y="28506"/>
                </a:lnTo>
                <a:lnTo>
                  <a:pt x="50140" y="26941"/>
                </a:lnTo>
                <a:lnTo>
                  <a:pt x="52476" y="25104"/>
                </a:lnTo>
                <a:lnTo>
                  <a:pt x="54828" y="23880"/>
                </a:lnTo>
                <a:lnTo>
                  <a:pt x="57190" y="23063"/>
                </a:lnTo>
                <a:lnTo>
                  <a:pt x="59557" y="22519"/>
                </a:lnTo>
                <a:lnTo>
                  <a:pt x="61930" y="21362"/>
                </a:lnTo>
                <a:lnTo>
                  <a:pt x="64306" y="19797"/>
                </a:lnTo>
                <a:lnTo>
                  <a:pt x="66682" y="17960"/>
                </a:lnTo>
                <a:lnTo>
                  <a:pt x="69060" y="16736"/>
                </a:lnTo>
                <a:lnTo>
                  <a:pt x="71440" y="15919"/>
                </a:lnTo>
                <a:lnTo>
                  <a:pt x="73821" y="15375"/>
                </a:lnTo>
                <a:lnTo>
                  <a:pt x="76201" y="14218"/>
                </a:lnTo>
                <a:lnTo>
                  <a:pt x="78582" y="12654"/>
                </a:lnTo>
                <a:lnTo>
                  <a:pt x="80964" y="10817"/>
                </a:lnTo>
                <a:lnTo>
                  <a:pt x="83344" y="9592"/>
                </a:lnTo>
                <a:lnTo>
                  <a:pt x="85725" y="8776"/>
                </a:lnTo>
                <a:lnTo>
                  <a:pt x="88106" y="8231"/>
                </a:lnTo>
                <a:lnTo>
                  <a:pt x="90488" y="7075"/>
                </a:lnTo>
                <a:lnTo>
                  <a:pt x="92868" y="5510"/>
                </a:lnTo>
                <a:lnTo>
                  <a:pt x="95250" y="3673"/>
                </a:lnTo>
                <a:lnTo>
                  <a:pt x="97631" y="2448"/>
                </a:lnTo>
                <a:lnTo>
                  <a:pt x="100012" y="1632"/>
                </a:lnTo>
                <a:lnTo>
                  <a:pt x="105745" y="322"/>
                </a:lnTo>
                <a:lnTo>
                  <a:pt x="108646" y="142"/>
                </a:lnTo>
                <a:lnTo>
                  <a:pt x="113969" y="8"/>
                </a:lnTo>
                <a:lnTo>
                  <a:pt x="120422" y="0"/>
                </a:lnTo>
                <a:lnTo>
                  <a:pt x="123105" y="2116"/>
                </a:lnTo>
                <a:lnTo>
                  <a:pt x="124933" y="3792"/>
                </a:lnTo>
                <a:lnTo>
                  <a:pt x="126151" y="5702"/>
                </a:lnTo>
                <a:lnTo>
                  <a:pt x="126963" y="7770"/>
                </a:lnTo>
                <a:lnTo>
                  <a:pt x="128266" y="12999"/>
                </a:lnTo>
                <a:lnTo>
                  <a:pt x="128445" y="15831"/>
                </a:lnTo>
                <a:lnTo>
                  <a:pt x="128492" y="17698"/>
                </a:lnTo>
                <a:lnTo>
                  <a:pt x="127730" y="19735"/>
                </a:lnTo>
                <a:lnTo>
                  <a:pt x="126427" y="21888"/>
                </a:lnTo>
                <a:lnTo>
                  <a:pt x="124766" y="24117"/>
                </a:lnTo>
                <a:lnTo>
                  <a:pt x="123659" y="26396"/>
                </a:lnTo>
                <a:lnTo>
                  <a:pt x="122921" y="28710"/>
                </a:lnTo>
                <a:lnTo>
                  <a:pt x="122428" y="31046"/>
                </a:lnTo>
                <a:lnTo>
                  <a:pt x="122100" y="34191"/>
                </a:lnTo>
                <a:lnTo>
                  <a:pt x="121881" y="37875"/>
                </a:lnTo>
                <a:lnTo>
                  <a:pt x="121735" y="41918"/>
                </a:lnTo>
                <a:lnTo>
                  <a:pt x="120844" y="45408"/>
                </a:lnTo>
                <a:lnTo>
                  <a:pt x="119457" y="48528"/>
                </a:lnTo>
                <a:lnTo>
                  <a:pt x="117738" y="51401"/>
                </a:lnTo>
                <a:lnTo>
                  <a:pt x="116591" y="54111"/>
                </a:lnTo>
                <a:lnTo>
                  <a:pt x="115827" y="56711"/>
                </a:lnTo>
                <a:lnTo>
                  <a:pt x="115318" y="59238"/>
                </a:lnTo>
                <a:lnTo>
                  <a:pt x="114979" y="62511"/>
                </a:lnTo>
                <a:lnTo>
                  <a:pt x="114752" y="66280"/>
                </a:lnTo>
                <a:lnTo>
                  <a:pt x="114601" y="70380"/>
                </a:lnTo>
                <a:lnTo>
                  <a:pt x="113707" y="73907"/>
                </a:lnTo>
                <a:lnTo>
                  <a:pt x="112317" y="77052"/>
                </a:lnTo>
                <a:lnTo>
                  <a:pt x="110597" y="79943"/>
                </a:lnTo>
                <a:lnTo>
                  <a:pt x="109449" y="82664"/>
                </a:lnTo>
                <a:lnTo>
                  <a:pt x="108685" y="85271"/>
                </a:lnTo>
                <a:lnTo>
                  <a:pt x="108175" y="87803"/>
                </a:lnTo>
                <a:lnTo>
                  <a:pt x="107836" y="91079"/>
                </a:lnTo>
                <a:lnTo>
                  <a:pt x="107609" y="94850"/>
                </a:lnTo>
                <a:lnTo>
                  <a:pt x="107357" y="102480"/>
                </a:lnTo>
                <a:lnTo>
                  <a:pt x="107246" y="108517"/>
                </a:lnTo>
                <a:lnTo>
                  <a:pt x="106422" y="111238"/>
                </a:lnTo>
                <a:lnTo>
                  <a:pt x="105078" y="113846"/>
                </a:lnTo>
                <a:lnTo>
                  <a:pt x="103390" y="116378"/>
                </a:lnTo>
                <a:lnTo>
                  <a:pt x="102265" y="118860"/>
                </a:lnTo>
                <a:lnTo>
                  <a:pt x="101513" y="121308"/>
                </a:lnTo>
                <a:lnTo>
                  <a:pt x="100012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"/>
          <p:cNvSpPr/>
          <p:nvPr/>
        </p:nvSpPr>
        <p:spPr>
          <a:xfrm>
            <a:off x="6329362" y="4421981"/>
            <a:ext cx="128589" cy="207142"/>
          </a:xfrm>
          <a:custGeom>
            <a:avLst/>
            <a:gdLst/>
            <a:ahLst/>
            <a:cxnLst/>
            <a:rect l="0" t="0" r="0" b="0"/>
            <a:pathLst>
              <a:path w="128589" h="207142">
                <a:moveTo>
                  <a:pt x="0" y="0"/>
                </a:moveTo>
                <a:lnTo>
                  <a:pt x="0" y="6849"/>
                </a:lnTo>
                <a:lnTo>
                  <a:pt x="3792" y="10849"/>
                </a:lnTo>
                <a:lnTo>
                  <a:pt x="6151" y="13268"/>
                </a:lnTo>
                <a:lnTo>
                  <a:pt x="6703" y="15951"/>
                </a:lnTo>
                <a:lnTo>
                  <a:pt x="6948" y="20583"/>
                </a:lnTo>
                <a:lnTo>
                  <a:pt x="7057" y="27933"/>
                </a:lnTo>
                <a:lnTo>
                  <a:pt x="6292" y="31322"/>
                </a:lnTo>
                <a:lnTo>
                  <a:pt x="3325" y="37204"/>
                </a:lnTo>
                <a:lnTo>
                  <a:pt x="2217" y="40678"/>
                </a:lnTo>
                <a:lnTo>
                  <a:pt x="1478" y="44581"/>
                </a:lnTo>
                <a:lnTo>
                  <a:pt x="985" y="48770"/>
                </a:lnTo>
                <a:lnTo>
                  <a:pt x="657" y="52357"/>
                </a:lnTo>
                <a:lnTo>
                  <a:pt x="292" y="58460"/>
                </a:lnTo>
                <a:lnTo>
                  <a:pt x="130" y="63818"/>
                </a:lnTo>
                <a:lnTo>
                  <a:pt x="26" y="77517"/>
                </a:lnTo>
                <a:lnTo>
                  <a:pt x="0" y="152310"/>
                </a:lnTo>
                <a:lnTo>
                  <a:pt x="794" y="154721"/>
                </a:lnTo>
                <a:lnTo>
                  <a:pt x="3792" y="159517"/>
                </a:lnTo>
                <a:lnTo>
                  <a:pt x="5654" y="164294"/>
                </a:lnTo>
                <a:lnTo>
                  <a:pt x="6482" y="169063"/>
                </a:lnTo>
                <a:lnTo>
                  <a:pt x="6850" y="173829"/>
                </a:lnTo>
                <a:lnTo>
                  <a:pt x="7013" y="178593"/>
                </a:lnTo>
                <a:lnTo>
                  <a:pt x="7057" y="180974"/>
                </a:lnTo>
                <a:lnTo>
                  <a:pt x="7879" y="183356"/>
                </a:lnTo>
                <a:lnTo>
                  <a:pt x="10911" y="188119"/>
                </a:lnTo>
                <a:lnTo>
                  <a:pt x="12787" y="192881"/>
                </a:lnTo>
                <a:lnTo>
                  <a:pt x="13287" y="195262"/>
                </a:lnTo>
                <a:lnTo>
                  <a:pt x="14414" y="196850"/>
                </a:lnTo>
                <a:lnTo>
                  <a:pt x="15959" y="197908"/>
                </a:lnTo>
                <a:lnTo>
                  <a:pt x="20350" y="199607"/>
                </a:lnTo>
                <a:lnTo>
                  <a:pt x="23068" y="201956"/>
                </a:lnTo>
                <a:lnTo>
                  <a:pt x="27487" y="206139"/>
                </a:lnTo>
                <a:lnTo>
                  <a:pt x="30208" y="206711"/>
                </a:lnTo>
                <a:lnTo>
                  <a:pt x="34630" y="207078"/>
                </a:lnTo>
                <a:lnTo>
                  <a:pt x="37352" y="207128"/>
                </a:lnTo>
                <a:lnTo>
                  <a:pt x="39189" y="207141"/>
                </a:lnTo>
                <a:lnTo>
                  <a:pt x="41207" y="206357"/>
                </a:lnTo>
                <a:lnTo>
                  <a:pt x="43347" y="205040"/>
                </a:lnTo>
                <a:lnTo>
                  <a:pt x="45566" y="203368"/>
                </a:lnTo>
                <a:lnTo>
                  <a:pt x="47840" y="202254"/>
                </a:lnTo>
                <a:lnTo>
                  <a:pt x="50150" y="201511"/>
                </a:lnTo>
                <a:lnTo>
                  <a:pt x="52483" y="201015"/>
                </a:lnTo>
                <a:lnTo>
                  <a:pt x="54833" y="200685"/>
                </a:lnTo>
                <a:lnTo>
                  <a:pt x="57193" y="200465"/>
                </a:lnTo>
                <a:lnTo>
                  <a:pt x="59560" y="200318"/>
                </a:lnTo>
                <a:lnTo>
                  <a:pt x="64307" y="200155"/>
                </a:lnTo>
                <a:lnTo>
                  <a:pt x="66684" y="200112"/>
                </a:lnTo>
                <a:lnTo>
                  <a:pt x="69062" y="199289"/>
                </a:lnTo>
                <a:lnTo>
                  <a:pt x="71441" y="197947"/>
                </a:lnTo>
                <a:lnTo>
                  <a:pt x="73821" y="196258"/>
                </a:lnTo>
                <a:lnTo>
                  <a:pt x="76995" y="195133"/>
                </a:lnTo>
                <a:lnTo>
                  <a:pt x="80699" y="194382"/>
                </a:lnTo>
                <a:lnTo>
                  <a:pt x="84756" y="193882"/>
                </a:lnTo>
                <a:lnTo>
                  <a:pt x="88254" y="192755"/>
                </a:lnTo>
                <a:lnTo>
                  <a:pt x="91380" y="191209"/>
                </a:lnTo>
                <a:lnTo>
                  <a:pt x="94257" y="189385"/>
                </a:lnTo>
                <a:lnTo>
                  <a:pt x="96970" y="188169"/>
                </a:lnTo>
                <a:lnTo>
                  <a:pt x="99571" y="187358"/>
                </a:lnTo>
                <a:lnTo>
                  <a:pt x="102100" y="186818"/>
                </a:lnTo>
                <a:lnTo>
                  <a:pt x="104579" y="186458"/>
                </a:lnTo>
                <a:lnTo>
                  <a:pt x="107025" y="186218"/>
                </a:lnTo>
                <a:lnTo>
                  <a:pt x="109451" y="186058"/>
                </a:lnTo>
                <a:lnTo>
                  <a:pt x="111861" y="185157"/>
                </a:lnTo>
                <a:lnTo>
                  <a:pt x="114261" y="183763"/>
                </a:lnTo>
                <a:lnTo>
                  <a:pt x="116655" y="182040"/>
                </a:lnTo>
                <a:lnTo>
                  <a:pt x="119045" y="180097"/>
                </a:lnTo>
                <a:lnTo>
                  <a:pt x="121433" y="178009"/>
                </a:lnTo>
                <a:lnTo>
                  <a:pt x="12858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"/>
          <p:cNvSpPr/>
          <p:nvPr/>
        </p:nvSpPr>
        <p:spPr>
          <a:xfrm>
            <a:off x="1735931" y="3521868"/>
            <a:ext cx="235657" cy="371475"/>
          </a:xfrm>
          <a:custGeom>
            <a:avLst/>
            <a:gdLst/>
            <a:ahLst/>
            <a:cxnLst/>
            <a:rect l="0" t="0" r="0" b="0"/>
            <a:pathLst>
              <a:path w="235657" h="371475">
                <a:moveTo>
                  <a:pt x="14287" y="0"/>
                </a:moveTo>
                <a:lnTo>
                  <a:pt x="14287" y="6151"/>
                </a:lnTo>
                <a:lnTo>
                  <a:pt x="13494" y="6482"/>
                </a:lnTo>
                <a:lnTo>
                  <a:pt x="10495" y="6850"/>
                </a:lnTo>
                <a:lnTo>
                  <a:pt x="10171" y="7742"/>
                </a:lnTo>
                <a:lnTo>
                  <a:pt x="10750" y="9130"/>
                </a:lnTo>
                <a:lnTo>
                  <a:pt x="11929" y="10849"/>
                </a:lnTo>
                <a:lnTo>
                  <a:pt x="13239" y="14876"/>
                </a:lnTo>
                <a:lnTo>
                  <a:pt x="14080" y="20137"/>
                </a:lnTo>
                <a:lnTo>
                  <a:pt x="12079" y="22973"/>
                </a:lnTo>
                <a:lnTo>
                  <a:pt x="10433" y="24840"/>
                </a:lnTo>
                <a:lnTo>
                  <a:pt x="9337" y="26879"/>
                </a:lnTo>
                <a:lnTo>
                  <a:pt x="8118" y="31261"/>
                </a:lnTo>
                <a:lnTo>
                  <a:pt x="7336" y="40542"/>
                </a:lnTo>
                <a:lnTo>
                  <a:pt x="7181" y="50018"/>
                </a:lnTo>
                <a:lnTo>
                  <a:pt x="7169" y="52396"/>
                </a:lnTo>
                <a:lnTo>
                  <a:pt x="6367" y="53981"/>
                </a:lnTo>
                <a:lnTo>
                  <a:pt x="5038" y="55037"/>
                </a:lnTo>
                <a:lnTo>
                  <a:pt x="3359" y="55741"/>
                </a:lnTo>
                <a:lnTo>
                  <a:pt x="2239" y="57005"/>
                </a:lnTo>
                <a:lnTo>
                  <a:pt x="1493" y="58641"/>
                </a:lnTo>
                <a:lnTo>
                  <a:pt x="663" y="62575"/>
                </a:lnTo>
                <a:lnTo>
                  <a:pt x="87" y="73907"/>
                </a:lnTo>
                <a:lnTo>
                  <a:pt x="0" y="123913"/>
                </a:lnTo>
                <a:lnTo>
                  <a:pt x="794" y="125471"/>
                </a:lnTo>
                <a:lnTo>
                  <a:pt x="2116" y="126510"/>
                </a:lnTo>
                <a:lnTo>
                  <a:pt x="3792" y="127203"/>
                </a:lnTo>
                <a:lnTo>
                  <a:pt x="4909" y="128458"/>
                </a:lnTo>
                <a:lnTo>
                  <a:pt x="5654" y="130089"/>
                </a:lnTo>
                <a:lnTo>
                  <a:pt x="6482" y="134018"/>
                </a:lnTo>
                <a:lnTo>
                  <a:pt x="6849" y="138410"/>
                </a:lnTo>
                <a:lnTo>
                  <a:pt x="7741" y="140692"/>
                </a:lnTo>
                <a:lnTo>
                  <a:pt x="13269" y="148634"/>
                </a:lnTo>
                <a:lnTo>
                  <a:pt x="13834" y="151520"/>
                </a:lnTo>
                <a:lnTo>
                  <a:pt x="13985" y="153401"/>
                </a:lnTo>
                <a:lnTo>
                  <a:pt x="14880" y="154655"/>
                </a:lnTo>
                <a:lnTo>
                  <a:pt x="16270" y="155491"/>
                </a:lnTo>
                <a:lnTo>
                  <a:pt x="17990" y="156048"/>
                </a:lnTo>
                <a:lnTo>
                  <a:pt x="19137" y="157213"/>
                </a:lnTo>
                <a:lnTo>
                  <a:pt x="19902" y="158784"/>
                </a:lnTo>
                <a:lnTo>
                  <a:pt x="20412" y="160625"/>
                </a:lnTo>
                <a:lnTo>
                  <a:pt x="21545" y="161852"/>
                </a:lnTo>
                <a:lnTo>
                  <a:pt x="23095" y="162670"/>
                </a:lnTo>
                <a:lnTo>
                  <a:pt x="24921" y="163215"/>
                </a:lnTo>
                <a:lnTo>
                  <a:pt x="26139" y="164373"/>
                </a:lnTo>
                <a:lnTo>
                  <a:pt x="26951" y="165939"/>
                </a:lnTo>
                <a:lnTo>
                  <a:pt x="27492" y="167775"/>
                </a:lnTo>
                <a:lnTo>
                  <a:pt x="28647" y="169001"/>
                </a:lnTo>
                <a:lnTo>
                  <a:pt x="30210" y="169817"/>
                </a:lnTo>
                <a:lnTo>
                  <a:pt x="32046" y="170362"/>
                </a:lnTo>
                <a:lnTo>
                  <a:pt x="36203" y="173083"/>
                </a:lnTo>
                <a:lnTo>
                  <a:pt x="41547" y="177505"/>
                </a:lnTo>
                <a:lnTo>
                  <a:pt x="44394" y="178110"/>
                </a:lnTo>
                <a:lnTo>
                  <a:pt x="50460" y="178451"/>
                </a:lnTo>
                <a:lnTo>
                  <a:pt x="57063" y="178575"/>
                </a:lnTo>
                <a:lnTo>
                  <a:pt x="94963" y="178594"/>
                </a:lnTo>
                <a:lnTo>
                  <a:pt x="96646" y="177800"/>
                </a:lnTo>
                <a:lnTo>
                  <a:pt x="97768" y="176477"/>
                </a:lnTo>
                <a:lnTo>
                  <a:pt x="98516" y="174802"/>
                </a:lnTo>
                <a:lnTo>
                  <a:pt x="100602" y="173684"/>
                </a:lnTo>
                <a:lnTo>
                  <a:pt x="107154" y="172443"/>
                </a:lnTo>
                <a:lnTo>
                  <a:pt x="113241" y="169775"/>
                </a:lnTo>
                <a:lnTo>
                  <a:pt x="115975" y="167952"/>
                </a:lnTo>
                <a:lnTo>
                  <a:pt x="121130" y="165927"/>
                </a:lnTo>
                <a:lnTo>
                  <a:pt x="123615" y="165387"/>
                </a:lnTo>
                <a:lnTo>
                  <a:pt x="128494" y="162670"/>
                </a:lnTo>
                <a:lnTo>
                  <a:pt x="135703" y="156678"/>
                </a:lnTo>
                <a:lnTo>
                  <a:pt x="142867" y="149876"/>
                </a:lnTo>
                <a:lnTo>
                  <a:pt x="152398" y="140466"/>
                </a:lnTo>
                <a:lnTo>
                  <a:pt x="153986" y="138094"/>
                </a:lnTo>
                <a:lnTo>
                  <a:pt x="157015" y="130963"/>
                </a:lnTo>
                <a:lnTo>
                  <a:pt x="162587" y="123823"/>
                </a:lnTo>
                <a:lnTo>
                  <a:pt x="166981" y="119062"/>
                </a:lnTo>
                <a:lnTo>
                  <a:pt x="168471" y="116681"/>
                </a:lnTo>
                <a:lnTo>
                  <a:pt x="171361" y="109538"/>
                </a:lnTo>
                <a:lnTo>
                  <a:pt x="176098" y="102394"/>
                </a:lnTo>
                <a:lnTo>
                  <a:pt x="178648" y="95250"/>
                </a:lnTo>
                <a:lnTo>
                  <a:pt x="183284" y="88107"/>
                </a:lnTo>
                <a:lnTo>
                  <a:pt x="185804" y="80963"/>
                </a:lnTo>
                <a:lnTo>
                  <a:pt x="189207" y="76200"/>
                </a:lnTo>
                <a:lnTo>
                  <a:pt x="190432" y="73025"/>
                </a:lnTo>
                <a:lnTo>
                  <a:pt x="192155" y="61766"/>
                </a:lnTo>
                <a:lnTo>
                  <a:pt x="192817" y="50350"/>
                </a:lnTo>
                <a:lnTo>
                  <a:pt x="192881" y="7234"/>
                </a:lnTo>
                <a:lnTo>
                  <a:pt x="185824" y="7145"/>
                </a:lnTo>
                <a:lnTo>
                  <a:pt x="191896" y="13295"/>
                </a:lnTo>
                <a:lnTo>
                  <a:pt x="192443" y="15963"/>
                </a:lnTo>
                <a:lnTo>
                  <a:pt x="192823" y="26415"/>
                </a:lnTo>
                <a:lnTo>
                  <a:pt x="192855" y="31055"/>
                </a:lnTo>
                <a:lnTo>
                  <a:pt x="193658" y="33403"/>
                </a:lnTo>
                <a:lnTo>
                  <a:pt x="196666" y="38129"/>
                </a:lnTo>
                <a:lnTo>
                  <a:pt x="202822" y="45253"/>
                </a:lnTo>
                <a:lnTo>
                  <a:pt x="204271" y="47631"/>
                </a:lnTo>
                <a:lnTo>
                  <a:pt x="205881" y="52390"/>
                </a:lnTo>
                <a:lnTo>
                  <a:pt x="206787" y="63325"/>
                </a:lnTo>
                <a:lnTo>
                  <a:pt x="207708" y="66823"/>
                </a:lnTo>
                <a:lnTo>
                  <a:pt x="212003" y="76332"/>
                </a:lnTo>
                <a:lnTo>
                  <a:pt x="213286" y="84461"/>
                </a:lnTo>
                <a:lnTo>
                  <a:pt x="214008" y="94170"/>
                </a:lnTo>
                <a:lnTo>
                  <a:pt x="216294" y="101649"/>
                </a:lnTo>
                <a:lnTo>
                  <a:pt x="219162" y="110265"/>
                </a:lnTo>
                <a:lnTo>
                  <a:pt x="220436" y="119386"/>
                </a:lnTo>
                <a:lnTo>
                  <a:pt x="223119" y="126615"/>
                </a:lnTo>
                <a:lnTo>
                  <a:pt x="224946" y="129654"/>
                </a:lnTo>
                <a:lnTo>
                  <a:pt x="226976" y="137264"/>
                </a:lnTo>
                <a:lnTo>
                  <a:pt x="227878" y="145937"/>
                </a:lnTo>
                <a:lnTo>
                  <a:pt x="228279" y="155084"/>
                </a:lnTo>
                <a:lnTo>
                  <a:pt x="228505" y="169159"/>
                </a:lnTo>
                <a:lnTo>
                  <a:pt x="228572" y="183383"/>
                </a:lnTo>
                <a:lnTo>
                  <a:pt x="229375" y="187343"/>
                </a:lnTo>
                <a:lnTo>
                  <a:pt x="233504" y="197503"/>
                </a:lnTo>
                <a:lnTo>
                  <a:pt x="234748" y="205783"/>
                </a:lnTo>
                <a:lnTo>
                  <a:pt x="235301" y="214755"/>
                </a:lnTo>
                <a:lnTo>
                  <a:pt x="235547" y="224034"/>
                </a:lnTo>
                <a:lnTo>
                  <a:pt x="235656" y="233450"/>
                </a:lnTo>
                <a:lnTo>
                  <a:pt x="233588" y="242927"/>
                </a:lnTo>
                <a:lnTo>
                  <a:pt x="230817" y="252430"/>
                </a:lnTo>
                <a:lnTo>
                  <a:pt x="229585" y="261946"/>
                </a:lnTo>
                <a:lnTo>
                  <a:pt x="229038" y="271466"/>
                </a:lnTo>
                <a:lnTo>
                  <a:pt x="228892" y="276228"/>
                </a:lnTo>
                <a:lnTo>
                  <a:pt x="228001" y="280196"/>
                </a:lnTo>
                <a:lnTo>
                  <a:pt x="223748" y="290366"/>
                </a:lnTo>
                <a:lnTo>
                  <a:pt x="222475" y="298650"/>
                </a:lnTo>
                <a:lnTo>
                  <a:pt x="219792" y="305506"/>
                </a:lnTo>
                <a:lnTo>
                  <a:pt x="213819" y="315945"/>
                </a:lnTo>
                <a:lnTo>
                  <a:pt x="207022" y="326976"/>
                </a:lnTo>
                <a:lnTo>
                  <a:pt x="199982" y="335272"/>
                </a:lnTo>
                <a:lnTo>
                  <a:pt x="192868" y="342757"/>
                </a:lnTo>
                <a:lnTo>
                  <a:pt x="183353" y="352397"/>
                </a:lnTo>
                <a:lnTo>
                  <a:pt x="180973" y="353994"/>
                </a:lnTo>
                <a:lnTo>
                  <a:pt x="176211" y="355768"/>
                </a:lnTo>
                <a:lnTo>
                  <a:pt x="169333" y="358674"/>
                </a:lnTo>
                <a:lnTo>
                  <a:pt x="165276" y="360560"/>
                </a:lnTo>
                <a:lnTo>
                  <a:pt x="158652" y="364772"/>
                </a:lnTo>
                <a:lnTo>
                  <a:pt x="155774" y="367007"/>
                </a:lnTo>
                <a:lnTo>
                  <a:pt x="150460" y="369489"/>
                </a:lnTo>
                <a:lnTo>
                  <a:pt x="144658" y="370592"/>
                </a:lnTo>
                <a:lnTo>
                  <a:pt x="140889" y="370887"/>
                </a:lnTo>
                <a:lnTo>
                  <a:pt x="131017" y="371359"/>
                </a:lnTo>
                <a:lnTo>
                  <a:pt x="115482" y="371460"/>
                </a:lnTo>
                <a:lnTo>
                  <a:pt x="93908" y="371474"/>
                </a:lnTo>
                <a:lnTo>
                  <a:pt x="90386" y="370681"/>
                </a:lnTo>
                <a:lnTo>
                  <a:pt x="81638" y="366565"/>
                </a:lnTo>
                <a:lnTo>
                  <a:pt x="76500" y="365324"/>
                </a:lnTo>
                <a:lnTo>
                  <a:pt x="69145" y="364626"/>
                </a:lnTo>
                <a:lnTo>
                  <a:pt x="61939" y="364419"/>
                </a:lnTo>
                <a:lnTo>
                  <a:pt x="59549" y="363596"/>
                </a:lnTo>
                <a:lnTo>
                  <a:pt x="53186" y="359440"/>
                </a:lnTo>
                <a:lnTo>
                  <a:pt x="51419" y="358188"/>
                </a:lnTo>
                <a:lnTo>
                  <a:pt x="48518" y="357633"/>
                </a:lnTo>
                <a:lnTo>
                  <a:pt x="41242" y="357227"/>
                </a:lnTo>
                <a:lnTo>
                  <a:pt x="35719" y="3571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"/>
          <p:cNvSpPr/>
          <p:nvPr/>
        </p:nvSpPr>
        <p:spPr>
          <a:xfrm>
            <a:off x="2117577" y="3536156"/>
            <a:ext cx="189855" cy="21432"/>
          </a:xfrm>
          <a:custGeom>
            <a:avLst/>
            <a:gdLst/>
            <a:ahLst/>
            <a:cxnLst/>
            <a:rect l="0" t="0" r="0" b="0"/>
            <a:pathLst>
              <a:path w="189855" h="21432">
                <a:moveTo>
                  <a:pt x="4116" y="21431"/>
                </a:moveTo>
                <a:lnTo>
                  <a:pt x="0" y="21431"/>
                </a:lnTo>
                <a:lnTo>
                  <a:pt x="45743" y="21431"/>
                </a:lnTo>
                <a:lnTo>
                  <a:pt x="50124" y="20637"/>
                </a:lnTo>
                <a:lnTo>
                  <a:pt x="54632" y="19314"/>
                </a:lnTo>
                <a:lnTo>
                  <a:pt x="59225" y="17639"/>
                </a:lnTo>
                <a:lnTo>
                  <a:pt x="63874" y="16521"/>
                </a:lnTo>
                <a:lnTo>
                  <a:pt x="68561" y="15777"/>
                </a:lnTo>
                <a:lnTo>
                  <a:pt x="73273" y="15280"/>
                </a:lnTo>
                <a:lnTo>
                  <a:pt x="78002" y="14155"/>
                </a:lnTo>
                <a:lnTo>
                  <a:pt x="82742" y="12612"/>
                </a:lnTo>
                <a:lnTo>
                  <a:pt x="87490" y="10789"/>
                </a:lnTo>
                <a:lnTo>
                  <a:pt x="93036" y="9574"/>
                </a:lnTo>
                <a:lnTo>
                  <a:pt x="99115" y="8764"/>
                </a:lnTo>
                <a:lnTo>
                  <a:pt x="105549" y="8224"/>
                </a:lnTo>
                <a:lnTo>
                  <a:pt x="111425" y="7070"/>
                </a:lnTo>
                <a:lnTo>
                  <a:pt x="116931" y="5507"/>
                </a:lnTo>
                <a:lnTo>
                  <a:pt x="122189" y="3672"/>
                </a:lnTo>
                <a:lnTo>
                  <a:pt x="127281" y="2448"/>
                </a:lnTo>
                <a:lnTo>
                  <a:pt x="132264" y="1632"/>
                </a:lnTo>
                <a:lnTo>
                  <a:pt x="137173" y="1088"/>
                </a:lnTo>
                <a:lnTo>
                  <a:pt x="142033" y="725"/>
                </a:lnTo>
                <a:lnTo>
                  <a:pt x="146861" y="483"/>
                </a:lnTo>
                <a:lnTo>
                  <a:pt x="159123" y="143"/>
                </a:lnTo>
                <a:lnTo>
                  <a:pt x="18985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"/>
          <p:cNvSpPr/>
          <p:nvPr/>
        </p:nvSpPr>
        <p:spPr>
          <a:xfrm>
            <a:off x="2157412" y="3621881"/>
            <a:ext cx="185739" cy="21432"/>
          </a:xfrm>
          <a:custGeom>
            <a:avLst/>
            <a:gdLst/>
            <a:ahLst/>
            <a:cxnLst/>
            <a:rect l="0" t="0" r="0" b="0"/>
            <a:pathLst>
              <a:path w="185739" h="21432">
                <a:moveTo>
                  <a:pt x="0" y="21431"/>
                </a:moveTo>
                <a:lnTo>
                  <a:pt x="20405" y="21431"/>
                </a:lnTo>
                <a:lnTo>
                  <a:pt x="21541" y="20637"/>
                </a:lnTo>
                <a:lnTo>
                  <a:pt x="23092" y="19314"/>
                </a:lnTo>
                <a:lnTo>
                  <a:pt x="24920" y="17639"/>
                </a:lnTo>
                <a:lnTo>
                  <a:pt x="27726" y="16521"/>
                </a:lnTo>
                <a:lnTo>
                  <a:pt x="31184" y="15777"/>
                </a:lnTo>
                <a:lnTo>
                  <a:pt x="35077" y="15280"/>
                </a:lnTo>
                <a:lnTo>
                  <a:pt x="38466" y="14949"/>
                </a:lnTo>
                <a:lnTo>
                  <a:pt x="41519" y="14728"/>
                </a:lnTo>
                <a:lnTo>
                  <a:pt x="44348" y="14581"/>
                </a:lnTo>
                <a:lnTo>
                  <a:pt x="47028" y="13690"/>
                </a:lnTo>
                <a:lnTo>
                  <a:pt x="49608" y="12302"/>
                </a:lnTo>
                <a:lnTo>
                  <a:pt x="52122" y="10582"/>
                </a:lnTo>
                <a:lnTo>
                  <a:pt x="55386" y="9436"/>
                </a:lnTo>
                <a:lnTo>
                  <a:pt x="59149" y="8672"/>
                </a:lnTo>
                <a:lnTo>
                  <a:pt x="63245" y="8162"/>
                </a:lnTo>
                <a:lnTo>
                  <a:pt x="67563" y="7029"/>
                </a:lnTo>
                <a:lnTo>
                  <a:pt x="72030" y="5480"/>
                </a:lnTo>
                <a:lnTo>
                  <a:pt x="76595" y="3653"/>
                </a:lnTo>
                <a:lnTo>
                  <a:pt x="81226" y="2435"/>
                </a:lnTo>
                <a:lnTo>
                  <a:pt x="85901" y="1624"/>
                </a:lnTo>
                <a:lnTo>
                  <a:pt x="90605" y="1082"/>
                </a:lnTo>
                <a:lnTo>
                  <a:pt x="95328" y="721"/>
                </a:lnTo>
                <a:lnTo>
                  <a:pt x="100065" y="481"/>
                </a:lnTo>
                <a:lnTo>
                  <a:pt x="109561" y="213"/>
                </a:lnTo>
                <a:lnTo>
                  <a:pt x="141487" y="8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"/>
          <p:cNvSpPr/>
          <p:nvPr/>
        </p:nvSpPr>
        <p:spPr>
          <a:xfrm>
            <a:off x="2464594" y="3457575"/>
            <a:ext cx="142875" cy="107157"/>
          </a:xfrm>
          <a:custGeom>
            <a:avLst/>
            <a:gdLst/>
            <a:ahLst/>
            <a:cxnLst/>
            <a:rect l="0" t="0" r="0" b="0"/>
            <a:pathLst>
              <a:path w="142875" h="107157">
                <a:moveTo>
                  <a:pt x="21431" y="0"/>
                </a:moveTo>
                <a:lnTo>
                  <a:pt x="17315" y="0"/>
                </a:lnTo>
                <a:lnTo>
                  <a:pt x="19072" y="0"/>
                </a:lnTo>
                <a:lnTo>
                  <a:pt x="19858" y="794"/>
                </a:lnTo>
                <a:lnTo>
                  <a:pt x="20382" y="2116"/>
                </a:lnTo>
                <a:lnTo>
                  <a:pt x="21223" y="6150"/>
                </a:lnTo>
                <a:lnTo>
                  <a:pt x="23455" y="8818"/>
                </a:lnTo>
                <a:lnTo>
                  <a:pt x="25161" y="10641"/>
                </a:lnTo>
                <a:lnTo>
                  <a:pt x="26299" y="12651"/>
                </a:lnTo>
                <a:lnTo>
                  <a:pt x="27057" y="14783"/>
                </a:lnTo>
                <a:lnTo>
                  <a:pt x="27563" y="17000"/>
                </a:lnTo>
                <a:lnTo>
                  <a:pt x="27900" y="19270"/>
                </a:lnTo>
                <a:lnTo>
                  <a:pt x="28125" y="21578"/>
                </a:lnTo>
                <a:lnTo>
                  <a:pt x="28275" y="23910"/>
                </a:lnTo>
                <a:lnTo>
                  <a:pt x="27581" y="26259"/>
                </a:lnTo>
                <a:lnTo>
                  <a:pt x="26324" y="28618"/>
                </a:lnTo>
                <a:lnTo>
                  <a:pt x="24693" y="30985"/>
                </a:lnTo>
                <a:lnTo>
                  <a:pt x="23606" y="34150"/>
                </a:lnTo>
                <a:lnTo>
                  <a:pt x="22880" y="37848"/>
                </a:lnTo>
                <a:lnTo>
                  <a:pt x="22397" y="41900"/>
                </a:lnTo>
                <a:lnTo>
                  <a:pt x="21281" y="45396"/>
                </a:lnTo>
                <a:lnTo>
                  <a:pt x="19744" y="48520"/>
                </a:lnTo>
                <a:lnTo>
                  <a:pt x="17925" y="51397"/>
                </a:lnTo>
                <a:lnTo>
                  <a:pt x="16712" y="54902"/>
                </a:lnTo>
                <a:lnTo>
                  <a:pt x="15904" y="58826"/>
                </a:lnTo>
                <a:lnTo>
                  <a:pt x="15365" y="63030"/>
                </a:lnTo>
                <a:lnTo>
                  <a:pt x="14212" y="66626"/>
                </a:lnTo>
                <a:lnTo>
                  <a:pt x="12649" y="69817"/>
                </a:lnTo>
                <a:lnTo>
                  <a:pt x="10814" y="72738"/>
                </a:lnTo>
                <a:lnTo>
                  <a:pt x="9590" y="75480"/>
                </a:lnTo>
                <a:lnTo>
                  <a:pt x="8775" y="78101"/>
                </a:lnTo>
                <a:lnTo>
                  <a:pt x="8231" y="80642"/>
                </a:lnTo>
                <a:lnTo>
                  <a:pt x="7074" y="83130"/>
                </a:lnTo>
                <a:lnTo>
                  <a:pt x="5510" y="85582"/>
                </a:lnTo>
                <a:lnTo>
                  <a:pt x="3673" y="88011"/>
                </a:lnTo>
                <a:lnTo>
                  <a:pt x="2448" y="90424"/>
                </a:lnTo>
                <a:lnTo>
                  <a:pt x="1632" y="92826"/>
                </a:lnTo>
                <a:lnTo>
                  <a:pt x="95" y="99591"/>
                </a:lnTo>
                <a:lnTo>
                  <a:pt x="42" y="101942"/>
                </a:lnTo>
                <a:lnTo>
                  <a:pt x="0" y="107065"/>
                </a:lnTo>
                <a:lnTo>
                  <a:pt x="3792" y="107129"/>
                </a:lnTo>
                <a:lnTo>
                  <a:pt x="16792" y="107153"/>
                </a:lnTo>
                <a:lnTo>
                  <a:pt x="19926" y="106360"/>
                </a:lnTo>
                <a:lnTo>
                  <a:pt x="23602" y="105038"/>
                </a:lnTo>
                <a:lnTo>
                  <a:pt x="27641" y="103363"/>
                </a:lnTo>
                <a:lnTo>
                  <a:pt x="31127" y="102246"/>
                </a:lnTo>
                <a:lnTo>
                  <a:pt x="34245" y="101501"/>
                </a:lnTo>
                <a:lnTo>
                  <a:pt x="37117" y="101005"/>
                </a:lnTo>
                <a:lnTo>
                  <a:pt x="39826" y="100674"/>
                </a:lnTo>
                <a:lnTo>
                  <a:pt x="42425" y="100453"/>
                </a:lnTo>
                <a:lnTo>
                  <a:pt x="44952" y="100306"/>
                </a:lnTo>
                <a:lnTo>
                  <a:pt x="51993" y="100143"/>
                </a:lnTo>
                <a:lnTo>
                  <a:pt x="130940" y="100012"/>
                </a:lnTo>
                <a:lnTo>
                  <a:pt x="133330" y="100806"/>
                </a:lnTo>
                <a:lnTo>
                  <a:pt x="135718" y="102129"/>
                </a:lnTo>
                <a:lnTo>
                  <a:pt x="142874" y="1071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"/>
          <p:cNvSpPr/>
          <p:nvPr/>
        </p:nvSpPr>
        <p:spPr>
          <a:xfrm>
            <a:off x="2614612" y="3443287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21431" y="0"/>
                </a:moveTo>
                <a:lnTo>
                  <a:pt x="14375" y="0"/>
                </a:lnTo>
                <a:lnTo>
                  <a:pt x="14313" y="3792"/>
                </a:lnTo>
                <a:lnTo>
                  <a:pt x="13511" y="5703"/>
                </a:lnTo>
                <a:lnTo>
                  <a:pt x="12182" y="7771"/>
                </a:lnTo>
                <a:lnTo>
                  <a:pt x="10503" y="9943"/>
                </a:lnTo>
                <a:lnTo>
                  <a:pt x="9383" y="12185"/>
                </a:lnTo>
                <a:lnTo>
                  <a:pt x="8637" y="14473"/>
                </a:lnTo>
                <a:lnTo>
                  <a:pt x="8139" y="16792"/>
                </a:lnTo>
                <a:lnTo>
                  <a:pt x="7586" y="23603"/>
                </a:lnTo>
                <a:lnTo>
                  <a:pt x="7340" y="31921"/>
                </a:lnTo>
                <a:lnTo>
                  <a:pt x="7231" y="40910"/>
                </a:lnTo>
                <a:lnTo>
                  <a:pt x="6408" y="45530"/>
                </a:lnTo>
                <a:lnTo>
                  <a:pt x="5066" y="50197"/>
                </a:lnTo>
                <a:lnTo>
                  <a:pt x="3377" y="54896"/>
                </a:lnTo>
                <a:lnTo>
                  <a:pt x="2252" y="58822"/>
                </a:lnTo>
                <a:lnTo>
                  <a:pt x="1501" y="62233"/>
                </a:lnTo>
                <a:lnTo>
                  <a:pt x="1001" y="65302"/>
                </a:lnTo>
                <a:lnTo>
                  <a:pt x="667" y="68934"/>
                </a:lnTo>
                <a:lnTo>
                  <a:pt x="445" y="72944"/>
                </a:lnTo>
                <a:lnTo>
                  <a:pt x="198" y="81632"/>
                </a:lnTo>
                <a:lnTo>
                  <a:pt x="5" y="128752"/>
                </a:lnTo>
                <a:lnTo>
                  <a:pt x="0" y="197636"/>
                </a:lnTo>
                <a:lnTo>
                  <a:pt x="794" y="201607"/>
                </a:lnTo>
                <a:lnTo>
                  <a:pt x="2117" y="205049"/>
                </a:lnTo>
                <a:lnTo>
                  <a:pt x="3792" y="208137"/>
                </a:lnTo>
                <a:lnTo>
                  <a:pt x="4910" y="211783"/>
                </a:lnTo>
                <a:lnTo>
                  <a:pt x="5654" y="215801"/>
                </a:lnTo>
                <a:lnTo>
                  <a:pt x="6151" y="220068"/>
                </a:lnTo>
                <a:lnTo>
                  <a:pt x="6702" y="226925"/>
                </a:lnTo>
                <a:lnTo>
                  <a:pt x="6948" y="232618"/>
                </a:lnTo>
                <a:lnTo>
                  <a:pt x="7144" y="2428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"/>
          <p:cNvSpPr/>
          <p:nvPr/>
        </p:nvSpPr>
        <p:spPr>
          <a:xfrm>
            <a:off x="2771777" y="3493293"/>
            <a:ext cx="135730" cy="185739"/>
          </a:xfrm>
          <a:custGeom>
            <a:avLst/>
            <a:gdLst/>
            <a:ahLst/>
            <a:cxnLst/>
            <a:rect l="0" t="0" r="0" b="0"/>
            <a:pathLst>
              <a:path w="135730" h="185739">
                <a:moveTo>
                  <a:pt x="7141" y="0"/>
                </a:moveTo>
                <a:lnTo>
                  <a:pt x="0" y="0"/>
                </a:lnTo>
                <a:lnTo>
                  <a:pt x="3791" y="0"/>
                </a:lnTo>
                <a:lnTo>
                  <a:pt x="4907" y="794"/>
                </a:lnTo>
                <a:lnTo>
                  <a:pt x="5652" y="2117"/>
                </a:lnTo>
                <a:lnTo>
                  <a:pt x="6148" y="3793"/>
                </a:lnTo>
                <a:lnTo>
                  <a:pt x="8817" y="7771"/>
                </a:lnTo>
                <a:lnTo>
                  <a:pt x="10639" y="9943"/>
                </a:lnTo>
                <a:lnTo>
                  <a:pt x="11855" y="12185"/>
                </a:lnTo>
                <a:lnTo>
                  <a:pt x="13205" y="16793"/>
                </a:lnTo>
                <a:lnTo>
                  <a:pt x="15922" y="21487"/>
                </a:lnTo>
                <a:lnTo>
                  <a:pt x="20341" y="27175"/>
                </a:lnTo>
                <a:lnTo>
                  <a:pt x="23062" y="32186"/>
                </a:lnTo>
                <a:lnTo>
                  <a:pt x="24899" y="35745"/>
                </a:lnTo>
                <a:lnTo>
                  <a:pt x="26917" y="38911"/>
                </a:lnTo>
                <a:lnTo>
                  <a:pt x="29057" y="41816"/>
                </a:lnTo>
                <a:lnTo>
                  <a:pt x="31276" y="44546"/>
                </a:lnTo>
                <a:lnTo>
                  <a:pt x="33550" y="47160"/>
                </a:lnTo>
                <a:lnTo>
                  <a:pt x="35860" y="49696"/>
                </a:lnTo>
                <a:lnTo>
                  <a:pt x="40543" y="54631"/>
                </a:lnTo>
                <a:lnTo>
                  <a:pt x="45270" y="59470"/>
                </a:lnTo>
                <a:lnTo>
                  <a:pt x="47641" y="62666"/>
                </a:lnTo>
                <a:lnTo>
                  <a:pt x="50016" y="66383"/>
                </a:lnTo>
                <a:lnTo>
                  <a:pt x="52393" y="70449"/>
                </a:lnTo>
                <a:lnTo>
                  <a:pt x="55566" y="73954"/>
                </a:lnTo>
                <a:lnTo>
                  <a:pt x="59268" y="77084"/>
                </a:lnTo>
                <a:lnTo>
                  <a:pt x="63324" y="79964"/>
                </a:lnTo>
                <a:lnTo>
                  <a:pt x="66821" y="82678"/>
                </a:lnTo>
                <a:lnTo>
                  <a:pt x="69947" y="85281"/>
                </a:lnTo>
                <a:lnTo>
                  <a:pt x="72824" y="87811"/>
                </a:lnTo>
                <a:lnTo>
                  <a:pt x="75536" y="91084"/>
                </a:lnTo>
                <a:lnTo>
                  <a:pt x="78138" y="94854"/>
                </a:lnTo>
                <a:lnTo>
                  <a:pt x="80666" y="98955"/>
                </a:lnTo>
                <a:lnTo>
                  <a:pt x="83145" y="102482"/>
                </a:lnTo>
                <a:lnTo>
                  <a:pt x="85592" y="105628"/>
                </a:lnTo>
                <a:lnTo>
                  <a:pt x="88017" y="108518"/>
                </a:lnTo>
                <a:lnTo>
                  <a:pt x="90427" y="112033"/>
                </a:lnTo>
                <a:lnTo>
                  <a:pt x="92828" y="115964"/>
                </a:lnTo>
                <a:lnTo>
                  <a:pt x="95222" y="120172"/>
                </a:lnTo>
                <a:lnTo>
                  <a:pt x="97612" y="123771"/>
                </a:lnTo>
                <a:lnTo>
                  <a:pt x="99999" y="126964"/>
                </a:lnTo>
                <a:lnTo>
                  <a:pt x="102384" y="129887"/>
                </a:lnTo>
                <a:lnTo>
                  <a:pt x="104767" y="133422"/>
                </a:lnTo>
                <a:lnTo>
                  <a:pt x="107150" y="137367"/>
                </a:lnTo>
                <a:lnTo>
                  <a:pt x="109533" y="141584"/>
                </a:lnTo>
                <a:lnTo>
                  <a:pt x="111915" y="145190"/>
                </a:lnTo>
                <a:lnTo>
                  <a:pt x="114297" y="148387"/>
                </a:lnTo>
                <a:lnTo>
                  <a:pt x="116678" y="151312"/>
                </a:lnTo>
                <a:lnTo>
                  <a:pt x="118266" y="154850"/>
                </a:lnTo>
                <a:lnTo>
                  <a:pt x="119324" y="158796"/>
                </a:lnTo>
                <a:lnTo>
                  <a:pt x="120030" y="163014"/>
                </a:lnTo>
                <a:lnTo>
                  <a:pt x="121294" y="166620"/>
                </a:lnTo>
                <a:lnTo>
                  <a:pt x="122931" y="169817"/>
                </a:lnTo>
                <a:lnTo>
                  <a:pt x="126866" y="175487"/>
                </a:lnTo>
                <a:lnTo>
                  <a:pt x="129026" y="178110"/>
                </a:lnTo>
                <a:lnTo>
                  <a:pt x="135729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"/>
          <p:cNvSpPr/>
          <p:nvPr/>
        </p:nvSpPr>
        <p:spPr>
          <a:xfrm>
            <a:off x="2764631" y="3514725"/>
            <a:ext cx="164307" cy="164307"/>
          </a:xfrm>
          <a:custGeom>
            <a:avLst/>
            <a:gdLst/>
            <a:ahLst/>
            <a:cxnLst/>
            <a:rect l="0" t="0" r="0" b="0"/>
            <a:pathLst>
              <a:path w="164307" h="164307">
                <a:moveTo>
                  <a:pt x="164306" y="0"/>
                </a:moveTo>
                <a:lnTo>
                  <a:pt x="153457" y="0"/>
                </a:lnTo>
                <a:lnTo>
                  <a:pt x="152311" y="794"/>
                </a:lnTo>
                <a:lnTo>
                  <a:pt x="151547" y="2116"/>
                </a:lnTo>
                <a:lnTo>
                  <a:pt x="150320" y="6150"/>
                </a:lnTo>
                <a:lnTo>
                  <a:pt x="146316" y="10641"/>
                </a:lnTo>
                <a:lnTo>
                  <a:pt x="140102" y="17000"/>
                </a:lnTo>
                <a:lnTo>
                  <a:pt x="137851" y="20064"/>
                </a:lnTo>
                <a:lnTo>
                  <a:pt x="135557" y="23695"/>
                </a:lnTo>
                <a:lnTo>
                  <a:pt x="133234" y="27702"/>
                </a:lnTo>
                <a:lnTo>
                  <a:pt x="130097" y="31169"/>
                </a:lnTo>
                <a:lnTo>
                  <a:pt x="126419" y="34273"/>
                </a:lnTo>
                <a:lnTo>
                  <a:pt x="122379" y="37135"/>
                </a:lnTo>
                <a:lnTo>
                  <a:pt x="118099" y="40632"/>
                </a:lnTo>
                <a:lnTo>
                  <a:pt x="113657" y="44550"/>
                </a:lnTo>
                <a:lnTo>
                  <a:pt x="109109" y="48750"/>
                </a:lnTo>
                <a:lnTo>
                  <a:pt x="105283" y="53137"/>
                </a:lnTo>
                <a:lnTo>
                  <a:pt x="101938" y="57649"/>
                </a:lnTo>
                <a:lnTo>
                  <a:pt x="98915" y="62246"/>
                </a:lnTo>
                <a:lnTo>
                  <a:pt x="95312" y="66897"/>
                </a:lnTo>
                <a:lnTo>
                  <a:pt x="91323" y="71585"/>
                </a:lnTo>
                <a:lnTo>
                  <a:pt x="87075" y="76299"/>
                </a:lnTo>
                <a:lnTo>
                  <a:pt x="78123" y="85769"/>
                </a:lnTo>
                <a:lnTo>
                  <a:pt x="51368" y="112914"/>
                </a:lnTo>
                <a:lnTo>
                  <a:pt x="46945" y="116551"/>
                </a:lnTo>
                <a:lnTo>
                  <a:pt x="42409" y="119769"/>
                </a:lnTo>
                <a:lnTo>
                  <a:pt x="37798" y="122708"/>
                </a:lnTo>
                <a:lnTo>
                  <a:pt x="33929" y="126256"/>
                </a:lnTo>
                <a:lnTo>
                  <a:pt x="30557" y="130208"/>
                </a:lnTo>
                <a:lnTo>
                  <a:pt x="27515" y="134430"/>
                </a:lnTo>
                <a:lnTo>
                  <a:pt x="25487" y="138039"/>
                </a:lnTo>
                <a:lnTo>
                  <a:pt x="24135" y="141238"/>
                </a:lnTo>
                <a:lnTo>
                  <a:pt x="23234" y="144165"/>
                </a:lnTo>
                <a:lnTo>
                  <a:pt x="21045" y="146910"/>
                </a:lnTo>
                <a:lnTo>
                  <a:pt x="17999" y="149533"/>
                </a:lnTo>
                <a:lnTo>
                  <a:pt x="9288" y="155655"/>
                </a:lnTo>
                <a:lnTo>
                  <a:pt x="5980" y="158609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"/>
          <p:cNvSpPr/>
          <p:nvPr/>
        </p:nvSpPr>
        <p:spPr>
          <a:xfrm>
            <a:off x="3007518" y="3536156"/>
            <a:ext cx="171451" cy="21432"/>
          </a:xfrm>
          <a:custGeom>
            <a:avLst/>
            <a:gdLst/>
            <a:ahLst/>
            <a:cxnLst/>
            <a:rect l="0" t="0" r="0" b="0"/>
            <a:pathLst>
              <a:path w="171451" h="21432">
                <a:moveTo>
                  <a:pt x="0" y="21431"/>
                </a:moveTo>
                <a:lnTo>
                  <a:pt x="16793" y="21431"/>
                </a:lnTo>
                <a:lnTo>
                  <a:pt x="19133" y="20637"/>
                </a:lnTo>
                <a:lnTo>
                  <a:pt x="21487" y="19314"/>
                </a:lnTo>
                <a:lnTo>
                  <a:pt x="23849" y="17639"/>
                </a:lnTo>
                <a:lnTo>
                  <a:pt x="26219" y="16521"/>
                </a:lnTo>
                <a:lnTo>
                  <a:pt x="28592" y="15777"/>
                </a:lnTo>
                <a:lnTo>
                  <a:pt x="30968" y="15280"/>
                </a:lnTo>
                <a:lnTo>
                  <a:pt x="34139" y="14155"/>
                </a:lnTo>
                <a:lnTo>
                  <a:pt x="37840" y="12612"/>
                </a:lnTo>
                <a:lnTo>
                  <a:pt x="41896" y="10789"/>
                </a:lnTo>
                <a:lnTo>
                  <a:pt x="46187" y="9574"/>
                </a:lnTo>
                <a:lnTo>
                  <a:pt x="50635" y="8764"/>
                </a:lnTo>
                <a:lnTo>
                  <a:pt x="55188" y="8224"/>
                </a:lnTo>
                <a:lnTo>
                  <a:pt x="59811" y="7864"/>
                </a:lnTo>
                <a:lnTo>
                  <a:pt x="64480" y="7624"/>
                </a:lnTo>
                <a:lnTo>
                  <a:pt x="73902" y="7357"/>
                </a:lnTo>
                <a:lnTo>
                  <a:pt x="83381" y="7238"/>
                </a:lnTo>
                <a:lnTo>
                  <a:pt x="88131" y="6413"/>
                </a:lnTo>
                <a:lnTo>
                  <a:pt x="92885" y="5069"/>
                </a:lnTo>
                <a:lnTo>
                  <a:pt x="97643" y="3379"/>
                </a:lnTo>
                <a:lnTo>
                  <a:pt x="101607" y="2253"/>
                </a:lnTo>
                <a:lnTo>
                  <a:pt x="105045" y="1502"/>
                </a:lnTo>
                <a:lnTo>
                  <a:pt x="108130" y="1001"/>
                </a:lnTo>
                <a:lnTo>
                  <a:pt x="112568" y="667"/>
                </a:lnTo>
                <a:lnTo>
                  <a:pt x="117908" y="445"/>
                </a:lnTo>
                <a:lnTo>
                  <a:pt x="136003" y="8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"/>
          <p:cNvSpPr/>
          <p:nvPr/>
        </p:nvSpPr>
        <p:spPr>
          <a:xfrm>
            <a:off x="3314700" y="3414712"/>
            <a:ext cx="7144" cy="242889"/>
          </a:xfrm>
          <a:custGeom>
            <a:avLst/>
            <a:gdLst/>
            <a:ahLst/>
            <a:cxnLst/>
            <a:rect l="0" t="0" r="0" b="0"/>
            <a:pathLst>
              <a:path w="7144" h="242889">
                <a:moveTo>
                  <a:pt x="7143" y="0"/>
                </a:moveTo>
                <a:lnTo>
                  <a:pt x="7" y="0"/>
                </a:lnTo>
                <a:lnTo>
                  <a:pt x="0" y="111928"/>
                </a:lnTo>
                <a:lnTo>
                  <a:pt x="793" y="116687"/>
                </a:lnTo>
                <a:lnTo>
                  <a:pt x="2116" y="121448"/>
                </a:lnTo>
                <a:lnTo>
                  <a:pt x="3792" y="126209"/>
                </a:lnTo>
                <a:lnTo>
                  <a:pt x="4909" y="130970"/>
                </a:lnTo>
                <a:lnTo>
                  <a:pt x="5654" y="135732"/>
                </a:lnTo>
                <a:lnTo>
                  <a:pt x="6150" y="140495"/>
                </a:lnTo>
                <a:lnTo>
                  <a:pt x="6481" y="145257"/>
                </a:lnTo>
                <a:lnTo>
                  <a:pt x="6702" y="150019"/>
                </a:lnTo>
                <a:lnTo>
                  <a:pt x="6947" y="159544"/>
                </a:lnTo>
                <a:lnTo>
                  <a:pt x="7141" y="205780"/>
                </a:lnTo>
                <a:lnTo>
                  <a:pt x="6348" y="209418"/>
                </a:lnTo>
                <a:lnTo>
                  <a:pt x="5026" y="212637"/>
                </a:lnTo>
                <a:lnTo>
                  <a:pt x="3350" y="215577"/>
                </a:lnTo>
                <a:lnTo>
                  <a:pt x="2233" y="218330"/>
                </a:lnTo>
                <a:lnTo>
                  <a:pt x="1489" y="220960"/>
                </a:lnTo>
                <a:lnTo>
                  <a:pt x="992" y="223507"/>
                </a:lnTo>
                <a:lnTo>
                  <a:pt x="661" y="225998"/>
                </a:lnTo>
                <a:lnTo>
                  <a:pt x="441" y="228453"/>
                </a:lnTo>
                <a:lnTo>
                  <a:pt x="87" y="234304"/>
                </a:lnTo>
                <a:lnTo>
                  <a:pt x="851" y="235577"/>
                </a:lnTo>
                <a:lnTo>
                  <a:pt x="2155" y="237220"/>
                </a:lnTo>
                <a:lnTo>
                  <a:pt x="7143" y="2428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"/>
          <p:cNvSpPr/>
          <p:nvPr/>
        </p:nvSpPr>
        <p:spPr>
          <a:xfrm>
            <a:off x="1857375" y="3986212"/>
            <a:ext cx="135732" cy="185739"/>
          </a:xfrm>
          <a:custGeom>
            <a:avLst/>
            <a:gdLst/>
            <a:ahLst/>
            <a:cxnLst/>
            <a:rect l="0" t="0" r="0" b="0"/>
            <a:pathLst>
              <a:path w="135732" h="185739">
                <a:moveTo>
                  <a:pt x="7143" y="0"/>
                </a:moveTo>
                <a:lnTo>
                  <a:pt x="7" y="0"/>
                </a:lnTo>
                <a:lnTo>
                  <a:pt x="0" y="10642"/>
                </a:lnTo>
                <a:lnTo>
                  <a:pt x="793" y="11857"/>
                </a:lnTo>
                <a:lnTo>
                  <a:pt x="2116" y="12667"/>
                </a:lnTo>
                <a:lnTo>
                  <a:pt x="3792" y="13207"/>
                </a:lnTo>
                <a:lnTo>
                  <a:pt x="4909" y="14361"/>
                </a:lnTo>
                <a:lnTo>
                  <a:pt x="5654" y="15924"/>
                </a:lnTo>
                <a:lnTo>
                  <a:pt x="6150" y="17760"/>
                </a:lnTo>
                <a:lnTo>
                  <a:pt x="8819" y="21916"/>
                </a:lnTo>
                <a:lnTo>
                  <a:pt x="10641" y="24136"/>
                </a:lnTo>
                <a:lnTo>
                  <a:pt x="13444" y="26409"/>
                </a:lnTo>
                <a:lnTo>
                  <a:pt x="16900" y="28719"/>
                </a:lnTo>
                <a:lnTo>
                  <a:pt x="20792" y="31052"/>
                </a:lnTo>
                <a:lnTo>
                  <a:pt x="24180" y="33401"/>
                </a:lnTo>
                <a:lnTo>
                  <a:pt x="27232" y="35761"/>
                </a:lnTo>
                <a:lnTo>
                  <a:pt x="30061" y="38129"/>
                </a:lnTo>
                <a:lnTo>
                  <a:pt x="31947" y="40500"/>
                </a:lnTo>
                <a:lnTo>
                  <a:pt x="33204" y="42875"/>
                </a:lnTo>
                <a:lnTo>
                  <a:pt x="34042" y="45252"/>
                </a:lnTo>
                <a:lnTo>
                  <a:pt x="37090" y="50010"/>
                </a:lnTo>
                <a:lnTo>
                  <a:pt x="39014" y="52390"/>
                </a:lnTo>
                <a:lnTo>
                  <a:pt x="41884" y="54771"/>
                </a:lnTo>
                <a:lnTo>
                  <a:pt x="45385" y="57151"/>
                </a:lnTo>
                <a:lnTo>
                  <a:pt x="49307" y="59532"/>
                </a:lnTo>
                <a:lnTo>
                  <a:pt x="52715" y="61913"/>
                </a:lnTo>
                <a:lnTo>
                  <a:pt x="55780" y="64294"/>
                </a:lnTo>
                <a:lnTo>
                  <a:pt x="58618" y="66675"/>
                </a:lnTo>
                <a:lnTo>
                  <a:pt x="61304" y="69850"/>
                </a:lnTo>
                <a:lnTo>
                  <a:pt x="63887" y="73554"/>
                </a:lnTo>
                <a:lnTo>
                  <a:pt x="66404" y="77611"/>
                </a:lnTo>
                <a:lnTo>
                  <a:pt x="68082" y="81110"/>
                </a:lnTo>
                <a:lnTo>
                  <a:pt x="69200" y="84236"/>
                </a:lnTo>
                <a:lnTo>
                  <a:pt x="69946" y="87113"/>
                </a:lnTo>
                <a:lnTo>
                  <a:pt x="72030" y="90619"/>
                </a:lnTo>
                <a:lnTo>
                  <a:pt x="75008" y="94544"/>
                </a:lnTo>
                <a:lnTo>
                  <a:pt x="78580" y="98749"/>
                </a:lnTo>
                <a:lnTo>
                  <a:pt x="80961" y="103138"/>
                </a:lnTo>
                <a:lnTo>
                  <a:pt x="82549" y="107653"/>
                </a:lnTo>
                <a:lnTo>
                  <a:pt x="83608" y="112250"/>
                </a:lnTo>
                <a:lnTo>
                  <a:pt x="85107" y="116108"/>
                </a:lnTo>
                <a:lnTo>
                  <a:pt x="86900" y="119474"/>
                </a:lnTo>
                <a:lnTo>
                  <a:pt x="88890" y="122512"/>
                </a:lnTo>
                <a:lnTo>
                  <a:pt x="91010" y="126124"/>
                </a:lnTo>
                <a:lnTo>
                  <a:pt x="93217" y="130121"/>
                </a:lnTo>
                <a:lnTo>
                  <a:pt x="95482" y="134372"/>
                </a:lnTo>
                <a:lnTo>
                  <a:pt x="97786" y="138000"/>
                </a:lnTo>
                <a:lnTo>
                  <a:pt x="100115" y="141213"/>
                </a:lnTo>
                <a:lnTo>
                  <a:pt x="102462" y="144148"/>
                </a:lnTo>
                <a:lnTo>
                  <a:pt x="105070" y="149527"/>
                </a:lnTo>
                <a:lnTo>
                  <a:pt x="105765" y="152071"/>
                </a:lnTo>
                <a:lnTo>
                  <a:pt x="108654" y="157016"/>
                </a:lnTo>
                <a:lnTo>
                  <a:pt x="110536" y="159446"/>
                </a:lnTo>
                <a:lnTo>
                  <a:pt x="112627" y="164263"/>
                </a:lnTo>
                <a:lnTo>
                  <a:pt x="113556" y="169049"/>
                </a:lnTo>
                <a:lnTo>
                  <a:pt x="113969" y="173823"/>
                </a:lnTo>
                <a:lnTo>
                  <a:pt x="114873" y="175413"/>
                </a:lnTo>
                <a:lnTo>
                  <a:pt x="116270" y="176473"/>
                </a:lnTo>
                <a:lnTo>
                  <a:pt x="117994" y="177180"/>
                </a:lnTo>
                <a:lnTo>
                  <a:pt x="122027" y="180082"/>
                </a:lnTo>
                <a:lnTo>
                  <a:pt x="124214" y="181967"/>
                </a:lnTo>
                <a:lnTo>
                  <a:pt x="126465" y="183224"/>
                </a:lnTo>
                <a:lnTo>
                  <a:pt x="128760" y="184062"/>
                </a:lnTo>
                <a:lnTo>
                  <a:pt x="135731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"/>
          <p:cNvSpPr/>
          <p:nvPr/>
        </p:nvSpPr>
        <p:spPr>
          <a:xfrm>
            <a:off x="1864518" y="3979068"/>
            <a:ext cx="178595" cy="200026"/>
          </a:xfrm>
          <a:custGeom>
            <a:avLst/>
            <a:gdLst/>
            <a:ahLst/>
            <a:cxnLst/>
            <a:rect l="0" t="0" r="0" b="0"/>
            <a:pathLst>
              <a:path w="178595" h="200026">
                <a:moveTo>
                  <a:pt x="178594" y="0"/>
                </a:moveTo>
                <a:lnTo>
                  <a:pt x="171744" y="0"/>
                </a:lnTo>
                <a:lnTo>
                  <a:pt x="171537" y="3793"/>
                </a:lnTo>
                <a:lnTo>
                  <a:pt x="170715" y="4910"/>
                </a:lnTo>
                <a:lnTo>
                  <a:pt x="169372" y="5655"/>
                </a:lnTo>
                <a:lnTo>
                  <a:pt x="167684" y="6151"/>
                </a:lnTo>
                <a:lnTo>
                  <a:pt x="163691" y="8819"/>
                </a:lnTo>
                <a:lnTo>
                  <a:pt x="159270" y="12651"/>
                </a:lnTo>
                <a:lnTo>
                  <a:pt x="154660" y="17000"/>
                </a:lnTo>
                <a:lnTo>
                  <a:pt x="147602" y="23911"/>
                </a:lnTo>
                <a:lnTo>
                  <a:pt x="144439" y="26259"/>
                </a:lnTo>
                <a:lnTo>
                  <a:pt x="140743" y="28619"/>
                </a:lnTo>
                <a:lnTo>
                  <a:pt x="136691" y="30986"/>
                </a:lnTo>
                <a:lnTo>
                  <a:pt x="133196" y="34151"/>
                </a:lnTo>
                <a:lnTo>
                  <a:pt x="130073" y="37848"/>
                </a:lnTo>
                <a:lnTo>
                  <a:pt x="127196" y="41901"/>
                </a:lnTo>
                <a:lnTo>
                  <a:pt x="123692" y="46190"/>
                </a:lnTo>
                <a:lnTo>
                  <a:pt x="119767" y="50637"/>
                </a:lnTo>
                <a:lnTo>
                  <a:pt x="111174" y="59812"/>
                </a:lnTo>
                <a:lnTo>
                  <a:pt x="88188" y="83222"/>
                </a:lnTo>
                <a:lnTo>
                  <a:pt x="79941" y="91492"/>
                </a:lnTo>
                <a:lnTo>
                  <a:pt x="76313" y="96713"/>
                </a:lnTo>
                <a:lnTo>
                  <a:pt x="73100" y="102576"/>
                </a:lnTo>
                <a:lnTo>
                  <a:pt x="70165" y="108865"/>
                </a:lnTo>
                <a:lnTo>
                  <a:pt x="66620" y="114646"/>
                </a:lnTo>
                <a:lnTo>
                  <a:pt x="62670" y="120087"/>
                </a:lnTo>
                <a:lnTo>
                  <a:pt x="58449" y="125302"/>
                </a:lnTo>
                <a:lnTo>
                  <a:pt x="54841" y="129572"/>
                </a:lnTo>
                <a:lnTo>
                  <a:pt x="51642" y="133213"/>
                </a:lnTo>
                <a:lnTo>
                  <a:pt x="48715" y="136433"/>
                </a:lnTo>
                <a:lnTo>
                  <a:pt x="41231" y="144246"/>
                </a:lnTo>
                <a:lnTo>
                  <a:pt x="37012" y="148551"/>
                </a:lnTo>
                <a:lnTo>
                  <a:pt x="33406" y="153009"/>
                </a:lnTo>
                <a:lnTo>
                  <a:pt x="30208" y="157569"/>
                </a:lnTo>
                <a:lnTo>
                  <a:pt x="27283" y="162196"/>
                </a:lnTo>
                <a:lnTo>
                  <a:pt x="24539" y="166075"/>
                </a:lnTo>
                <a:lnTo>
                  <a:pt x="21916" y="169454"/>
                </a:lnTo>
                <a:lnTo>
                  <a:pt x="16884" y="175326"/>
                </a:lnTo>
                <a:lnTo>
                  <a:pt x="12002" y="180581"/>
                </a:lnTo>
                <a:lnTo>
                  <a:pt x="10383" y="183094"/>
                </a:lnTo>
                <a:lnTo>
                  <a:pt x="8583" y="188002"/>
                </a:lnTo>
                <a:lnTo>
                  <a:pt x="5667" y="192830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"/>
          <p:cNvSpPr/>
          <p:nvPr/>
        </p:nvSpPr>
        <p:spPr>
          <a:xfrm>
            <a:off x="2157412" y="3971925"/>
            <a:ext cx="185739" cy="28576"/>
          </a:xfrm>
          <a:custGeom>
            <a:avLst/>
            <a:gdLst/>
            <a:ahLst/>
            <a:cxnLst/>
            <a:rect l="0" t="0" r="0" b="0"/>
            <a:pathLst>
              <a:path w="185739" h="28576">
                <a:moveTo>
                  <a:pt x="0" y="28575"/>
                </a:moveTo>
                <a:lnTo>
                  <a:pt x="14434" y="28575"/>
                </a:lnTo>
                <a:lnTo>
                  <a:pt x="17560" y="27781"/>
                </a:lnTo>
                <a:lnTo>
                  <a:pt x="20438" y="26458"/>
                </a:lnTo>
                <a:lnTo>
                  <a:pt x="23151" y="24782"/>
                </a:lnTo>
                <a:lnTo>
                  <a:pt x="26546" y="23665"/>
                </a:lnTo>
                <a:lnTo>
                  <a:pt x="30397" y="22920"/>
                </a:lnTo>
                <a:lnTo>
                  <a:pt x="34552" y="22424"/>
                </a:lnTo>
                <a:lnTo>
                  <a:pt x="38910" y="22093"/>
                </a:lnTo>
                <a:lnTo>
                  <a:pt x="43403" y="21872"/>
                </a:lnTo>
                <a:lnTo>
                  <a:pt x="47985" y="21725"/>
                </a:lnTo>
                <a:lnTo>
                  <a:pt x="51834" y="20833"/>
                </a:lnTo>
                <a:lnTo>
                  <a:pt x="55193" y="19445"/>
                </a:lnTo>
                <a:lnTo>
                  <a:pt x="58227" y="17726"/>
                </a:lnTo>
                <a:lnTo>
                  <a:pt x="61837" y="16579"/>
                </a:lnTo>
                <a:lnTo>
                  <a:pt x="65831" y="15815"/>
                </a:lnTo>
                <a:lnTo>
                  <a:pt x="70081" y="15306"/>
                </a:lnTo>
                <a:lnTo>
                  <a:pt x="74502" y="14966"/>
                </a:lnTo>
                <a:lnTo>
                  <a:pt x="79037" y="14740"/>
                </a:lnTo>
                <a:lnTo>
                  <a:pt x="83647" y="14589"/>
                </a:lnTo>
                <a:lnTo>
                  <a:pt x="88309" y="13694"/>
                </a:lnTo>
                <a:lnTo>
                  <a:pt x="93004" y="12305"/>
                </a:lnTo>
                <a:lnTo>
                  <a:pt x="97721" y="10584"/>
                </a:lnTo>
                <a:lnTo>
                  <a:pt x="102454" y="9437"/>
                </a:lnTo>
                <a:lnTo>
                  <a:pt x="107196" y="8673"/>
                </a:lnTo>
                <a:lnTo>
                  <a:pt x="111945" y="8163"/>
                </a:lnTo>
                <a:lnTo>
                  <a:pt x="116699" y="7823"/>
                </a:lnTo>
                <a:lnTo>
                  <a:pt x="121456" y="7596"/>
                </a:lnTo>
                <a:lnTo>
                  <a:pt x="130974" y="7345"/>
                </a:lnTo>
                <a:lnTo>
                  <a:pt x="140496" y="7233"/>
                </a:lnTo>
                <a:lnTo>
                  <a:pt x="145258" y="6409"/>
                </a:lnTo>
                <a:lnTo>
                  <a:pt x="150020" y="5067"/>
                </a:lnTo>
                <a:lnTo>
                  <a:pt x="154782" y="3377"/>
                </a:lnTo>
                <a:lnTo>
                  <a:pt x="159544" y="2252"/>
                </a:lnTo>
                <a:lnTo>
                  <a:pt x="164306" y="1501"/>
                </a:lnTo>
                <a:lnTo>
                  <a:pt x="169069" y="1001"/>
                </a:lnTo>
                <a:lnTo>
                  <a:pt x="173038" y="667"/>
                </a:lnTo>
                <a:lnTo>
                  <a:pt x="176477" y="444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9"/>
          <p:cNvSpPr/>
          <p:nvPr/>
        </p:nvSpPr>
        <p:spPr>
          <a:xfrm>
            <a:off x="2193433" y="4036218"/>
            <a:ext cx="178293" cy="34727"/>
          </a:xfrm>
          <a:custGeom>
            <a:avLst/>
            <a:gdLst/>
            <a:ahLst/>
            <a:cxnLst/>
            <a:rect l="0" t="0" r="0" b="0"/>
            <a:pathLst>
              <a:path w="178293" h="34727">
                <a:moveTo>
                  <a:pt x="13985" y="28575"/>
                </a:moveTo>
                <a:lnTo>
                  <a:pt x="0" y="28575"/>
                </a:lnTo>
                <a:lnTo>
                  <a:pt x="693" y="29369"/>
                </a:lnTo>
                <a:lnTo>
                  <a:pt x="3580" y="32368"/>
                </a:lnTo>
                <a:lnTo>
                  <a:pt x="5461" y="33485"/>
                </a:lnTo>
                <a:lnTo>
                  <a:pt x="7508" y="34230"/>
                </a:lnTo>
                <a:lnTo>
                  <a:pt x="9667" y="34726"/>
                </a:lnTo>
                <a:lnTo>
                  <a:pt x="11900" y="34263"/>
                </a:lnTo>
                <a:lnTo>
                  <a:pt x="14183" y="33161"/>
                </a:lnTo>
                <a:lnTo>
                  <a:pt x="16498" y="31632"/>
                </a:lnTo>
                <a:lnTo>
                  <a:pt x="18836" y="30613"/>
                </a:lnTo>
                <a:lnTo>
                  <a:pt x="21188" y="29934"/>
                </a:lnTo>
                <a:lnTo>
                  <a:pt x="25918" y="29179"/>
                </a:lnTo>
                <a:lnTo>
                  <a:pt x="30666" y="28844"/>
                </a:lnTo>
                <a:lnTo>
                  <a:pt x="37538" y="28695"/>
                </a:lnTo>
                <a:lnTo>
                  <a:pt x="41594" y="28655"/>
                </a:lnTo>
                <a:lnTo>
                  <a:pt x="45091" y="27835"/>
                </a:lnTo>
                <a:lnTo>
                  <a:pt x="48216" y="26494"/>
                </a:lnTo>
                <a:lnTo>
                  <a:pt x="51093" y="24807"/>
                </a:lnTo>
                <a:lnTo>
                  <a:pt x="54599" y="23681"/>
                </a:lnTo>
                <a:lnTo>
                  <a:pt x="58524" y="22931"/>
                </a:lnTo>
                <a:lnTo>
                  <a:pt x="62727" y="22431"/>
                </a:lnTo>
                <a:lnTo>
                  <a:pt x="67117" y="22098"/>
                </a:lnTo>
                <a:lnTo>
                  <a:pt x="71632" y="21876"/>
                </a:lnTo>
                <a:lnTo>
                  <a:pt x="76229" y="21728"/>
                </a:lnTo>
                <a:lnTo>
                  <a:pt x="80881" y="20835"/>
                </a:lnTo>
                <a:lnTo>
                  <a:pt x="85570" y="19447"/>
                </a:lnTo>
                <a:lnTo>
                  <a:pt x="90283" y="17727"/>
                </a:lnTo>
                <a:lnTo>
                  <a:pt x="95013" y="16581"/>
                </a:lnTo>
                <a:lnTo>
                  <a:pt x="99754" y="15816"/>
                </a:lnTo>
                <a:lnTo>
                  <a:pt x="104502" y="15307"/>
                </a:lnTo>
                <a:lnTo>
                  <a:pt x="109255" y="14967"/>
                </a:lnTo>
                <a:lnTo>
                  <a:pt x="114011" y="14741"/>
                </a:lnTo>
                <a:lnTo>
                  <a:pt x="118769" y="14590"/>
                </a:lnTo>
                <a:lnTo>
                  <a:pt x="123529" y="13695"/>
                </a:lnTo>
                <a:lnTo>
                  <a:pt x="128289" y="12306"/>
                </a:lnTo>
                <a:lnTo>
                  <a:pt x="133050" y="10585"/>
                </a:lnTo>
                <a:lnTo>
                  <a:pt x="138606" y="9438"/>
                </a:lnTo>
                <a:lnTo>
                  <a:pt x="144690" y="8673"/>
                </a:lnTo>
                <a:lnTo>
                  <a:pt x="151129" y="8163"/>
                </a:lnTo>
                <a:lnTo>
                  <a:pt x="156214" y="7030"/>
                </a:lnTo>
                <a:lnTo>
                  <a:pt x="160398" y="5481"/>
                </a:lnTo>
                <a:lnTo>
                  <a:pt x="163981" y="3654"/>
                </a:lnTo>
                <a:lnTo>
                  <a:pt x="167164" y="2436"/>
                </a:lnTo>
                <a:lnTo>
                  <a:pt x="170080" y="1624"/>
                </a:lnTo>
                <a:lnTo>
                  <a:pt x="17829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"/>
          <p:cNvSpPr/>
          <p:nvPr/>
        </p:nvSpPr>
        <p:spPr>
          <a:xfrm>
            <a:off x="2528974" y="3886200"/>
            <a:ext cx="142789" cy="78582"/>
          </a:xfrm>
          <a:custGeom>
            <a:avLst/>
            <a:gdLst/>
            <a:ahLst/>
            <a:cxnLst/>
            <a:rect l="0" t="0" r="0" b="0"/>
            <a:pathLst>
              <a:path w="142789" h="78582">
                <a:moveTo>
                  <a:pt x="7057" y="0"/>
                </a:moveTo>
                <a:lnTo>
                  <a:pt x="207" y="0"/>
                </a:lnTo>
                <a:lnTo>
                  <a:pt x="44" y="2116"/>
                </a:lnTo>
                <a:lnTo>
                  <a:pt x="0" y="3792"/>
                </a:lnTo>
                <a:lnTo>
                  <a:pt x="765" y="4909"/>
                </a:lnTo>
                <a:lnTo>
                  <a:pt x="2068" y="5654"/>
                </a:lnTo>
                <a:lnTo>
                  <a:pt x="6071" y="6849"/>
                </a:lnTo>
                <a:lnTo>
                  <a:pt x="6400" y="7741"/>
                </a:lnTo>
                <a:lnTo>
                  <a:pt x="6619" y="9129"/>
                </a:lnTo>
                <a:lnTo>
                  <a:pt x="6765" y="10848"/>
                </a:lnTo>
                <a:lnTo>
                  <a:pt x="6862" y="12788"/>
                </a:lnTo>
                <a:lnTo>
                  <a:pt x="6970" y="17060"/>
                </a:lnTo>
                <a:lnTo>
                  <a:pt x="7057" y="77471"/>
                </a:lnTo>
                <a:lnTo>
                  <a:pt x="7851" y="77841"/>
                </a:lnTo>
                <a:lnTo>
                  <a:pt x="11966" y="78361"/>
                </a:lnTo>
                <a:lnTo>
                  <a:pt x="15876" y="78538"/>
                </a:lnTo>
                <a:lnTo>
                  <a:pt x="17699" y="78552"/>
                </a:lnTo>
                <a:lnTo>
                  <a:pt x="19708" y="77768"/>
                </a:lnTo>
                <a:lnTo>
                  <a:pt x="21841" y="76451"/>
                </a:lnTo>
                <a:lnTo>
                  <a:pt x="24056" y="74780"/>
                </a:lnTo>
                <a:lnTo>
                  <a:pt x="26327" y="73666"/>
                </a:lnTo>
                <a:lnTo>
                  <a:pt x="28635" y="72923"/>
                </a:lnTo>
                <a:lnTo>
                  <a:pt x="30967" y="72428"/>
                </a:lnTo>
                <a:lnTo>
                  <a:pt x="33316" y="72097"/>
                </a:lnTo>
                <a:lnTo>
                  <a:pt x="35675" y="71877"/>
                </a:lnTo>
                <a:lnTo>
                  <a:pt x="38042" y="71730"/>
                </a:lnTo>
                <a:lnTo>
                  <a:pt x="42788" y="71567"/>
                </a:lnTo>
                <a:lnTo>
                  <a:pt x="52303" y="71463"/>
                </a:lnTo>
                <a:lnTo>
                  <a:pt x="54683" y="70660"/>
                </a:lnTo>
                <a:lnTo>
                  <a:pt x="57064" y="69332"/>
                </a:lnTo>
                <a:lnTo>
                  <a:pt x="59445" y="67652"/>
                </a:lnTo>
                <a:lnTo>
                  <a:pt x="62620" y="66533"/>
                </a:lnTo>
                <a:lnTo>
                  <a:pt x="66324" y="65786"/>
                </a:lnTo>
                <a:lnTo>
                  <a:pt x="70381" y="65289"/>
                </a:lnTo>
                <a:lnTo>
                  <a:pt x="74673" y="64957"/>
                </a:lnTo>
                <a:lnTo>
                  <a:pt x="79122" y="64736"/>
                </a:lnTo>
                <a:lnTo>
                  <a:pt x="83675" y="64588"/>
                </a:lnTo>
                <a:lnTo>
                  <a:pt x="88298" y="65283"/>
                </a:lnTo>
                <a:lnTo>
                  <a:pt x="92968" y="66541"/>
                </a:lnTo>
                <a:lnTo>
                  <a:pt x="97668" y="68173"/>
                </a:lnTo>
                <a:lnTo>
                  <a:pt x="101596" y="69261"/>
                </a:lnTo>
                <a:lnTo>
                  <a:pt x="105008" y="69986"/>
                </a:lnTo>
                <a:lnTo>
                  <a:pt x="108076" y="70470"/>
                </a:lnTo>
                <a:lnTo>
                  <a:pt x="110916" y="70792"/>
                </a:lnTo>
                <a:lnTo>
                  <a:pt x="113602" y="71007"/>
                </a:lnTo>
                <a:lnTo>
                  <a:pt x="116187" y="71151"/>
                </a:lnTo>
                <a:lnTo>
                  <a:pt x="118704" y="72040"/>
                </a:lnTo>
                <a:lnTo>
                  <a:pt x="121176" y="73426"/>
                </a:lnTo>
                <a:lnTo>
                  <a:pt x="123617" y="75145"/>
                </a:lnTo>
                <a:lnTo>
                  <a:pt x="126833" y="76290"/>
                </a:lnTo>
                <a:lnTo>
                  <a:pt x="130564" y="77054"/>
                </a:lnTo>
                <a:lnTo>
                  <a:pt x="142788" y="785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"/>
          <p:cNvSpPr/>
          <p:nvPr/>
        </p:nvSpPr>
        <p:spPr>
          <a:xfrm>
            <a:off x="2657475" y="3850481"/>
            <a:ext cx="14288" cy="207170"/>
          </a:xfrm>
          <a:custGeom>
            <a:avLst/>
            <a:gdLst/>
            <a:ahLst/>
            <a:cxnLst/>
            <a:rect l="0" t="0" r="0" b="0"/>
            <a:pathLst>
              <a:path w="14288" h="207170">
                <a:moveTo>
                  <a:pt x="7143" y="0"/>
                </a:moveTo>
                <a:lnTo>
                  <a:pt x="87" y="0"/>
                </a:lnTo>
                <a:lnTo>
                  <a:pt x="17" y="5703"/>
                </a:lnTo>
                <a:lnTo>
                  <a:pt x="0" y="47760"/>
                </a:lnTo>
                <a:lnTo>
                  <a:pt x="793" y="52477"/>
                </a:lnTo>
                <a:lnTo>
                  <a:pt x="2116" y="57210"/>
                </a:lnTo>
                <a:lnTo>
                  <a:pt x="3792" y="61953"/>
                </a:lnTo>
                <a:lnTo>
                  <a:pt x="4909" y="66701"/>
                </a:lnTo>
                <a:lnTo>
                  <a:pt x="5654" y="71455"/>
                </a:lnTo>
                <a:lnTo>
                  <a:pt x="6150" y="76212"/>
                </a:lnTo>
                <a:lnTo>
                  <a:pt x="6481" y="81764"/>
                </a:lnTo>
                <a:lnTo>
                  <a:pt x="6849" y="94284"/>
                </a:lnTo>
                <a:lnTo>
                  <a:pt x="7136" y="151048"/>
                </a:lnTo>
                <a:lnTo>
                  <a:pt x="7143" y="179236"/>
                </a:lnTo>
                <a:lnTo>
                  <a:pt x="7937" y="182991"/>
                </a:lnTo>
                <a:lnTo>
                  <a:pt x="9260" y="187081"/>
                </a:lnTo>
                <a:lnTo>
                  <a:pt x="13294" y="197468"/>
                </a:lnTo>
                <a:lnTo>
                  <a:pt x="13625" y="199114"/>
                </a:lnTo>
                <a:lnTo>
                  <a:pt x="13846" y="201005"/>
                </a:lnTo>
                <a:lnTo>
                  <a:pt x="14287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"/>
          <p:cNvSpPr/>
          <p:nvPr/>
        </p:nvSpPr>
        <p:spPr>
          <a:xfrm>
            <a:off x="2757487" y="3893677"/>
            <a:ext cx="135436" cy="321001"/>
          </a:xfrm>
          <a:custGeom>
            <a:avLst/>
            <a:gdLst/>
            <a:ahLst/>
            <a:cxnLst/>
            <a:rect l="0" t="0" r="0" b="0"/>
            <a:pathLst>
              <a:path w="135436" h="321001">
                <a:moveTo>
                  <a:pt x="0" y="35385"/>
                </a:moveTo>
                <a:lnTo>
                  <a:pt x="0" y="56177"/>
                </a:lnTo>
                <a:lnTo>
                  <a:pt x="2117" y="64734"/>
                </a:lnTo>
                <a:lnTo>
                  <a:pt x="4910" y="73829"/>
                </a:lnTo>
                <a:lnTo>
                  <a:pt x="6151" y="83163"/>
                </a:lnTo>
                <a:lnTo>
                  <a:pt x="6702" y="92603"/>
                </a:lnTo>
                <a:lnTo>
                  <a:pt x="6948" y="102090"/>
                </a:lnTo>
                <a:lnTo>
                  <a:pt x="7118" y="125876"/>
                </a:lnTo>
                <a:lnTo>
                  <a:pt x="7920" y="129844"/>
                </a:lnTo>
                <a:lnTo>
                  <a:pt x="12048" y="139220"/>
                </a:lnTo>
                <a:lnTo>
                  <a:pt x="13292" y="144505"/>
                </a:lnTo>
                <a:lnTo>
                  <a:pt x="15962" y="149499"/>
                </a:lnTo>
                <a:lnTo>
                  <a:pt x="17785" y="151943"/>
                </a:lnTo>
                <a:lnTo>
                  <a:pt x="19794" y="153571"/>
                </a:lnTo>
                <a:lnTo>
                  <a:pt x="21927" y="154657"/>
                </a:lnTo>
                <a:lnTo>
                  <a:pt x="24143" y="155381"/>
                </a:lnTo>
                <a:lnTo>
                  <a:pt x="26414" y="155864"/>
                </a:lnTo>
                <a:lnTo>
                  <a:pt x="28722" y="156185"/>
                </a:lnTo>
                <a:lnTo>
                  <a:pt x="31054" y="156400"/>
                </a:lnTo>
                <a:lnTo>
                  <a:pt x="33403" y="156543"/>
                </a:lnTo>
                <a:lnTo>
                  <a:pt x="38129" y="156702"/>
                </a:lnTo>
                <a:lnTo>
                  <a:pt x="40501" y="155950"/>
                </a:lnTo>
                <a:lnTo>
                  <a:pt x="42875" y="154656"/>
                </a:lnTo>
                <a:lnTo>
                  <a:pt x="45252" y="152999"/>
                </a:lnTo>
                <a:lnTo>
                  <a:pt x="47631" y="151100"/>
                </a:lnTo>
                <a:lnTo>
                  <a:pt x="50010" y="149041"/>
                </a:lnTo>
                <a:lnTo>
                  <a:pt x="52390" y="146874"/>
                </a:lnTo>
                <a:lnTo>
                  <a:pt x="57151" y="142351"/>
                </a:lnTo>
                <a:lnTo>
                  <a:pt x="66675" y="132978"/>
                </a:lnTo>
                <a:lnTo>
                  <a:pt x="69056" y="129022"/>
                </a:lnTo>
                <a:lnTo>
                  <a:pt x="71438" y="124004"/>
                </a:lnTo>
                <a:lnTo>
                  <a:pt x="73819" y="118277"/>
                </a:lnTo>
                <a:lnTo>
                  <a:pt x="76994" y="112871"/>
                </a:lnTo>
                <a:lnTo>
                  <a:pt x="80698" y="107680"/>
                </a:lnTo>
                <a:lnTo>
                  <a:pt x="84755" y="102631"/>
                </a:lnTo>
                <a:lnTo>
                  <a:pt x="88253" y="97679"/>
                </a:lnTo>
                <a:lnTo>
                  <a:pt x="91379" y="92789"/>
                </a:lnTo>
                <a:lnTo>
                  <a:pt x="94257" y="87942"/>
                </a:lnTo>
                <a:lnTo>
                  <a:pt x="97455" y="78323"/>
                </a:lnTo>
                <a:lnTo>
                  <a:pt x="98876" y="68756"/>
                </a:lnTo>
                <a:lnTo>
                  <a:pt x="99507" y="59213"/>
                </a:lnTo>
                <a:lnTo>
                  <a:pt x="101905" y="49679"/>
                </a:lnTo>
                <a:lnTo>
                  <a:pt x="104822" y="40150"/>
                </a:lnTo>
                <a:lnTo>
                  <a:pt x="106119" y="30624"/>
                </a:lnTo>
                <a:lnTo>
                  <a:pt x="106695" y="23215"/>
                </a:lnTo>
                <a:lnTo>
                  <a:pt x="106849" y="20128"/>
                </a:lnTo>
                <a:lnTo>
                  <a:pt x="107745" y="17276"/>
                </a:lnTo>
                <a:lnTo>
                  <a:pt x="110858" y="11991"/>
                </a:lnTo>
                <a:lnTo>
                  <a:pt x="111211" y="10264"/>
                </a:lnTo>
                <a:lnTo>
                  <a:pt x="110653" y="9113"/>
                </a:lnTo>
                <a:lnTo>
                  <a:pt x="109488" y="8345"/>
                </a:lnTo>
                <a:lnTo>
                  <a:pt x="108710" y="7040"/>
                </a:lnTo>
                <a:lnTo>
                  <a:pt x="107217" y="0"/>
                </a:lnTo>
                <a:lnTo>
                  <a:pt x="107161" y="5846"/>
                </a:lnTo>
                <a:lnTo>
                  <a:pt x="110950" y="10317"/>
                </a:lnTo>
                <a:lnTo>
                  <a:pt x="112067" y="13117"/>
                </a:lnTo>
                <a:lnTo>
                  <a:pt x="113307" y="20461"/>
                </a:lnTo>
                <a:lnTo>
                  <a:pt x="115976" y="29016"/>
                </a:lnTo>
                <a:lnTo>
                  <a:pt x="119013" y="37317"/>
                </a:lnTo>
                <a:lnTo>
                  <a:pt x="120724" y="47246"/>
                </a:lnTo>
                <a:lnTo>
                  <a:pt x="121124" y="55473"/>
                </a:lnTo>
                <a:lnTo>
                  <a:pt x="122024" y="60684"/>
                </a:lnTo>
                <a:lnTo>
                  <a:pt x="123418" y="66538"/>
                </a:lnTo>
                <a:lnTo>
                  <a:pt x="125141" y="72823"/>
                </a:lnTo>
                <a:lnTo>
                  <a:pt x="126290" y="79393"/>
                </a:lnTo>
                <a:lnTo>
                  <a:pt x="127056" y="86155"/>
                </a:lnTo>
                <a:lnTo>
                  <a:pt x="127566" y="93044"/>
                </a:lnTo>
                <a:lnTo>
                  <a:pt x="127907" y="99225"/>
                </a:lnTo>
                <a:lnTo>
                  <a:pt x="128285" y="110325"/>
                </a:lnTo>
                <a:lnTo>
                  <a:pt x="128498" y="133084"/>
                </a:lnTo>
                <a:lnTo>
                  <a:pt x="129322" y="140999"/>
                </a:lnTo>
                <a:lnTo>
                  <a:pt x="130664" y="148657"/>
                </a:lnTo>
                <a:lnTo>
                  <a:pt x="132353" y="156144"/>
                </a:lnTo>
                <a:lnTo>
                  <a:pt x="133479" y="163516"/>
                </a:lnTo>
                <a:lnTo>
                  <a:pt x="134230" y="170812"/>
                </a:lnTo>
                <a:lnTo>
                  <a:pt x="134730" y="178057"/>
                </a:lnTo>
                <a:lnTo>
                  <a:pt x="135064" y="186062"/>
                </a:lnTo>
                <a:lnTo>
                  <a:pt x="135435" y="203424"/>
                </a:lnTo>
                <a:lnTo>
                  <a:pt x="134740" y="211704"/>
                </a:lnTo>
                <a:lnTo>
                  <a:pt x="133483" y="219606"/>
                </a:lnTo>
                <a:lnTo>
                  <a:pt x="131851" y="227255"/>
                </a:lnTo>
                <a:lnTo>
                  <a:pt x="130763" y="234736"/>
                </a:lnTo>
                <a:lnTo>
                  <a:pt x="130038" y="242105"/>
                </a:lnTo>
                <a:lnTo>
                  <a:pt x="129554" y="249398"/>
                </a:lnTo>
                <a:lnTo>
                  <a:pt x="128438" y="255848"/>
                </a:lnTo>
                <a:lnTo>
                  <a:pt x="126901" y="261735"/>
                </a:lnTo>
                <a:lnTo>
                  <a:pt x="125082" y="267248"/>
                </a:lnTo>
                <a:lnTo>
                  <a:pt x="123075" y="272510"/>
                </a:lnTo>
                <a:lnTo>
                  <a:pt x="120944" y="277606"/>
                </a:lnTo>
                <a:lnTo>
                  <a:pt x="118729" y="282590"/>
                </a:lnTo>
                <a:lnTo>
                  <a:pt x="114152" y="292362"/>
                </a:lnTo>
                <a:lnTo>
                  <a:pt x="111820" y="297191"/>
                </a:lnTo>
                <a:lnTo>
                  <a:pt x="109472" y="301203"/>
                </a:lnTo>
                <a:lnTo>
                  <a:pt x="107112" y="304672"/>
                </a:lnTo>
                <a:lnTo>
                  <a:pt x="104746" y="307779"/>
                </a:lnTo>
                <a:lnTo>
                  <a:pt x="102116" y="313347"/>
                </a:lnTo>
                <a:lnTo>
                  <a:pt x="101415" y="315943"/>
                </a:lnTo>
                <a:lnTo>
                  <a:pt x="100154" y="317674"/>
                </a:lnTo>
                <a:lnTo>
                  <a:pt x="98519" y="318827"/>
                </a:lnTo>
                <a:lnTo>
                  <a:pt x="94586" y="320109"/>
                </a:lnTo>
                <a:lnTo>
                  <a:pt x="92426" y="320451"/>
                </a:lnTo>
                <a:lnTo>
                  <a:pt x="90193" y="320679"/>
                </a:lnTo>
                <a:lnTo>
                  <a:pt x="87910" y="320831"/>
                </a:lnTo>
                <a:lnTo>
                  <a:pt x="85594" y="320933"/>
                </a:lnTo>
                <a:lnTo>
                  <a:pt x="83257" y="321000"/>
                </a:lnTo>
                <a:lnTo>
                  <a:pt x="80904" y="320251"/>
                </a:lnTo>
                <a:lnTo>
                  <a:pt x="78542" y="318958"/>
                </a:lnTo>
                <a:lnTo>
                  <a:pt x="76174" y="317303"/>
                </a:lnTo>
                <a:lnTo>
                  <a:pt x="73802" y="315405"/>
                </a:lnTo>
                <a:lnTo>
                  <a:pt x="71426" y="313346"/>
                </a:lnTo>
                <a:lnTo>
                  <a:pt x="64294" y="3068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"/>
          <p:cNvSpPr/>
          <p:nvPr/>
        </p:nvSpPr>
        <p:spPr>
          <a:xfrm>
            <a:off x="3000375" y="3943350"/>
            <a:ext cx="100013" cy="1"/>
          </a:xfrm>
          <a:custGeom>
            <a:avLst/>
            <a:gdLst/>
            <a:ahLst/>
            <a:cxnLst/>
            <a:rect l="0" t="0" r="0" b="0"/>
            <a:pathLst>
              <a:path w="100013" h="1">
                <a:moveTo>
                  <a:pt x="0" y="0"/>
                </a:move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"/>
          <p:cNvSpPr/>
          <p:nvPr/>
        </p:nvSpPr>
        <p:spPr>
          <a:xfrm>
            <a:off x="3200400" y="3821906"/>
            <a:ext cx="21432" cy="264320"/>
          </a:xfrm>
          <a:custGeom>
            <a:avLst/>
            <a:gdLst/>
            <a:ahLst/>
            <a:cxnLst/>
            <a:rect l="0" t="0" r="0" b="0"/>
            <a:pathLst>
              <a:path w="21432" h="264320">
                <a:moveTo>
                  <a:pt x="21431" y="0"/>
                </a:moveTo>
                <a:lnTo>
                  <a:pt x="21431" y="6151"/>
                </a:lnTo>
                <a:lnTo>
                  <a:pt x="20637" y="7275"/>
                </a:lnTo>
                <a:lnTo>
                  <a:pt x="19314" y="8819"/>
                </a:lnTo>
                <a:lnTo>
                  <a:pt x="17639" y="10642"/>
                </a:lnTo>
                <a:lnTo>
                  <a:pt x="16521" y="13444"/>
                </a:lnTo>
                <a:lnTo>
                  <a:pt x="15776" y="16900"/>
                </a:lnTo>
                <a:lnTo>
                  <a:pt x="15280" y="20792"/>
                </a:lnTo>
                <a:lnTo>
                  <a:pt x="14949" y="24974"/>
                </a:lnTo>
                <a:lnTo>
                  <a:pt x="14728" y="29349"/>
                </a:lnTo>
                <a:lnTo>
                  <a:pt x="14483" y="38444"/>
                </a:lnTo>
                <a:lnTo>
                  <a:pt x="14374" y="47778"/>
                </a:lnTo>
                <a:lnTo>
                  <a:pt x="13551" y="53283"/>
                </a:lnTo>
                <a:lnTo>
                  <a:pt x="12209" y="59335"/>
                </a:lnTo>
                <a:lnTo>
                  <a:pt x="10520" y="65750"/>
                </a:lnTo>
                <a:lnTo>
                  <a:pt x="9395" y="72408"/>
                </a:lnTo>
                <a:lnTo>
                  <a:pt x="8644" y="79229"/>
                </a:lnTo>
                <a:lnTo>
                  <a:pt x="8144" y="86157"/>
                </a:lnTo>
                <a:lnTo>
                  <a:pt x="7017" y="93156"/>
                </a:lnTo>
                <a:lnTo>
                  <a:pt x="5471" y="100204"/>
                </a:lnTo>
                <a:lnTo>
                  <a:pt x="3648" y="107284"/>
                </a:lnTo>
                <a:lnTo>
                  <a:pt x="2431" y="115179"/>
                </a:lnTo>
                <a:lnTo>
                  <a:pt x="1621" y="123617"/>
                </a:lnTo>
                <a:lnTo>
                  <a:pt x="1080" y="132418"/>
                </a:lnTo>
                <a:lnTo>
                  <a:pt x="480" y="148546"/>
                </a:lnTo>
                <a:lnTo>
                  <a:pt x="142" y="171013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5"/>
          <p:cNvSpPr/>
          <p:nvPr/>
        </p:nvSpPr>
        <p:spPr>
          <a:xfrm>
            <a:off x="2964745" y="4186237"/>
            <a:ext cx="28487" cy="185739"/>
          </a:xfrm>
          <a:custGeom>
            <a:avLst/>
            <a:gdLst/>
            <a:ahLst/>
            <a:cxnLst/>
            <a:rect l="0" t="0" r="0" b="0"/>
            <a:pathLst>
              <a:path w="28487" h="185739">
                <a:moveTo>
                  <a:pt x="14198" y="0"/>
                </a:moveTo>
                <a:lnTo>
                  <a:pt x="3349" y="0"/>
                </a:lnTo>
                <a:lnTo>
                  <a:pt x="2203" y="794"/>
                </a:lnTo>
                <a:lnTo>
                  <a:pt x="1439" y="2117"/>
                </a:lnTo>
                <a:lnTo>
                  <a:pt x="590" y="5703"/>
                </a:lnTo>
                <a:lnTo>
                  <a:pt x="213" y="9943"/>
                </a:lnTo>
                <a:lnTo>
                  <a:pt x="45" y="14473"/>
                </a:lnTo>
                <a:lnTo>
                  <a:pt x="0" y="16792"/>
                </a:lnTo>
                <a:lnTo>
                  <a:pt x="764" y="20720"/>
                </a:lnTo>
                <a:lnTo>
                  <a:pt x="2067" y="25719"/>
                </a:lnTo>
                <a:lnTo>
                  <a:pt x="3730" y="31434"/>
                </a:lnTo>
                <a:lnTo>
                  <a:pt x="4838" y="36831"/>
                </a:lnTo>
                <a:lnTo>
                  <a:pt x="5577" y="42017"/>
                </a:lnTo>
                <a:lnTo>
                  <a:pt x="6069" y="47061"/>
                </a:lnTo>
                <a:lnTo>
                  <a:pt x="6398" y="52805"/>
                </a:lnTo>
                <a:lnTo>
                  <a:pt x="6763" y="65538"/>
                </a:lnTo>
                <a:lnTo>
                  <a:pt x="6968" y="86094"/>
                </a:lnTo>
                <a:lnTo>
                  <a:pt x="7791" y="92321"/>
                </a:lnTo>
                <a:lnTo>
                  <a:pt x="9133" y="98060"/>
                </a:lnTo>
                <a:lnTo>
                  <a:pt x="10821" y="103473"/>
                </a:lnTo>
                <a:lnTo>
                  <a:pt x="11947" y="109464"/>
                </a:lnTo>
                <a:lnTo>
                  <a:pt x="12698" y="115838"/>
                </a:lnTo>
                <a:lnTo>
                  <a:pt x="13198" y="122469"/>
                </a:lnTo>
                <a:lnTo>
                  <a:pt x="13531" y="128477"/>
                </a:lnTo>
                <a:lnTo>
                  <a:pt x="13902" y="139386"/>
                </a:lnTo>
                <a:lnTo>
                  <a:pt x="14110" y="154453"/>
                </a:lnTo>
                <a:lnTo>
                  <a:pt x="14933" y="158531"/>
                </a:lnTo>
                <a:lnTo>
                  <a:pt x="16276" y="162044"/>
                </a:lnTo>
                <a:lnTo>
                  <a:pt x="17965" y="165179"/>
                </a:lnTo>
                <a:lnTo>
                  <a:pt x="19090" y="168063"/>
                </a:lnTo>
                <a:lnTo>
                  <a:pt x="19841" y="170780"/>
                </a:lnTo>
                <a:lnTo>
                  <a:pt x="20675" y="175914"/>
                </a:lnTo>
                <a:lnTo>
                  <a:pt x="21046" y="180842"/>
                </a:lnTo>
                <a:lnTo>
                  <a:pt x="21938" y="182474"/>
                </a:lnTo>
                <a:lnTo>
                  <a:pt x="23327" y="183562"/>
                </a:lnTo>
                <a:lnTo>
                  <a:pt x="28486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"/>
          <p:cNvSpPr/>
          <p:nvPr/>
        </p:nvSpPr>
        <p:spPr>
          <a:xfrm>
            <a:off x="2910534" y="4257701"/>
            <a:ext cx="196998" cy="35693"/>
          </a:xfrm>
          <a:custGeom>
            <a:avLst/>
            <a:gdLst/>
            <a:ahLst/>
            <a:cxnLst/>
            <a:rect l="0" t="0" r="0" b="0"/>
            <a:pathLst>
              <a:path w="196998" h="35693">
                <a:moveTo>
                  <a:pt x="4116" y="35692"/>
                </a:moveTo>
                <a:lnTo>
                  <a:pt x="323" y="35692"/>
                </a:lnTo>
                <a:lnTo>
                  <a:pt x="0" y="34899"/>
                </a:lnTo>
                <a:lnTo>
                  <a:pt x="578" y="33576"/>
                </a:lnTo>
                <a:lnTo>
                  <a:pt x="3417" y="29541"/>
                </a:lnTo>
                <a:lnTo>
                  <a:pt x="3650" y="28417"/>
                </a:lnTo>
                <a:lnTo>
                  <a:pt x="3805" y="26873"/>
                </a:lnTo>
                <a:lnTo>
                  <a:pt x="3908" y="25050"/>
                </a:lnTo>
                <a:lnTo>
                  <a:pt x="5565" y="23835"/>
                </a:lnTo>
                <a:lnTo>
                  <a:pt x="8257" y="23025"/>
                </a:lnTo>
                <a:lnTo>
                  <a:pt x="11639" y="22485"/>
                </a:lnTo>
                <a:lnTo>
                  <a:pt x="14687" y="21331"/>
                </a:lnTo>
                <a:lnTo>
                  <a:pt x="17513" y="19768"/>
                </a:lnTo>
                <a:lnTo>
                  <a:pt x="20191" y="17933"/>
                </a:lnTo>
                <a:lnTo>
                  <a:pt x="22770" y="15915"/>
                </a:lnTo>
                <a:lnTo>
                  <a:pt x="25283" y="13776"/>
                </a:lnTo>
                <a:lnTo>
                  <a:pt x="27752" y="11557"/>
                </a:lnTo>
                <a:lnTo>
                  <a:pt x="30986" y="10077"/>
                </a:lnTo>
                <a:lnTo>
                  <a:pt x="34729" y="9090"/>
                </a:lnTo>
                <a:lnTo>
                  <a:pt x="38812" y="8433"/>
                </a:lnTo>
                <a:lnTo>
                  <a:pt x="43122" y="7994"/>
                </a:lnTo>
                <a:lnTo>
                  <a:pt x="47582" y="7702"/>
                </a:lnTo>
                <a:lnTo>
                  <a:pt x="52143" y="7507"/>
                </a:lnTo>
                <a:lnTo>
                  <a:pt x="56771" y="6584"/>
                </a:lnTo>
                <a:lnTo>
                  <a:pt x="61445" y="5174"/>
                </a:lnTo>
                <a:lnTo>
                  <a:pt x="66147" y="3440"/>
                </a:lnTo>
                <a:lnTo>
                  <a:pt x="70870" y="2285"/>
                </a:lnTo>
                <a:lnTo>
                  <a:pt x="75606" y="1514"/>
                </a:lnTo>
                <a:lnTo>
                  <a:pt x="80351" y="1001"/>
                </a:lnTo>
                <a:lnTo>
                  <a:pt x="85895" y="658"/>
                </a:lnTo>
                <a:lnTo>
                  <a:pt x="98406" y="278"/>
                </a:lnTo>
                <a:lnTo>
                  <a:pt x="125119" y="14"/>
                </a:lnTo>
                <a:lnTo>
                  <a:pt x="130028" y="0"/>
                </a:lnTo>
                <a:lnTo>
                  <a:pt x="135682" y="785"/>
                </a:lnTo>
                <a:lnTo>
                  <a:pt x="141833" y="2102"/>
                </a:lnTo>
                <a:lnTo>
                  <a:pt x="148315" y="3774"/>
                </a:lnTo>
                <a:lnTo>
                  <a:pt x="154223" y="4888"/>
                </a:lnTo>
                <a:lnTo>
                  <a:pt x="159750" y="5631"/>
                </a:lnTo>
                <a:lnTo>
                  <a:pt x="165022" y="6127"/>
                </a:lnTo>
                <a:lnTo>
                  <a:pt x="170124" y="6457"/>
                </a:lnTo>
                <a:lnTo>
                  <a:pt x="175113" y="6677"/>
                </a:lnTo>
                <a:lnTo>
                  <a:pt x="187602" y="6987"/>
                </a:lnTo>
                <a:lnTo>
                  <a:pt x="196997" y="71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7"/>
          <p:cNvSpPr/>
          <p:nvPr/>
        </p:nvSpPr>
        <p:spPr>
          <a:xfrm>
            <a:off x="3186406" y="4143375"/>
            <a:ext cx="21138" cy="185738"/>
          </a:xfrm>
          <a:custGeom>
            <a:avLst/>
            <a:gdLst/>
            <a:ahLst/>
            <a:cxnLst/>
            <a:rect l="0" t="0" r="0" b="0"/>
            <a:pathLst>
              <a:path w="21138" h="185738">
                <a:moveTo>
                  <a:pt x="6850" y="0"/>
                </a:moveTo>
                <a:lnTo>
                  <a:pt x="0" y="0"/>
                </a:lnTo>
                <a:lnTo>
                  <a:pt x="696" y="1587"/>
                </a:lnTo>
                <a:lnTo>
                  <a:pt x="3585" y="7584"/>
                </a:lnTo>
                <a:lnTo>
                  <a:pt x="4674" y="10612"/>
                </a:lnTo>
                <a:lnTo>
                  <a:pt x="5399" y="13425"/>
                </a:lnTo>
                <a:lnTo>
                  <a:pt x="5883" y="16093"/>
                </a:lnTo>
                <a:lnTo>
                  <a:pt x="6205" y="19460"/>
                </a:lnTo>
                <a:lnTo>
                  <a:pt x="6420" y="23292"/>
                </a:lnTo>
                <a:lnTo>
                  <a:pt x="6659" y="31783"/>
                </a:lnTo>
                <a:lnTo>
                  <a:pt x="6825" y="54878"/>
                </a:lnTo>
                <a:lnTo>
                  <a:pt x="7627" y="60397"/>
                </a:lnTo>
                <a:lnTo>
                  <a:pt x="8955" y="66459"/>
                </a:lnTo>
                <a:lnTo>
                  <a:pt x="10635" y="72880"/>
                </a:lnTo>
                <a:lnTo>
                  <a:pt x="11754" y="79543"/>
                </a:lnTo>
                <a:lnTo>
                  <a:pt x="12501" y="86366"/>
                </a:lnTo>
                <a:lnTo>
                  <a:pt x="12998" y="93296"/>
                </a:lnTo>
                <a:lnTo>
                  <a:pt x="13330" y="99503"/>
                </a:lnTo>
                <a:lnTo>
                  <a:pt x="13699" y="110634"/>
                </a:lnTo>
                <a:lnTo>
                  <a:pt x="14591" y="116618"/>
                </a:lnTo>
                <a:lnTo>
                  <a:pt x="15979" y="122989"/>
                </a:lnTo>
                <a:lnTo>
                  <a:pt x="17699" y="129618"/>
                </a:lnTo>
                <a:lnTo>
                  <a:pt x="18845" y="135625"/>
                </a:lnTo>
                <a:lnTo>
                  <a:pt x="19609" y="141216"/>
                </a:lnTo>
                <a:lnTo>
                  <a:pt x="20119" y="146531"/>
                </a:lnTo>
                <a:lnTo>
                  <a:pt x="20458" y="151662"/>
                </a:lnTo>
                <a:lnTo>
                  <a:pt x="20684" y="156671"/>
                </a:lnTo>
                <a:lnTo>
                  <a:pt x="21003" y="169188"/>
                </a:lnTo>
                <a:lnTo>
                  <a:pt x="21137" y="1857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8"/>
          <p:cNvSpPr/>
          <p:nvPr/>
        </p:nvSpPr>
        <p:spPr>
          <a:xfrm>
            <a:off x="1764808" y="4343400"/>
            <a:ext cx="214011" cy="14288"/>
          </a:xfrm>
          <a:custGeom>
            <a:avLst/>
            <a:gdLst/>
            <a:ahLst/>
            <a:cxnLst/>
            <a:rect l="0" t="0" r="0" b="0"/>
            <a:pathLst>
              <a:path w="214011" h="14288">
                <a:moveTo>
                  <a:pt x="13985" y="14287"/>
                </a:moveTo>
                <a:lnTo>
                  <a:pt x="0" y="14287"/>
                </a:lnTo>
                <a:lnTo>
                  <a:pt x="16498" y="14287"/>
                </a:lnTo>
                <a:lnTo>
                  <a:pt x="18836" y="13493"/>
                </a:lnTo>
                <a:lnTo>
                  <a:pt x="21188" y="12170"/>
                </a:lnTo>
                <a:lnTo>
                  <a:pt x="23549" y="10495"/>
                </a:lnTo>
                <a:lnTo>
                  <a:pt x="26711" y="9377"/>
                </a:lnTo>
                <a:lnTo>
                  <a:pt x="30407" y="8633"/>
                </a:lnTo>
                <a:lnTo>
                  <a:pt x="34458" y="8136"/>
                </a:lnTo>
                <a:lnTo>
                  <a:pt x="38746" y="7805"/>
                </a:lnTo>
                <a:lnTo>
                  <a:pt x="43193" y="7584"/>
                </a:lnTo>
                <a:lnTo>
                  <a:pt x="47744" y="7437"/>
                </a:lnTo>
                <a:lnTo>
                  <a:pt x="51572" y="6546"/>
                </a:lnTo>
                <a:lnTo>
                  <a:pt x="54918" y="5158"/>
                </a:lnTo>
                <a:lnTo>
                  <a:pt x="57943" y="3438"/>
                </a:lnTo>
                <a:lnTo>
                  <a:pt x="62340" y="2292"/>
                </a:lnTo>
                <a:lnTo>
                  <a:pt x="67653" y="1528"/>
                </a:lnTo>
                <a:lnTo>
                  <a:pt x="73576" y="1018"/>
                </a:lnTo>
                <a:lnTo>
                  <a:pt x="79113" y="679"/>
                </a:lnTo>
                <a:lnTo>
                  <a:pt x="89497" y="301"/>
                </a:lnTo>
                <a:lnTo>
                  <a:pt x="109100" y="59"/>
                </a:lnTo>
                <a:lnTo>
                  <a:pt x="182966" y="0"/>
                </a:lnTo>
                <a:lnTo>
                  <a:pt x="186964" y="794"/>
                </a:lnTo>
                <a:lnTo>
                  <a:pt x="190424" y="2116"/>
                </a:lnTo>
                <a:lnTo>
                  <a:pt x="193523" y="3792"/>
                </a:lnTo>
                <a:lnTo>
                  <a:pt x="196383" y="4909"/>
                </a:lnTo>
                <a:lnTo>
                  <a:pt x="199084" y="5654"/>
                </a:lnTo>
                <a:lnTo>
                  <a:pt x="201678" y="6150"/>
                </a:lnTo>
                <a:lnTo>
                  <a:pt x="204201" y="6481"/>
                </a:lnTo>
                <a:lnTo>
                  <a:pt x="206677" y="6702"/>
                </a:lnTo>
                <a:lnTo>
                  <a:pt x="214010" y="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9"/>
          <p:cNvSpPr/>
          <p:nvPr/>
        </p:nvSpPr>
        <p:spPr>
          <a:xfrm>
            <a:off x="1900237" y="4243387"/>
            <a:ext cx="21432" cy="192882"/>
          </a:xfrm>
          <a:custGeom>
            <a:avLst/>
            <a:gdLst/>
            <a:ahLst/>
            <a:cxnLst/>
            <a:rect l="0" t="0" r="0" b="0"/>
            <a:pathLst>
              <a:path w="21432" h="192882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850" y="6151"/>
                </a:lnTo>
                <a:lnTo>
                  <a:pt x="7741" y="6482"/>
                </a:lnTo>
                <a:lnTo>
                  <a:pt x="9130" y="6703"/>
                </a:lnTo>
                <a:lnTo>
                  <a:pt x="10849" y="6850"/>
                </a:lnTo>
                <a:lnTo>
                  <a:pt x="11995" y="7741"/>
                </a:lnTo>
                <a:lnTo>
                  <a:pt x="12759" y="9130"/>
                </a:lnTo>
                <a:lnTo>
                  <a:pt x="13269" y="10849"/>
                </a:lnTo>
                <a:lnTo>
                  <a:pt x="13835" y="14876"/>
                </a:lnTo>
                <a:lnTo>
                  <a:pt x="14086" y="20105"/>
                </a:lnTo>
                <a:lnTo>
                  <a:pt x="14248" y="36398"/>
                </a:lnTo>
                <a:lnTo>
                  <a:pt x="14288" y="157811"/>
                </a:lnTo>
                <a:lnTo>
                  <a:pt x="15081" y="161563"/>
                </a:lnTo>
                <a:lnTo>
                  <a:pt x="16404" y="165653"/>
                </a:lnTo>
                <a:lnTo>
                  <a:pt x="18080" y="169966"/>
                </a:lnTo>
                <a:lnTo>
                  <a:pt x="19197" y="173636"/>
                </a:lnTo>
                <a:lnTo>
                  <a:pt x="19942" y="176876"/>
                </a:lnTo>
                <a:lnTo>
                  <a:pt x="21137" y="183987"/>
                </a:lnTo>
                <a:lnTo>
                  <a:pt x="21344" y="189011"/>
                </a:lnTo>
                <a:lnTo>
                  <a:pt x="21431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"/>
          <p:cNvSpPr/>
          <p:nvPr/>
        </p:nvSpPr>
        <p:spPr>
          <a:xfrm>
            <a:off x="2053284" y="4236243"/>
            <a:ext cx="32692" cy="207170"/>
          </a:xfrm>
          <a:custGeom>
            <a:avLst/>
            <a:gdLst/>
            <a:ahLst/>
            <a:cxnLst/>
            <a:rect l="0" t="0" r="0" b="0"/>
            <a:pathLst>
              <a:path w="32692" h="207170">
                <a:moveTo>
                  <a:pt x="4116" y="0"/>
                </a:moveTo>
                <a:lnTo>
                  <a:pt x="0" y="0"/>
                </a:lnTo>
                <a:lnTo>
                  <a:pt x="7846" y="0"/>
                </a:lnTo>
                <a:lnTo>
                  <a:pt x="8984" y="794"/>
                </a:lnTo>
                <a:lnTo>
                  <a:pt x="9742" y="2117"/>
                </a:lnTo>
                <a:lnTo>
                  <a:pt x="10960" y="6151"/>
                </a:lnTo>
                <a:lnTo>
                  <a:pt x="11853" y="7276"/>
                </a:lnTo>
                <a:lnTo>
                  <a:pt x="13243" y="8819"/>
                </a:lnTo>
                <a:lnTo>
                  <a:pt x="14963" y="10642"/>
                </a:lnTo>
                <a:lnTo>
                  <a:pt x="16110" y="12651"/>
                </a:lnTo>
                <a:lnTo>
                  <a:pt x="16874" y="14784"/>
                </a:lnTo>
                <a:lnTo>
                  <a:pt x="17723" y="20065"/>
                </a:lnTo>
                <a:lnTo>
                  <a:pt x="17950" y="23695"/>
                </a:lnTo>
                <a:lnTo>
                  <a:pt x="18201" y="31963"/>
                </a:lnTo>
                <a:lnTo>
                  <a:pt x="18391" y="64353"/>
                </a:lnTo>
                <a:lnTo>
                  <a:pt x="18402" y="107578"/>
                </a:lnTo>
                <a:lnTo>
                  <a:pt x="19196" y="113787"/>
                </a:lnTo>
                <a:lnTo>
                  <a:pt x="20520" y="119515"/>
                </a:lnTo>
                <a:lnTo>
                  <a:pt x="22195" y="124921"/>
                </a:lnTo>
                <a:lnTo>
                  <a:pt x="23312" y="130112"/>
                </a:lnTo>
                <a:lnTo>
                  <a:pt x="24057" y="135160"/>
                </a:lnTo>
                <a:lnTo>
                  <a:pt x="24554" y="140113"/>
                </a:lnTo>
                <a:lnTo>
                  <a:pt x="24885" y="145003"/>
                </a:lnTo>
                <a:lnTo>
                  <a:pt x="25105" y="149850"/>
                </a:lnTo>
                <a:lnTo>
                  <a:pt x="25351" y="159469"/>
                </a:lnTo>
                <a:lnTo>
                  <a:pt x="25460" y="169036"/>
                </a:lnTo>
                <a:lnTo>
                  <a:pt x="26282" y="173809"/>
                </a:lnTo>
                <a:lnTo>
                  <a:pt x="27625" y="178579"/>
                </a:lnTo>
                <a:lnTo>
                  <a:pt x="29313" y="183346"/>
                </a:lnTo>
                <a:lnTo>
                  <a:pt x="30439" y="187319"/>
                </a:lnTo>
                <a:lnTo>
                  <a:pt x="31189" y="190761"/>
                </a:lnTo>
                <a:lnTo>
                  <a:pt x="32023" y="196701"/>
                </a:lnTo>
                <a:lnTo>
                  <a:pt x="32394" y="201987"/>
                </a:lnTo>
                <a:lnTo>
                  <a:pt x="32691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1"/>
          <p:cNvSpPr/>
          <p:nvPr/>
        </p:nvSpPr>
        <p:spPr>
          <a:xfrm>
            <a:off x="1714507" y="4579143"/>
            <a:ext cx="164300" cy="150020"/>
          </a:xfrm>
          <a:custGeom>
            <a:avLst/>
            <a:gdLst/>
            <a:ahLst/>
            <a:cxnLst/>
            <a:rect l="0" t="0" r="0" b="0"/>
            <a:pathLst>
              <a:path w="164300" h="150020">
                <a:moveTo>
                  <a:pt x="7136" y="0"/>
                </a:moveTo>
                <a:lnTo>
                  <a:pt x="0" y="0"/>
                </a:lnTo>
                <a:lnTo>
                  <a:pt x="3787" y="0"/>
                </a:lnTo>
                <a:lnTo>
                  <a:pt x="5697" y="794"/>
                </a:lnTo>
                <a:lnTo>
                  <a:pt x="9936" y="3793"/>
                </a:lnTo>
                <a:lnTo>
                  <a:pt x="12178" y="4910"/>
                </a:lnTo>
                <a:lnTo>
                  <a:pt x="16785" y="6151"/>
                </a:lnTo>
                <a:lnTo>
                  <a:pt x="21479" y="8819"/>
                </a:lnTo>
                <a:lnTo>
                  <a:pt x="23842" y="10642"/>
                </a:lnTo>
                <a:lnTo>
                  <a:pt x="28584" y="12668"/>
                </a:lnTo>
                <a:lnTo>
                  <a:pt x="30960" y="13208"/>
                </a:lnTo>
                <a:lnTo>
                  <a:pt x="34131" y="14361"/>
                </a:lnTo>
                <a:lnTo>
                  <a:pt x="37833" y="15924"/>
                </a:lnTo>
                <a:lnTo>
                  <a:pt x="41888" y="17760"/>
                </a:lnTo>
                <a:lnTo>
                  <a:pt x="45385" y="20572"/>
                </a:lnTo>
                <a:lnTo>
                  <a:pt x="48511" y="24033"/>
                </a:lnTo>
                <a:lnTo>
                  <a:pt x="51388" y="27929"/>
                </a:lnTo>
                <a:lnTo>
                  <a:pt x="54894" y="31319"/>
                </a:lnTo>
                <a:lnTo>
                  <a:pt x="58818" y="34373"/>
                </a:lnTo>
                <a:lnTo>
                  <a:pt x="63022" y="37203"/>
                </a:lnTo>
                <a:lnTo>
                  <a:pt x="66618" y="40678"/>
                </a:lnTo>
                <a:lnTo>
                  <a:pt x="69810" y="44580"/>
                </a:lnTo>
                <a:lnTo>
                  <a:pt x="72731" y="48771"/>
                </a:lnTo>
                <a:lnTo>
                  <a:pt x="76266" y="52358"/>
                </a:lnTo>
                <a:lnTo>
                  <a:pt x="80210" y="55543"/>
                </a:lnTo>
                <a:lnTo>
                  <a:pt x="84427" y="58459"/>
                </a:lnTo>
                <a:lnTo>
                  <a:pt x="88032" y="61992"/>
                </a:lnTo>
                <a:lnTo>
                  <a:pt x="91230" y="65934"/>
                </a:lnTo>
                <a:lnTo>
                  <a:pt x="94155" y="70150"/>
                </a:lnTo>
                <a:lnTo>
                  <a:pt x="96899" y="74548"/>
                </a:lnTo>
                <a:lnTo>
                  <a:pt x="99522" y="79068"/>
                </a:lnTo>
                <a:lnTo>
                  <a:pt x="102064" y="83668"/>
                </a:lnTo>
                <a:lnTo>
                  <a:pt x="105346" y="87529"/>
                </a:lnTo>
                <a:lnTo>
                  <a:pt x="109122" y="90896"/>
                </a:lnTo>
                <a:lnTo>
                  <a:pt x="113227" y="93935"/>
                </a:lnTo>
                <a:lnTo>
                  <a:pt x="116757" y="97549"/>
                </a:lnTo>
                <a:lnTo>
                  <a:pt x="119904" y="101545"/>
                </a:lnTo>
                <a:lnTo>
                  <a:pt x="122796" y="105797"/>
                </a:lnTo>
                <a:lnTo>
                  <a:pt x="125518" y="109425"/>
                </a:lnTo>
                <a:lnTo>
                  <a:pt x="128126" y="112638"/>
                </a:lnTo>
                <a:lnTo>
                  <a:pt x="130659" y="115573"/>
                </a:lnTo>
                <a:lnTo>
                  <a:pt x="133141" y="119117"/>
                </a:lnTo>
                <a:lnTo>
                  <a:pt x="135589" y="123068"/>
                </a:lnTo>
                <a:lnTo>
                  <a:pt x="138015" y="127289"/>
                </a:lnTo>
                <a:lnTo>
                  <a:pt x="140426" y="130897"/>
                </a:lnTo>
                <a:lnTo>
                  <a:pt x="142828" y="134096"/>
                </a:lnTo>
                <a:lnTo>
                  <a:pt x="145222" y="137023"/>
                </a:lnTo>
                <a:lnTo>
                  <a:pt x="147612" y="139767"/>
                </a:lnTo>
                <a:lnTo>
                  <a:pt x="149999" y="142391"/>
                </a:lnTo>
                <a:lnTo>
                  <a:pt x="152385" y="144934"/>
                </a:lnTo>
                <a:lnTo>
                  <a:pt x="154769" y="146629"/>
                </a:lnTo>
                <a:lnTo>
                  <a:pt x="157152" y="147759"/>
                </a:lnTo>
                <a:lnTo>
                  <a:pt x="164299" y="1500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"/>
          <p:cNvSpPr/>
          <p:nvPr/>
        </p:nvSpPr>
        <p:spPr>
          <a:xfrm>
            <a:off x="1807368" y="4572294"/>
            <a:ext cx="107158" cy="164013"/>
          </a:xfrm>
          <a:custGeom>
            <a:avLst/>
            <a:gdLst/>
            <a:ahLst/>
            <a:cxnLst/>
            <a:rect l="0" t="0" r="0" b="0"/>
            <a:pathLst>
              <a:path w="107158" h="164013">
                <a:moveTo>
                  <a:pt x="107157" y="6849"/>
                </a:moveTo>
                <a:lnTo>
                  <a:pt x="103364" y="6849"/>
                </a:lnTo>
                <a:lnTo>
                  <a:pt x="102247" y="6056"/>
                </a:lnTo>
                <a:lnTo>
                  <a:pt x="101502" y="4733"/>
                </a:lnTo>
                <a:lnTo>
                  <a:pt x="100100" y="0"/>
                </a:lnTo>
                <a:lnTo>
                  <a:pt x="100030" y="4673"/>
                </a:lnTo>
                <a:lnTo>
                  <a:pt x="100020" y="5882"/>
                </a:lnTo>
                <a:lnTo>
                  <a:pt x="97900" y="10653"/>
                </a:lnTo>
                <a:lnTo>
                  <a:pt x="96223" y="14147"/>
                </a:lnTo>
                <a:lnTo>
                  <a:pt x="94311" y="17271"/>
                </a:lnTo>
                <a:lnTo>
                  <a:pt x="92243" y="20147"/>
                </a:lnTo>
                <a:lnTo>
                  <a:pt x="90070" y="22859"/>
                </a:lnTo>
                <a:lnTo>
                  <a:pt x="88622" y="26253"/>
                </a:lnTo>
                <a:lnTo>
                  <a:pt x="87656" y="30104"/>
                </a:lnTo>
                <a:lnTo>
                  <a:pt x="87013" y="34259"/>
                </a:lnTo>
                <a:lnTo>
                  <a:pt x="85790" y="38616"/>
                </a:lnTo>
                <a:lnTo>
                  <a:pt x="84181" y="43108"/>
                </a:lnTo>
                <a:lnTo>
                  <a:pt x="82314" y="47691"/>
                </a:lnTo>
                <a:lnTo>
                  <a:pt x="79483" y="52333"/>
                </a:lnTo>
                <a:lnTo>
                  <a:pt x="76007" y="57016"/>
                </a:lnTo>
                <a:lnTo>
                  <a:pt x="72103" y="61725"/>
                </a:lnTo>
                <a:lnTo>
                  <a:pt x="67912" y="65658"/>
                </a:lnTo>
                <a:lnTo>
                  <a:pt x="63531" y="69074"/>
                </a:lnTo>
                <a:lnTo>
                  <a:pt x="59023" y="72145"/>
                </a:lnTo>
                <a:lnTo>
                  <a:pt x="55224" y="75780"/>
                </a:lnTo>
                <a:lnTo>
                  <a:pt x="51897" y="79791"/>
                </a:lnTo>
                <a:lnTo>
                  <a:pt x="48886" y="84052"/>
                </a:lnTo>
                <a:lnTo>
                  <a:pt x="46084" y="89274"/>
                </a:lnTo>
                <a:lnTo>
                  <a:pt x="43423" y="95137"/>
                </a:lnTo>
                <a:lnTo>
                  <a:pt x="40855" y="101426"/>
                </a:lnTo>
                <a:lnTo>
                  <a:pt x="38349" y="106413"/>
                </a:lnTo>
                <a:lnTo>
                  <a:pt x="35885" y="110531"/>
                </a:lnTo>
                <a:lnTo>
                  <a:pt x="33448" y="114071"/>
                </a:lnTo>
                <a:lnTo>
                  <a:pt x="31030" y="118018"/>
                </a:lnTo>
                <a:lnTo>
                  <a:pt x="28624" y="122237"/>
                </a:lnTo>
                <a:lnTo>
                  <a:pt x="26227" y="126637"/>
                </a:lnTo>
                <a:lnTo>
                  <a:pt x="23835" y="130364"/>
                </a:lnTo>
                <a:lnTo>
                  <a:pt x="21446" y="133642"/>
                </a:lnTo>
                <a:lnTo>
                  <a:pt x="19060" y="136622"/>
                </a:lnTo>
                <a:lnTo>
                  <a:pt x="16676" y="140195"/>
                </a:lnTo>
                <a:lnTo>
                  <a:pt x="14292" y="144165"/>
                </a:lnTo>
                <a:lnTo>
                  <a:pt x="11909" y="148400"/>
                </a:lnTo>
                <a:lnTo>
                  <a:pt x="9527" y="152016"/>
                </a:lnTo>
                <a:lnTo>
                  <a:pt x="7145" y="155221"/>
                </a:lnTo>
                <a:lnTo>
                  <a:pt x="0" y="1640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3"/>
          <p:cNvSpPr/>
          <p:nvPr/>
        </p:nvSpPr>
        <p:spPr>
          <a:xfrm>
            <a:off x="1993106" y="4614862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14288"/>
                </a:moveTo>
                <a:lnTo>
                  <a:pt x="20792" y="14288"/>
                </a:lnTo>
                <a:lnTo>
                  <a:pt x="24974" y="13494"/>
                </a:lnTo>
                <a:lnTo>
                  <a:pt x="29349" y="12171"/>
                </a:lnTo>
                <a:lnTo>
                  <a:pt x="33853" y="10495"/>
                </a:lnTo>
                <a:lnTo>
                  <a:pt x="37650" y="9378"/>
                </a:lnTo>
                <a:lnTo>
                  <a:pt x="40975" y="8633"/>
                </a:lnTo>
                <a:lnTo>
                  <a:pt x="43985" y="8137"/>
                </a:lnTo>
                <a:lnTo>
                  <a:pt x="47580" y="7806"/>
                </a:lnTo>
                <a:lnTo>
                  <a:pt x="51563" y="7585"/>
                </a:lnTo>
                <a:lnTo>
                  <a:pt x="55807" y="7438"/>
                </a:lnTo>
                <a:lnTo>
                  <a:pt x="60223" y="6546"/>
                </a:lnTo>
                <a:lnTo>
                  <a:pt x="64755" y="5158"/>
                </a:lnTo>
                <a:lnTo>
                  <a:pt x="69364" y="3439"/>
                </a:lnTo>
                <a:lnTo>
                  <a:pt x="73230" y="2292"/>
                </a:lnTo>
                <a:lnTo>
                  <a:pt x="76601" y="1528"/>
                </a:lnTo>
                <a:lnTo>
                  <a:pt x="79642" y="1019"/>
                </a:lnTo>
                <a:lnTo>
                  <a:pt x="83257" y="679"/>
                </a:lnTo>
                <a:lnTo>
                  <a:pt x="87255" y="453"/>
                </a:lnTo>
                <a:lnTo>
                  <a:pt x="95930" y="202"/>
                </a:lnTo>
                <a:lnTo>
                  <a:pt x="132427" y="5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4"/>
          <p:cNvSpPr/>
          <p:nvPr/>
        </p:nvSpPr>
        <p:spPr>
          <a:xfrm>
            <a:off x="2103290" y="4543425"/>
            <a:ext cx="18404" cy="192882"/>
          </a:xfrm>
          <a:custGeom>
            <a:avLst/>
            <a:gdLst/>
            <a:ahLst/>
            <a:cxnLst/>
            <a:rect l="0" t="0" r="0" b="0"/>
            <a:pathLst>
              <a:path w="18404" h="192882">
                <a:moveTo>
                  <a:pt x="4116" y="0"/>
                </a:moveTo>
                <a:lnTo>
                  <a:pt x="4116" y="103783"/>
                </a:lnTo>
                <a:lnTo>
                  <a:pt x="3322" y="108876"/>
                </a:lnTo>
                <a:lnTo>
                  <a:pt x="1999" y="113859"/>
                </a:lnTo>
                <a:lnTo>
                  <a:pt x="324" y="118768"/>
                </a:lnTo>
                <a:lnTo>
                  <a:pt x="0" y="124423"/>
                </a:lnTo>
                <a:lnTo>
                  <a:pt x="578" y="130573"/>
                </a:lnTo>
                <a:lnTo>
                  <a:pt x="1757" y="137055"/>
                </a:lnTo>
                <a:lnTo>
                  <a:pt x="2543" y="142964"/>
                </a:lnTo>
                <a:lnTo>
                  <a:pt x="3068" y="148490"/>
                </a:lnTo>
                <a:lnTo>
                  <a:pt x="3650" y="158070"/>
                </a:lnTo>
                <a:lnTo>
                  <a:pt x="3909" y="164974"/>
                </a:lnTo>
                <a:lnTo>
                  <a:pt x="4055" y="173323"/>
                </a:lnTo>
                <a:lnTo>
                  <a:pt x="4869" y="175874"/>
                </a:lnTo>
                <a:lnTo>
                  <a:pt x="6205" y="178368"/>
                </a:lnTo>
                <a:lnTo>
                  <a:pt x="7890" y="180825"/>
                </a:lnTo>
                <a:lnTo>
                  <a:pt x="9807" y="183256"/>
                </a:lnTo>
                <a:lnTo>
                  <a:pt x="11879" y="185670"/>
                </a:lnTo>
                <a:lnTo>
                  <a:pt x="18403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5"/>
          <p:cNvSpPr/>
          <p:nvPr/>
        </p:nvSpPr>
        <p:spPr>
          <a:xfrm>
            <a:off x="2264568" y="4486275"/>
            <a:ext cx="14263" cy="250032"/>
          </a:xfrm>
          <a:custGeom>
            <a:avLst/>
            <a:gdLst/>
            <a:ahLst/>
            <a:cxnLst/>
            <a:rect l="0" t="0" r="0" b="0"/>
            <a:pathLst>
              <a:path w="14263" h="250032">
                <a:moveTo>
                  <a:pt x="7144" y="0"/>
                </a:moveTo>
                <a:lnTo>
                  <a:pt x="7144" y="3792"/>
                </a:lnTo>
                <a:lnTo>
                  <a:pt x="7938" y="4909"/>
                </a:lnTo>
                <a:lnTo>
                  <a:pt x="9261" y="5654"/>
                </a:lnTo>
                <a:lnTo>
                  <a:pt x="10936" y="6150"/>
                </a:lnTo>
                <a:lnTo>
                  <a:pt x="12054" y="7275"/>
                </a:lnTo>
                <a:lnTo>
                  <a:pt x="12798" y="8819"/>
                </a:lnTo>
                <a:lnTo>
                  <a:pt x="13295" y="10641"/>
                </a:lnTo>
                <a:lnTo>
                  <a:pt x="13626" y="12651"/>
                </a:lnTo>
                <a:lnTo>
                  <a:pt x="13994" y="17000"/>
                </a:lnTo>
                <a:lnTo>
                  <a:pt x="14157" y="23695"/>
                </a:lnTo>
                <a:lnTo>
                  <a:pt x="14262" y="40928"/>
                </a:lnTo>
                <a:lnTo>
                  <a:pt x="13477" y="46335"/>
                </a:lnTo>
                <a:lnTo>
                  <a:pt x="12160" y="52322"/>
                </a:lnTo>
                <a:lnTo>
                  <a:pt x="10488" y="58693"/>
                </a:lnTo>
                <a:lnTo>
                  <a:pt x="9373" y="66116"/>
                </a:lnTo>
                <a:lnTo>
                  <a:pt x="8630" y="74240"/>
                </a:lnTo>
                <a:lnTo>
                  <a:pt x="8135" y="82830"/>
                </a:lnTo>
                <a:lnTo>
                  <a:pt x="7584" y="98726"/>
                </a:lnTo>
                <a:lnTo>
                  <a:pt x="7437" y="106298"/>
                </a:lnTo>
                <a:lnTo>
                  <a:pt x="6546" y="113728"/>
                </a:lnTo>
                <a:lnTo>
                  <a:pt x="5158" y="121062"/>
                </a:lnTo>
                <a:lnTo>
                  <a:pt x="3439" y="128333"/>
                </a:lnTo>
                <a:lnTo>
                  <a:pt x="2293" y="135562"/>
                </a:lnTo>
                <a:lnTo>
                  <a:pt x="1528" y="142762"/>
                </a:lnTo>
                <a:lnTo>
                  <a:pt x="1019" y="149943"/>
                </a:lnTo>
                <a:lnTo>
                  <a:pt x="680" y="157112"/>
                </a:lnTo>
                <a:lnTo>
                  <a:pt x="302" y="171427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6"/>
          <p:cNvSpPr/>
          <p:nvPr/>
        </p:nvSpPr>
        <p:spPr>
          <a:xfrm>
            <a:off x="2453334" y="4579143"/>
            <a:ext cx="125560" cy="7145"/>
          </a:xfrm>
          <a:custGeom>
            <a:avLst/>
            <a:gdLst/>
            <a:ahLst/>
            <a:cxnLst/>
            <a:rect l="0" t="0" r="0" b="0"/>
            <a:pathLst>
              <a:path w="125560" h="7145">
                <a:moveTo>
                  <a:pt x="4116" y="7144"/>
                </a:moveTo>
                <a:lnTo>
                  <a:pt x="0" y="7144"/>
                </a:lnTo>
                <a:lnTo>
                  <a:pt x="3417" y="7144"/>
                </a:lnTo>
                <a:lnTo>
                  <a:pt x="4443" y="6350"/>
                </a:lnTo>
                <a:lnTo>
                  <a:pt x="5922" y="5027"/>
                </a:lnTo>
                <a:lnTo>
                  <a:pt x="7701" y="3352"/>
                </a:lnTo>
                <a:lnTo>
                  <a:pt x="10474" y="2234"/>
                </a:lnTo>
                <a:lnTo>
                  <a:pt x="13911" y="1490"/>
                </a:lnTo>
                <a:lnTo>
                  <a:pt x="17789" y="993"/>
                </a:lnTo>
                <a:lnTo>
                  <a:pt x="21169" y="662"/>
                </a:lnTo>
                <a:lnTo>
                  <a:pt x="24216" y="441"/>
                </a:lnTo>
                <a:lnTo>
                  <a:pt x="27041" y="294"/>
                </a:lnTo>
                <a:lnTo>
                  <a:pt x="34413" y="131"/>
                </a:lnTo>
                <a:lnTo>
                  <a:pt x="12555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"/>
          <p:cNvSpPr/>
          <p:nvPr/>
        </p:nvSpPr>
        <p:spPr>
          <a:xfrm>
            <a:off x="2472031" y="4657725"/>
            <a:ext cx="135438" cy="7144"/>
          </a:xfrm>
          <a:custGeom>
            <a:avLst/>
            <a:gdLst/>
            <a:ahLst/>
            <a:cxnLst/>
            <a:rect l="0" t="0" r="0" b="0"/>
            <a:pathLst>
              <a:path w="135438" h="7144">
                <a:moveTo>
                  <a:pt x="6850" y="7143"/>
                </a:moveTo>
                <a:lnTo>
                  <a:pt x="0" y="7143"/>
                </a:lnTo>
                <a:lnTo>
                  <a:pt x="30692" y="7143"/>
                </a:lnTo>
                <a:lnTo>
                  <a:pt x="33857" y="6350"/>
                </a:lnTo>
                <a:lnTo>
                  <a:pt x="37554" y="5027"/>
                </a:lnTo>
                <a:lnTo>
                  <a:pt x="41607" y="3351"/>
                </a:lnTo>
                <a:lnTo>
                  <a:pt x="45896" y="2233"/>
                </a:lnTo>
                <a:lnTo>
                  <a:pt x="50343" y="1489"/>
                </a:lnTo>
                <a:lnTo>
                  <a:pt x="54895" y="992"/>
                </a:lnTo>
                <a:lnTo>
                  <a:pt x="58724" y="661"/>
                </a:lnTo>
                <a:lnTo>
                  <a:pt x="62070" y="441"/>
                </a:lnTo>
                <a:lnTo>
                  <a:pt x="65095" y="294"/>
                </a:lnTo>
                <a:lnTo>
                  <a:pt x="74805" y="130"/>
                </a:lnTo>
                <a:lnTo>
                  <a:pt x="13543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8"/>
          <p:cNvSpPr/>
          <p:nvPr/>
        </p:nvSpPr>
        <p:spPr>
          <a:xfrm>
            <a:off x="2736057" y="4479131"/>
            <a:ext cx="128587" cy="100012"/>
          </a:xfrm>
          <a:custGeom>
            <a:avLst/>
            <a:gdLst/>
            <a:ahLst/>
            <a:cxnLst/>
            <a:rect l="0" t="0" r="0" b="0"/>
            <a:pathLst>
              <a:path w="128587" h="100012">
                <a:moveTo>
                  <a:pt x="28574" y="0"/>
                </a:moveTo>
                <a:lnTo>
                  <a:pt x="21724" y="0"/>
                </a:lnTo>
                <a:lnTo>
                  <a:pt x="21561" y="2117"/>
                </a:lnTo>
                <a:lnTo>
                  <a:pt x="21488" y="5703"/>
                </a:lnTo>
                <a:lnTo>
                  <a:pt x="21432" y="27641"/>
                </a:lnTo>
                <a:lnTo>
                  <a:pt x="20638" y="31128"/>
                </a:lnTo>
                <a:lnTo>
                  <a:pt x="19314" y="34245"/>
                </a:lnTo>
                <a:lnTo>
                  <a:pt x="17638" y="37118"/>
                </a:lnTo>
                <a:lnTo>
                  <a:pt x="16521" y="40620"/>
                </a:lnTo>
                <a:lnTo>
                  <a:pt x="15776" y="44543"/>
                </a:lnTo>
                <a:lnTo>
                  <a:pt x="15280" y="48745"/>
                </a:lnTo>
                <a:lnTo>
                  <a:pt x="14154" y="53134"/>
                </a:lnTo>
                <a:lnTo>
                  <a:pt x="12611" y="57648"/>
                </a:lnTo>
                <a:lnTo>
                  <a:pt x="10788" y="62244"/>
                </a:lnTo>
                <a:lnTo>
                  <a:pt x="9573" y="66103"/>
                </a:lnTo>
                <a:lnTo>
                  <a:pt x="8763" y="69468"/>
                </a:lnTo>
                <a:lnTo>
                  <a:pt x="8223" y="72506"/>
                </a:lnTo>
                <a:lnTo>
                  <a:pt x="7069" y="75325"/>
                </a:lnTo>
                <a:lnTo>
                  <a:pt x="5506" y="77998"/>
                </a:lnTo>
                <a:lnTo>
                  <a:pt x="3670" y="80574"/>
                </a:lnTo>
                <a:lnTo>
                  <a:pt x="2446" y="83084"/>
                </a:lnTo>
                <a:lnTo>
                  <a:pt x="1631" y="85552"/>
                </a:lnTo>
                <a:lnTo>
                  <a:pt x="321" y="91424"/>
                </a:lnTo>
                <a:lnTo>
                  <a:pt x="142" y="94343"/>
                </a:lnTo>
                <a:lnTo>
                  <a:pt x="0" y="99984"/>
                </a:lnTo>
                <a:lnTo>
                  <a:pt x="10641" y="100011"/>
                </a:lnTo>
                <a:lnTo>
                  <a:pt x="12650" y="99218"/>
                </a:lnTo>
                <a:lnTo>
                  <a:pt x="14783" y="97895"/>
                </a:lnTo>
                <a:lnTo>
                  <a:pt x="16998" y="96220"/>
                </a:lnTo>
                <a:lnTo>
                  <a:pt x="19269" y="95102"/>
                </a:lnTo>
                <a:lnTo>
                  <a:pt x="21577" y="94358"/>
                </a:lnTo>
                <a:lnTo>
                  <a:pt x="23909" y="93861"/>
                </a:lnTo>
                <a:lnTo>
                  <a:pt x="26258" y="93530"/>
                </a:lnTo>
                <a:lnTo>
                  <a:pt x="28617" y="93310"/>
                </a:lnTo>
                <a:lnTo>
                  <a:pt x="30984" y="93163"/>
                </a:lnTo>
                <a:lnTo>
                  <a:pt x="33356" y="92271"/>
                </a:lnTo>
                <a:lnTo>
                  <a:pt x="35730" y="90883"/>
                </a:lnTo>
                <a:lnTo>
                  <a:pt x="38107" y="89163"/>
                </a:lnTo>
                <a:lnTo>
                  <a:pt x="41280" y="88017"/>
                </a:lnTo>
                <a:lnTo>
                  <a:pt x="44982" y="87253"/>
                </a:lnTo>
                <a:lnTo>
                  <a:pt x="49037" y="86744"/>
                </a:lnTo>
                <a:lnTo>
                  <a:pt x="53329" y="86404"/>
                </a:lnTo>
                <a:lnTo>
                  <a:pt x="57777" y="86178"/>
                </a:lnTo>
                <a:lnTo>
                  <a:pt x="66953" y="85926"/>
                </a:lnTo>
                <a:lnTo>
                  <a:pt x="106064" y="85727"/>
                </a:lnTo>
                <a:lnTo>
                  <a:pt x="128586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9"/>
          <p:cNvSpPr/>
          <p:nvPr/>
        </p:nvSpPr>
        <p:spPr>
          <a:xfrm>
            <a:off x="2865644" y="4464843"/>
            <a:ext cx="34719" cy="235745"/>
          </a:xfrm>
          <a:custGeom>
            <a:avLst/>
            <a:gdLst/>
            <a:ahLst/>
            <a:cxnLst/>
            <a:rect l="0" t="0" r="0" b="0"/>
            <a:pathLst>
              <a:path w="34719" h="235745">
                <a:moveTo>
                  <a:pt x="34718" y="0"/>
                </a:moveTo>
                <a:lnTo>
                  <a:pt x="27661" y="0"/>
                </a:lnTo>
                <a:lnTo>
                  <a:pt x="27582" y="6151"/>
                </a:lnTo>
                <a:lnTo>
                  <a:pt x="26786" y="7276"/>
                </a:lnTo>
                <a:lnTo>
                  <a:pt x="25461" y="8819"/>
                </a:lnTo>
                <a:lnTo>
                  <a:pt x="23784" y="10642"/>
                </a:lnTo>
                <a:lnTo>
                  <a:pt x="22666" y="12651"/>
                </a:lnTo>
                <a:lnTo>
                  <a:pt x="21921" y="14784"/>
                </a:lnTo>
                <a:lnTo>
                  <a:pt x="20872" y="21579"/>
                </a:lnTo>
                <a:lnTo>
                  <a:pt x="20627" y="27053"/>
                </a:lnTo>
                <a:lnTo>
                  <a:pt x="20518" y="34778"/>
                </a:lnTo>
                <a:lnTo>
                  <a:pt x="19695" y="39060"/>
                </a:lnTo>
                <a:lnTo>
                  <a:pt x="18353" y="43503"/>
                </a:lnTo>
                <a:lnTo>
                  <a:pt x="16664" y="48052"/>
                </a:lnTo>
                <a:lnTo>
                  <a:pt x="15538" y="52672"/>
                </a:lnTo>
                <a:lnTo>
                  <a:pt x="14788" y="57340"/>
                </a:lnTo>
                <a:lnTo>
                  <a:pt x="14287" y="62039"/>
                </a:lnTo>
                <a:lnTo>
                  <a:pt x="13954" y="67553"/>
                </a:lnTo>
                <a:lnTo>
                  <a:pt x="13583" y="80030"/>
                </a:lnTo>
                <a:lnTo>
                  <a:pt x="12691" y="85897"/>
                </a:lnTo>
                <a:lnTo>
                  <a:pt x="11302" y="91396"/>
                </a:lnTo>
                <a:lnTo>
                  <a:pt x="9582" y="96650"/>
                </a:lnTo>
                <a:lnTo>
                  <a:pt x="8436" y="102534"/>
                </a:lnTo>
                <a:lnTo>
                  <a:pt x="7671" y="108837"/>
                </a:lnTo>
                <a:lnTo>
                  <a:pt x="7162" y="115421"/>
                </a:lnTo>
                <a:lnTo>
                  <a:pt x="6822" y="122191"/>
                </a:lnTo>
                <a:lnTo>
                  <a:pt x="6445" y="136064"/>
                </a:lnTo>
                <a:lnTo>
                  <a:pt x="6233" y="153469"/>
                </a:lnTo>
                <a:lnTo>
                  <a:pt x="5409" y="159463"/>
                </a:lnTo>
                <a:lnTo>
                  <a:pt x="4066" y="165840"/>
                </a:lnTo>
                <a:lnTo>
                  <a:pt x="2377" y="172472"/>
                </a:lnTo>
                <a:lnTo>
                  <a:pt x="1251" y="178482"/>
                </a:lnTo>
                <a:lnTo>
                  <a:pt x="501" y="184076"/>
                </a:lnTo>
                <a:lnTo>
                  <a:pt x="0" y="189392"/>
                </a:lnTo>
                <a:lnTo>
                  <a:pt x="460" y="194524"/>
                </a:lnTo>
                <a:lnTo>
                  <a:pt x="1561" y="199533"/>
                </a:lnTo>
                <a:lnTo>
                  <a:pt x="3088" y="204459"/>
                </a:lnTo>
                <a:lnTo>
                  <a:pt x="4106" y="208538"/>
                </a:lnTo>
                <a:lnTo>
                  <a:pt x="4785" y="212050"/>
                </a:lnTo>
                <a:lnTo>
                  <a:pt x="5540" y="218069"/>
                </a:lnTo>
                <a:lnTo>
                  <a:pt x="5875" y="223390"/>
                </a:lnTo>
                <a:lnTo>
                  <a:pt x="6024" y="228402"/>
                </a:lnTo>
                <a:lnTo>
                  <a:pt x="6064" y="230849"/>
                </a:lnTo>
                <a:lnTo>
                  <a:pt x="6884" y="232481"/>
                </a:lnTo>
                <a:lnTo>
                  <a:pt x="8224" y="233569"/>
                </a:lnTo>
                <a:lnTo>
                  <a:pt x="13287" y="2357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0"/>
          <p:cNvSpPr/>
          <p:nvPr/>
        </p:nvSpPr>
        <p:spPr>
          <a:xfrm>
            <a:off x="2964656" y="4507735"/>
            <a:ext cx="99711" cy="271434"/>
          </a:xfrm>
          <a:custGeom>
            <a:avLst/>
            <a:gdLst/>
            <a:ahLst/>
            <a:cxnLst/>
            <a:rect l="0" t="0" r="0" b="0"/>
            <a:pathLst>
              <a:path w="99711" h="271434">
                <a:moveTo>
                  <a:pt x="7144" y="21402"/>
                </a:moveTo>
                <a:lnTo>
                  <a:pt x="87" y="28459"/>
                </a:lnTo>
                <a:lnTo>
                  <a:pt x="2155" y="28507"/>
                </a:lnTo>
                <a:lnTo>
                  <a:pt x="3818" y="28520"/>
                </a:lnTo>
                <a:lnTo>
                  <a:pt x="4133" y="29322"/>
                </a:lnTo>
                <a:lnTo>
                  <a:pt x="3549" y="30651"/>
                </a:lnTo>
                <a:lnTo>
                  <a:pt x="2366" y="32330"/>
                </a:lnTo>
                <a:lnTo>
                  <a:pt x="1051" y="36313"/>
                </a:lnTo>
                <a:lnTo>
                  <a:pt x="467" y="41523"/>
                </a:lnTo>
                <a:lnTo>
                  <a:pt x="207" y="49130"/>
                </a:lnTo>
                <a:lnTo>
                  <a:pt x="61" y="58545"/>
                </a:lnTo>
                <a:lnTo>
                  <a:pt x="2144" y="65956"/>
                </a:lnTo>
                <a:lnTo>
                  <a:pt x="4922" y="73748"/>
                </a:lnTo>
                <a:lnTo>
                  <a:pt x="6485" y="81803"/>
                </a:lnTo>
                <a:lnTo>
                  <a:pt x="7057" y="88975"/>
                </a:lnTo>
                <a:lnTo>
                  <a:pt x="7880" y="91057"/>
                </a:lnTo>
                <a:lnTo>
                  <a:pt x="10910" y="95487"/>
                </a:lnTo>
                <a:lnTo>
                  <a:pt x="12830" y="96986"/>
                </a:lnTo>
                <a:lnTo>
                  <a:pt x="14903" y="97985"/>
                </a:lnTo>
                <a:lnTo>
                  <a:pt x="17079" y="98651"/>
                </a:lnTo>
                <a:lnTo>
                  <a:pt x="18530" y="99889"/>
                </a:lnTo>
                <a:lnTo>
                  <a:pt x="19497" y="101508"/>
                </a:lnTo>
                <a:lnTo>
                  <a:pt x="20142" y="103381"/>
                </a:lnTo>
                <a:lnTo>
                  <a:pt x="21365" y="104629"/>
                </a:lnTo>
                <a:lnTo>
                  <a:pt x="22975" y="105462"/>
                </a:lnTo>
                <a:lnTo>
                  <a:pt x="24841" y="106017"/>
                </a:lnTo>
                <a:lnTo>
                  <a:pt x="26880" y="106387"/>
                </a:lnTo>
                <a:lnTo>
                  <a:pt x="29032" y="106634"/>
                </a:lnTo>
                <a:lnTo>
                  <a:pt x="31261" y="106798"/>
                </a:lnTo>
                <a:lnTo>
                  <a:pt x="32747" y="106114"/>
                </a:lnTo>
                <a:lnTo>
                  <a:pt x="33737" y="104864"/>
                </a:lnTo>
                <a:lnTo>
                  <a:pt x="34398" y="103237"/>
                </a:lnTo>
                <a:lnTo>
                  <a:pt x="36425" y="102152"/>
                </a:lnTo>
                <a:lnTo>
                  <a:pt x="39365" y="101430"/>
                </a:lnTo>
                <a:lnTo>
                  <a:pt x="42912" y="100948"/>
                </a:lnTo>
                <a:lnTo>
                  <a:pt x="45276" y="99832"/>
                </a:lnTo>
                <a:lnTo>
                  <a:pt x="46853" y="98295"/>
                </a:lnTo>
                <a:lnTo>
                  <a:pt x="49398" y="94471"/>
                </a:lnTo>
                <a:lnTo>
                  <a:pt x="51188" y="92340"/>
                </a:lnTo>
                <a:lnTo>
                  <a:pt x="53176" y="90125"/>
                </a:lnTo>
                <a:lnTo>
                  <a:pt x="57500" y="85548"/>
                </a:lnTo>
                <a:lnTo>
                  <a:pt x="66744" y="76142"/>
                </a:lnTo>
                <a:lnTo>
                  <a:pt x="68308" y="72976"/>
                </a:lnTo>
                <a:lnTo>
                  <a:pt x="70047" y="65226"/>
                </a:lnTo>
                <a:lnTo>
                  <a:pt x="72936" y="58606"/>
                </a:lnTo>
                <a:lnTo>
                  <a:pt x="74817" y="55730"/>
                </a:lnTo>
                <a:lnTo>
                  <a:pt x="76908" y="48300"/>
                </a:lnTo>
                <a:lnTo>
                  <a:pt x="77838" y="40500"/>
                </a:lnTo>
                <a:lnTo>
                  <a:pt x="78251" y="34388"/>
                </a:lnTo>
                <a:lnTo>
                  <a:pt x="78434" y="26909"/>
                </a:lnTo>
                <a:lnTo>
                  <a:pt x="78580" y="1116"/>
                </a:lnTo>
                <a:lnTo>
                  <a:pt x="77787" y="734"/>
                </a:lnTo>
                <a:lnTo>
                  <a:pt x="74789" y="310"/>
                </a:lnTo>
                <a:lnTo>
                  <a:pt x="71731" y="0"/>
                </a:lnTo>
                <a:lnTo>
                  <a:pt x="71476" y="7745"/>
                </a:lnTo>
                <a:lnTo>
                  <a:pt x="71440" y="23820"/>
                </a:lnTo>
                <a:lnTo>
                  <a:pt x="72233" y="26189"/>
                </a:lnTo>
                <a:lnTo>
                  <a:pt x="75230" y="30938"/>
                </a:lnTo>
                <a:lnTo>
                  <a:pt x="77092" y="37811"/>
                </a:lnTo>
                <a:lnTo>
                  <a:pt x="77919" y="46157"/>
                </a:lnTo>
                <a:lnTo>
                  <a:pt x="78140" y="50606"/>
                </a:lnTo>
                <a:lnTo>
                  <a:pt x="78287" y="55159"/>
                </a:lnTo>
                <a:lnTo>
                  <a:pt x="79179" y="59781"/>
                </a:lnTo>
                <a:lnTo>
                  <a:pt x="80567" y="64451"/>
                </a:lnTo>
                <a:lnTo>
                  <a:pt x="82286" y="69151"/>
                </a:lnTo>
                <a:lnTo>
                  <a:pt x="83432" y="73872"/>
                </a:lnTo>
                <a:lnTo>
                  <a:pt x="84197" y="78607"/>
                </a:lnTo>
                <a:lnTo>
                  <a:pt x="84706" y="83351"/>
                </a:lnTo>
                <a:lnTo>
                  <a:pt x="85839" y="88102"/>
                </a:lnTo>
                <a:lnTo>
                  <a:pt x="87389" y="92856"/>
                </a:lnTo>
                <a:lnTo>
                  <a:pt x="89215" y="97613"/>
                </a:lnTo>
                <a:lnTo>
                  <a:pt x="90433" y="103165"/>
                </a:lnTo>
                <a:lnTo>
                  <a:pt x="91245" y="109249"/>
                </a:lnTo>
                <a:lnTo>
                  <a:pt x="91786" y="115685"/>
                </a:lnTo>
                <a:lnTo>
                  <a:pt x="92147" y="121564"/>
                </a:lnTo>
                <a:lnTo>
                  <a:pt x="92548" y="132329"/>
                </a:lnTo>
                <a:lnTo>
                  <a:pt x="93448" y="137422"/>
                </a:lnTo>
                <a:lnTo>
                  <a:pt x="94843" y="142405"/>
                </a:lnTo>
                <a:lnTo>
                  <a:pt x="96566" y="147314"/>
                </a:lnTo>
                <a:lnTo>
                  <a:pt x="97715" y="152175"/>
                </a:lnTo>
                <a:lnTo>
                  <a:pt x="98481" y="157003"/>
                </a:lnTo>
                <a:lnTo>
                  <a:pt x="98991" y="161809"/>
                </a:lnTo>
                <a:lnTo>
                  <a:pt x="99332" y="167394"/>
                </a:lnTo>
                <a:lnTo>
                  <a:pt x="99710" y="179950"/>
                </a:lnTo>
                <a:lnTo>
                  <a:pt x="99017" y="185838"/>
                </a:lnTo>
                <a:lnTo>
                  <a:pt x="97761" y="191351"/>
                </a:lnTo>
                <a:lnTo>
                  <a:pt x="96130" y="196614"/>
                </a:lnTo>
                <a:lnTo>
                  <a:pt x="95043" y="201710"/>
                </a:lnTo>
                <a:lnTo>
                  <a:pt x="94318" y="206695"/>
                </a:lnTo>
                <a:lnTo>
                  <a:pt x="93835" y="211606"/>
                </a:lnTo>
                <a:lnTo>
                  <a:pt x="92719" y="216467"/>
                </a:lnTo>
                <a:lnTo>
                  <a:pt x="91181" y="221295"/>
                </a:lnTo>
                <a:lnTo>
                  <a:pt x="89363" y="226102"/>
                </a:lnTo>
                <a:lnTo>
                  <a:pt x="87342" y="233559"/>
                </a:lnTo>
                <a:lnTo>
                  <a:pt x="86803" y="236659"/>
                </a:lnTo>
                <a:lnTo>
                  <a:pt x="84856" y="240313"/>
                </a:lnTo>
                <a:lnTo>
                  <a:pt x="81970" y="244336"/>
                </a:lnTo>
                <a:lnTo>
                  <a:pt x="78459" y="248606"/>
                </a:lnTo>
                <a:lnTo>
                  <a:pt x="76119" y="252246"/>
                </a:lnTo>
                <a:lnTo>
                  <a:pt x="73518" y="258408"/>
                </a:lnTo>
                <a:lnTo>
                  <a:pt x="72031" y="260368"/>
                </a:lnTo>
                <a:lnTo>
                  <a:pt x="70245" y="261676"/>
                </a:lnTo>
                <a:lnTo>
                  <a:pt x="68261" y="262547"/>
                </a:lnTo>
                <a:lnTo>
                  <a:pt x="66145" y="263921"/>
                </a:lnTo>
                <a:lnTo>
                  <a:pt x="63940" y="265632"/>
                </a:lnTo>
                <a:lnTo>
                  <a:pt x="61677" y="267566"/>
                </a:lnTo>
                <a:lnTo>
                  <a:pt x="58580" y="268855"/>
                </a:lnTo>
                <a:lnTo>
                  <a:pt x="54928" y="269714"/>
                </a:lnTo>
                <a:lnTo>
                  <a:pt x="50906" y="270288"/>
                </a:lnTo>
                <a:lnTo>
                  <a:pt x="47431" y="270669"/>
                </a:lnTo>
                <a:lnTo>
                  <a:pt x="44321" y="270924"/>
                </a:lnTo>
                <a:lnTo>
                  <a:pt x="37418" y="271333"/>
                </a:lnTo>
                <a:lnTo>
                  <a:pt x="34357" y="271389"/>
                </a:lnTo>
                <a:lnTo>
                  <a:pt x="0" y="2714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1"/>
          <p:cNvSpPr/>
          <p:nvPr/>
        </p:nvSpPr>
        <p:spPr>
          <a:xfrm>
            <a:off x="2750343" y="4722018"/>
            <a:ext cx="214314" cy="14263"/>
          </a:xfrm>
          <a:custGeom>
            <a:avLst/>
            <a:gdLst/>
            <a:ahLst/>
            <a:cxnLst/>
            <a:rect l="0" t="0" r="0" b="0"/>
            <a:pathLst>
              <a:path w="214314" h="14263">
                <a:moveTo>
                  <a:pt x="0" y="7144"/>
                </a:moveTo>
                <a:lnTo>
                  <a:pt x="10642" y="7144"/>
                </a:lnTo>
                <a:lnTo>
                  <a:pt x="12651" y="7938"/>
                </a:lnTo>
                <a:lnTo>
                  <a:pt x="14784" y="9261"/>
                </a:lnTo>
                <a:lnTo>
                  <a:pt x="17000" y="10936"/>
                </a:lnTo>
                <a:lnTo>
                  <a:pt x="19271" y="12054"/>
                </a:lnTo>
                <a:lnTo>
                  <a:pt x="21579" y="12798"/>
                </a:lnTo>
                <a:lnTo>
                  <a:pt x="23911" y="13295"/>
                </a:lnTo>
                <a:lnTo>
                  <a:pt x="26259" y="13626"/>
                </a:lnTo>
                <a:lnTo>
                  <a:pt x="30986" y="13994"/>
                </a:lnTo>
                <a:lnTo>
                  <a:pt x="37849" y="14157"/>
                </a:lnTo>
                <a:lnTo>
                  <a:pt x="51397" y="14262"/>
                </a:lnTo>
                <a:lnTo>
                  <a:pt x="54902" y="13477"/>
                </a:lnTo>
                <a:lnTo>
                  <a:pt x="58827" y="12160"/>
                </a:lnTo>
                <a:lnTo>
                  <a:pt x="63031" y="10488"/>
                </a:lnTo>
                <a:lnTo>
                  <a:pt x="67420" y="9373"/>
                </a:lnTo>
                <a:lnTo>
                  <a:pt x="71935" y="8630"/>
                </a:lnTo>
                <a:lnTo>
                  <a:pt x="76531" y="8135"/>
                </a:lnTo>
                <a:lnTo>
                  <a:pt x="81977" y="7804"/>
                </a:lnTo>
                <a:lnTo>
                  <a:pt x="94378" y="7437"/>
                </a:lnTo>
                <a:lnTo>
                  <a:pt x="123132" y="7183"/>
                </a:lnTo>
                <a:lnTo>
                  <a:pt x="176118" y="7145"/>
                </a:lnTo>
                <a:lnTo>
                  <a:pt x="180119" y="6351"/>
                </a:lnTo>
                <a:lnTo>
                  <a:pt x="183579" y="5027"/>
                </a:lnTo>
                <a:lnTo>
                  <a:pt x="186680" y="3352"/>
                </a:lnTo>
                <a:lnTo>
                  <a:pt x="190335" y="2235"/>
                </a:lnTo>
                <a:lnTo>
                  <a:pt x="194359" y="1490"/>
                </a:lnTo>
                <a:lnTo>
                  <a:pt x="198629" y="994"/>
                </a:lnTo>
                <a:lnTo>
                  <a:pt x="202269" y="663"/>
                </a:lnTo>
                <a:lnTo>
                  <a:pt x="205490" y="44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2"/>
          <p:cNvSpPr/>
          <p:nvPr/>
        </p:nvSpPr>
        <p:spPr>
          <a:xfrm>
            <a:off x="2743200" y="4807743"/>
            <a:ext cx="142876" cy="64205"/>
          </a:xfrm>
          <a:custGeom>
            <a:avLst/>
            <a:gdLst/>
            <a:ahLst/>
            <a:cxnLst/>
            <a:rect l="0" t="0" r="0" b="0"/>
            <a:pathLst>
              <a:path w="142876" h="64205">
                <a:moveTo>
                  <a:pt x="28575" y="0"/>
                </a:moveTo>
                <a:lnTo>
                  <a:pt x="14668" y="0"/>
                </a:lnTo>
                <a:lnTo>
                  <a:pt x="13747" y="794"/>
                </a:lnTo>
                <a:lnTo>
                  <a:pt x="12340" y="2117"/>
                </a:lnTo>
                <a:lnTo>
                  <a:pt x="10608" y="3793"/>
                </a:lnTo>
                <a:lnTo>
                  <a:pt x="9453" y="5703"/>
                </a:lnTo>
                <a:lnTo>
                  <a:pt x="8683" y="7771"/>
                </a:lnTo>
                <a:lnTo>
                  <a:pt x="7447" y="13001"/>
                </a:lnTo>
                <a:lnTo>
                  <a:pt x="6552" y="14223"/>
                </a:lnTo>
                <a:lnTo>
                  <a:pt x="5162" y="15833"/>
                </a:lnTo>
                <a:lnTo>
                  <a:pt x="3441" y="17699"/>
                </a:lnTo>
                <a:lnTo>
                  <a:pt x="2294" y="19737"/>
                </a:lnTo>
                <a:lnTo>
                  <a:pt x="1529" y="21889"/>
                </a:lnTo>
                <a:lnTo>
                  <a:pt x="1019" y="24118"/>
                </a:lnTo>
                <a:lnTo>
                  <a:pt x="679" y="26397"/>
                </a:lnTo>
                <a:lnTo>
                  <a:pt x="453" y="28711"/>
                </a:lnTo>
                <a:lnTo>
                  <a:pt x="302" y="31047"/>
                </a:lnTo>
                <a:lnTo>
                  <a:pt x="201" y="33398"/>
                </a:lnTo>
                <a:lnTo>
                  <a:pt x="89" y="38127"/>
                </a:lnTo>
                <a:lnTo>
                  <a:pt x="0" y="56034"/>
                </a:lnTo>
                <a:lnTo>
                  <a:pt x="794" y="56406"/>
                </a:lnTo>
                <a:lnTo>
                  <a:pt x="3792" y="56820"/>
                </a:lnTo>
                <a:lnTo>
                  <a:pt x="5703" y="57723"/>
                </a:lnTo>
                <a:lnTo>
                  <a:pt x="7771" y="59120"/>
                </a:lnTo>
                <a:lnTo>
                  <a:pt x="13000" y="63272"/>
                </a:lnTo>
                <a:lnTo>
                  <a:pt x="15832" y="63840"/>
                </a:lnTo>
                <a:lnTo>
                  <a:pt x="19736" y="64092"/>
                </a:lnTo>
                <a:lnTo>
                  <a:pt x="24117" y="64204"/>
                </a:lnTo>
                <a:lnTo>
                  <a:pt x="26397" y="63441"/>
                </a:lnTo>
                <a:lnTo>
                  <a:pt x="28710" y="62138"/>
                </a:lnTo>
                <a:lnTo>
                  <a:pt x="31046" y="60475"/>
                </a:lnTo>
                <a:lnTo>
                  <a:pt x="33397" y="59367"/>
                </a:lnTo>
                <a:lnTo>
                  <a:pt x="35759" y="58628"/>
                </a:lnTo>
                <a:lnTo>
                  <a:pt x="38126" y="58135"/>
                </a:lnTo>
                <a:lnTo>
                  <a:pt x="41292" y="57807"/>
                </a:lnTo>
                <a:lnTo>
                  <a:pt x="44991" y="57588"/>
                </a:lnTo>
                <a:lnTo>
                  <a:pt x="52539" y="57345"/>
                </a:lnTo>
                <a:lnTo>
                  <a:pt x="62045" y="57208"/>
                </a:lnTo>
                <a:lnTo>
                  <a:pt x="142875" y="571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3"/>
          <p:cNvSpPr/>
          <p:nvPr/>
        </p:nvSpPr>
        <p:spPr>
          <a:xfrm>
            <a:off x="2828925" y="4772025"/>
            <a:ext cx="28576" cy="192882"/>
          </a:xfrm>
          <a:custGeom>
            <a:avLst/>
            <a:gdLst/>
            <a:ahLst/>
            <a:cxnLst/>
            <a:rect l="0" t="0" r="0" b="0"/>
            <a:pathLst>
              <a:path w="28576" h="192882">
                <a:moveTo>
                  <a:pt x="28575" y="0"/>
                </a:moveTo>
                <a:lnTo>
                  <a:pt x="24782" y="0"/>
                </a:lnTo>
                <a:lnTo>
                  <a:pt x="23665" y="794"/>
                </a:lnTo>
                <a:lnTo>
                  <a:pt x="22920" y="2116"/>
                </a:lnTo>
                <a:lnTo>
                  <a:pt x="22424" y="3792"/>
                </a:lnTo>
                <a:lnTo>
                  <a:pt x="21299" y="6497"/>
                </a:lnTo>
                <a:lnTo>
                  <a:pt x="19755" y="9887"/>
                </a:lnTo>
                <a:lnTo>
                  <a:pt x="17933" y="13735"/>
                </a:lnTo>
                <a:lnTo>
                  <a:pt x="16717" y="17888"/>
                </a:lnTo>
                <a:lnTo>
                  <a:pt x="15907" y="22244"/>
                </a:lnTo>
                <a:lnTo>
                  <a:pt x="15367" y="26735"/>
                </a:lnTo>
                <a:lnTo>
                  <a:pt x="15007" y="31317"/>
                </a:lnTo>
                <a:lnTo>
                  <a:pt x="14767" y="35959"/>
                </a:lnTo>
                <a:lnTo>
                  <a:pt x="14607" y="40641"/>
                </a:lnTo>
                <a:lnTo>
                  <a:pt x="14382" y="58608"/>
                </a:lnTo>
                <a:lnTo>
                  <a:pt x="13556" y="65266"/>
                </a:lnTo>
                <a:lnTo>
                  <a:pt x="12212" y="72085"/>
                </a:lnTo>
                <a:lnTo>
                  <a:pt x="10523" y="79013"/>
                </a:lnTo>
                <a:lnTo>
                  <a:pt x="9396" y="86013"/>
                </a:lnTo>
                <a:lnTo>
                  <a:pt x="8645" y="93060"/>
                </a:lnTo>
                <a:lnTo>
                  <a:pt x="8145" y="100140"/>
                </a:lnTo>
                <a:lnTo>
                  <a:pt x="7811" y="106448"/>
                </a:lnTo>
                <a:lnTo>
                  <a:pt x="7440" y="117689"/>
                </a:lnTo>
                <a:lnTo>
                  <a:pt x="7169" y="153667"/>
                </a:lnTo>
                <a:lnTo>
                  <a:pt x="7146" y="179466"/>
                </a:lnTo>
                <a:lnTo>
                  <a:pt x="6351" y="182350"/>
                </a:lnTo>
                <a:lnTo>
                  <a:pt x="5028" y="185066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4"/>
          <p:cNvSpPr/>
          <p:nvPr/>
        </p:nvSpPr>
        <p:spPr>
          <a:xfrm>
            <a:off x="1750218" y="4772052"/>
            <a:ext cx="428626" cy="49980"/>
          </a:xfrm>
          <a:custGeom>
            <a:avLst/>
            <a:gdLst/>
            <a:ahLst/>
            <a:cxnLst/>
            <a:rect l="0" t="0" r="0" b="0"/>
            <a:pathLst>
              <a:path w="428626" h="49980">
                <a:moveTo>
                  <a:pt x="0" y="49979"/>
                </a:moveTo>
                <a:lnTo>
                  <a:pt x="17699" y="49979"/>
                </a:lnTo>
                <a:lnTo>
                  <a:pt x="20531" y="49185"/>
                </a:lnTo>
                <a:lnTo>
                  <a:pt x="24006" y="47862"/>
                </a:lnTo>
                <a:lnTo>
                  <a:pt x="27910" y="46187"/>
                </a:lnTo>
                <a:lnTo>
                  <a:pt x="32101" y="45069"/>
                </a:lnTo>
                <a:lnTo>
                  <a:pt x="40990" y="43828"/>
                </a:lnTo>
                <a:lnTo>
                  <a:pt x="46377" y="42703"/>
                </a:lnTo>
                <a:lnTo>
                  <a:pt x="52349" y="41160"/>
                </a:lnTo>
                <a:lnTo>
                  <a:pt x="58712" y="39337"/>
                </a:lnTo>
                <a:lnTo>
                  <a:pt x="64541" y="38122"/>
                </a:lnTo>
                <a:lnTo>
                  <a:pt x="75252" y="36772"/>
                </a:lnTo>
                <a:lnTo>
                  <a:pt x="81124" y="35618"/>
                </a:lnTo>
                <a:lnTo>
                  <a:pt x="87420" y="34055"/>
                </a:lnTo>
                <a:lnTo>
                  <a:pt x="93999" y="32219"/>
                </a:lnTo>
                <a:lnTo>
                  <a:pt x="100766" y="30995"/>
                </a:lnTo>
                <a:lnTo>
                  <a:pt x="107659" y="30180"/>
                </a:lnTo>
                <a:lnTo>
                  <a:pt x="114635" y="29635"/>
                </a:lnTo>
                <a:lnTo>
                  <a:pt x="122461" y="28479"/>
                </a:lnTo>
                <a:lnTo>
                  <a:pt x="130853" y="26914"/>
                </a:lnTo>
                <a:lnTo>
                  <a:pt x="139623" y="25078"/>
                </a:lnTo>
                <a:lnTo>
                  <a:pt x="147851" y="23059"/>
                </a:lnTo>
                <a:lnTo>
                  <a:pt x="155717" y="20920"/>
                </a:lnTo>
                <a:lnTo>
                  <a:pt x="163343" y="18700"/>
                </a:lnTo>
                <a:lnTo>
                  <a:pt x="189245" y="11783"/>
                </a:lnTo>
                <a:lnTo>
                  <a:pt x="198395" y="10228"/>
                </a:lnTo>
                <a:lnTo>
                  <a:pt x="207669" y="9191"/>
                </a:lnTo>
                <a:lnTo>
                  <a:pt x="217028" y="8499"/>
                </a:lnTo>
                <a:lnTo>
                  <a:pt x="225648" y="8038"/>
                </a:lnTo>
                <a:lnTo>
                  <a:pt x="241576" y="7526"/>
                </a:lnTo>
                <a:lnTo>
                  <a:pt x="249950" y="6596"/>
                </a:lnTo>
                <a:lnTo>
                  <a:pt x="258709" y="5181"/>
                </a:lnTo>
                <a:lnTo>
                  <a:pt x="267723" y="3446"/>
                </a:lnTo>
                <a:lnTo>
                  <a:pt x="276113" y="2288"/>
                </a:lnTo>
                <a:lnTo>
                  <a:pt x="284088" y="1516"/>
                </a:lnTo>
                <a:lnTo>
                  <a:pt x="291786" y="1002"/>
                </a:lnTo>
                <a:lnTo>
                  <a:pt x="300093" y="659"/>
                </a:lnTo>
                <a:lnTo>
                  <a:pt x="326160" y="176"/>
                </a:lnTo>
                <a:lnTo>
                  <a:pt x="364009" y="0"/>
                </a:lnTo>
                <a:lnTo>
                  <a:pt x="370466" y="784"/>
                </a:lnTo>
                <a:lnTo>
                  <a:pt x="376359" y="2101"/>
                </a:lnTo>
                <a:lnTo>
                  <a:pt x="381875" y="3773"/>
                </a:lnTo>
                <a:lnTo>
                  <a:pt x="387139" y="4887"/>
                </a:lnTo>
                <a:lnTo>
                  <a:pt x="397223" y="6126"/>
                </a:lnTo>
                <a:lnTo>
                  <a:pt x="409112" y="6676"/>
                </a:lnTo>
                <a:lnTo>
                  <a:pt x="428625" y="71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5"/>
          <p:cNvSpPr/>
          <p:nvPr/>
        </p:nvSpPr>
        <p:spPr>
          <a:xfrm>
            <a:off x="1914525" y="4872037"/>
            <a:ext cx="135732" cy="121441"/>
          </a:xfrm>
          <a:custGeom>
            <a:avLst/>
            <a:gdLst/>
            <a:ahLst/>
            <a:cxnLst/>
            <a:rect l="0" t="0" r="0" b="0"/>
            <a:pathLst>
              <a:path w="135732" h="121441">
                <a:moveTo>
                  <a:pt x="14287" y="0"/>
                </a:moveTo>
                <a:lnTo>
                  <a:pt x="301" y="0"/>
                </a:lnTo>
                <a:lnTo>
                  <a:pt x="89" y="3792"/>
                </a:lnTo>
                <a:lnTo>
                  <a:pt x="7" y="16793"/>
                </a:lnTo>
                <a:lnTo>
                  <a:pt x="0" y="121398"/>
                </a:lnTo>
                <a:lnTo>
                  <a:pt x="3792" y="121430"/>
                </a:lnTo>
                <a:lnTo>
                  <a:pt x="6150" y="121440"/>
                </a:lnTo>
                <a:lnTo>
                  <a:pt x="8819" y="119326"/>
                </a:lnTo>
                <a:lnTo>
                  <a:pt x="13207" y="115293"/>
                </a:lnTo>
                <a:lnTo>
                  <a:pt x="15154" y="114962"/>
                </a:lnTo>
                <a:lnTo>
                  <a:pt x="18040" y="114741"/>
                </a:lnTo>
                <a:lnTo>
                  <a:pt x="24686" y="114496"/>
                </a:lnTo>
                <a:lnTo>
                  <a:pt x="30286" y="114387"/>
                </a:lnTo>
                <a:lnTo>
                  <a:pt x="33684" y="113564"/>
                </a:lnTo>
                <a:lnTo>
                  <a:pt x="37537" y="112222"/>
                </a:lnTo>
                <a:lnTo>
                  <a:pt x="41693" y="110534"/>
                </a:lnTo>
                <a:lnTo>
                  <a:pt x="46052" y="109408"/>
                </a:lnTo>
                <a:lnTo>
                  <a:pt x="50545" y="108657"/>
                </a:lnTo>
                <a:lnTo>
                  <a:pt x="55128" y="108157"/>
                </a:lnTo>
                <a:lnTo>
                  <a:pt x="59770" y="107823"/>
                </a:lnTo>
                <a:lnTo>
                  <a:pt x="64453" y="107601"/>
                </a:lnTo>
                <a:lnTo>
                  <a:pt x="69162" y="107453"/>
                </a:lnTo>
                <a:lnTo>
                  <a:pt x="73095" y="106560"/>
                </a:lnTo>
                <a:lnTo>
                  <a:pt x="76511" y="105171"/>
                </a:lnTo>
                <a:lnTo>
                  <a:pt x="79582" y="103452"/>
                </a:lnTo>
                <a:lnTo>
                  <a:pt x="83217" y="102305"/>
                </a:lnTo>
                <a:lnTo>
                  <a:pt x="87228" y="101541"/>
                </a:lnTo>
                <a:lnTo>
                  <a:pt x="91489" y="101031"/>
                </a:lnTo>
                <a:lnTo>
                  <a:pt x="95918" y="100692"/>
                </a:lnTo>
                <a:lnTo>
                  <a:pt x="100458" y="100466"/>
                </a:lnTo>
                <a:lnTo>
                  <a:pt x="105072" y="100315"/>
                </a:lnTo>
                <a:lnTo>
                  <a:pt x="109735" y="99420"/>
                </a:lnTo>
                <a:lnTo>
                  <a:pt x="114432" y="98030"/>
                </a:lnTo>
                <a:lnTo>
                  <a:pt x="119150" y="96310"/>
                </a:lnTo>
                <a:lnTo>
                  <a:pt x="123089" y="95163"/>
                </a:lnTo>
                <a:lnTo>
                  <a:pt x="126509" y="94398"/>
                </a:lnTo>
                <a:lnTo>
                  <a:pt x="135731" y="92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6"/>
          <p:cNvSpPr/>
          <p:nvPr/>
        </p:nvSpPr>
        <p:spPr>
          <a:xfrm>
            <a:off x="2043414" y="4857750"/>
            <a:ext cx="13987" cy="250032"/>
          </a:xfrm>
          <a:custGeom>
            <a:avLst/>
            <a:gdLst/>
            <a:ahLst/>
            <a:cxnLst/>
            <a:rect l="0" t="0" r="0" b="0"/>
            <a:pathLst>
              <a:path w="13987" h="250032">
                <a:moveTo>
                  <a:pt x="13986" y="0"/>
                </a:moveTo>
                <a:lnTo>
                  <a:pt x="10193" y="0"/>
                </a:lnTo>
                <a:lnTo>
                  <a:pt x="9076" y="1587"/>
                </a:lnTo>
                <a:lnTo>
                  <a:pt x="8331" y="4233"/>
                </a:lnTo>
                <a:lnTo>
                  <a:pt x="7136" y="12301"/>
                </a:lnTo>
                <a:lnTo>
                  <a:pt x="6244" y="14551"/>
                </a:lnTo>
                <a:lnTo>
                  <a:pt x="4856" y="17638"/>
                </a:lnTo>
                <a:lnTo>
                  <a:pt x="3137" y="21283"/>
                </a:lnTo>
                <a:lnTo>
                  <a:pt x="1990" y="25301"/>
                </a:lnTo>
                <a:lnTo>
                  <a:pt x="1226" y="29567"/>
                </a:lnTo>
                <a:lnTo>
                  <a:pt x="717" y="33999"/>
                </a:lnTo>
                <a:lnTo>
                  <a:pt x="377" y="39335"/>
                </a:lnTo>
                <a:lnTo>
                  <a:pt x="151" y="45273"/>
                </a:lnTo>
                <a:lnTo>
                  <a:pt x="0" y="51613"/>
                </a:lnTo>
                <a:lnTo>
                  <a:pt x="693" y="59015"/>
                </a:lnTo>
                <a:lnTo>
                  <a:pt x="1949" y="67124"/>
                </a:lnTo>
                <a:lnTo>
                  <a:pt x="3580" y="75706"/>
                </a:lnTo>
                <a:lnTo>
                  <a:pt x="4667" y="83808"/>
                </a:lnTo>
                <a:lnTo>
                  <a:pt x="5392" y="91591"/>
                </a:lnTo>
                <a:lnTo>
                  <a:pt x="5875" y="99160"/>
                </a:lnTo>
                <a:lnTo>
                  <a:pt x="6198" y="107382"/>
                </a:lnTo>
                <a:lnTo>
                  <a:pt x="6651" y="133328"/>
                </a:lnTo>
                <a:lnTo>
                  <a:pt x="6757" y="148950"/>
                </a:lnTo>
                <a:lnTo>
                  <a:pt x="7579" y="156450"/>
                </a:lnTo>
                <a:lnTo>
                  <a:pt x="8921" y="163831"/>
                </a:lnTo>
                <a:lnTo>
                  <a:pt x="10609" y="171133"/>
                </a:lnTo>
                <a:lnTo>
                  <a:pt x="10941" y="178383"/>
                </a:lnTo>
                <a:lnTo>
                  <a:pt x="10368" y="185597"/>
                </a:lnTo>
                <a:lnTo>
                  <a:pt x="9193" y="192787"/>
                </a:lnTo>
                <a:lnTo>
                  <a:pt x="8409" y="199168"/>
                </a:lnTo>
                <a:lnTo>
                  <a:pt x="7887" y="205010"/>
                </a:lnTo>
                <a:lnTo>
                  <a:pt x="7538" y="210492"/>
                </a:lnTo>
                <a:lnTo>
                  <a:pt x="8100" y="215734"/>
                </a:lnTo>
                <a:lnTo>
                  <a:pt x="9268" y="220816"/>
                </a:lnTo>
                <a:lnTo>
                  <a:pt x="10841" y="225792"/>
                </a:lnTo>
                <a:lnTo>
                  <a:pt x="11889" y="229903"/>
                </a:lnTo>
                <a:lnTo>
                  <a:pt x="12588" y="233437"/>
                </a:lnTo>
                <a:lnTo>
                  <a:pt x="13054" y="236587"/>
                </a:lnTo>
                <a:lnTo>
                  <a:pt x="13364" y="239481"/>
                </a:lnTo>
                <a:lnTo>
                  <a:pt x="13571" y="242204"/>
                </a:lnTo>
                <a:lnTo>
                  <a:pt x="13986" y="25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7"/>
          <p:cNvSpPr/>
          <p:nvPr/>
        </p:nvSpPr>
        <p:spPr>
          <a:xfrm>
            <a:off x="3771903" y="3414802"/>
            <a:ext cx="78579" cy="299949"/>
          </a:xfrm>
          <a:custGeom>
            <a:avLst/>
            <a:gdLst/>
            <a:ahLst/>
            <a:cxnLst/>
            <a:rect l="0" t="0" r="0" b="0"/>
            <a:pathLst>
              <a:path w="78579" h="299949">
                <a:moveTo>
                  <a:pt x="78578" y="14198"/>
                </a:moveTo>
                <a:lnTo>
                  <a:pt x="72427" y="8047"/>
                </a:lnTo>
                <a:lnTo>
                  <a:pt x="71302" y="7716"/>
                </a:lnTo>
                <a:lnTo>
                  <a:pt x="69759" y="7495"/>
                </a:lnTo>
                <a:lnTo>
                  <a:pt x="67936" y="7348"/>
                </a:lnTo>
                <a:lnTo>
                  <a:pt x="65927" y="6456"/>
                </a:lnTo>
                <a:lnTo>
                  <a:pt x="63794" y="5068"/>
                </a:lnTo>
                <a:lnTo>
                  <a:pt x="61578" y="3349"/>
                </a:lnTo>
                <a:lnTo>
                  <a:pt x="59307" y="2202"/>
                </a:lnTo>
                <a:lnTo>
                  <a:pt x="57000" y="1438"/>
                </a:lnTo>
                <a:lnTo>
                  <a:pt x="51385" y="212"/>
                </a:lnTo>
                <a:lnTo>
                  <a:pt x="49337" y="111"/>
                </a:lnTo>
                <a:lnTo>
                  <a:pt x="42828" y="0"/>
                </a:lnTo>
                <a:lnTo>
                  <a:pt x="39663" y="763"/>
                </a:lnTo>
                <a:lnTo>
                  <a:pt x="36759" y="2066"/>
                </a:lnTo>
                <a:lnTo>
                  <a:pt x="34030" y="3729"/>
                </a:lnTo>
                <a:lnTo>
                  <a:pt x="31417" y="4837"/>
                </a:lnTo>
                <a:lnTo>
                  <a:pt x="28881" y="5576"/>
                </a:lnTo>
                <a:lnTo>
                  <a:pt x="26396" y="6069"/>
                </a:lnTo>
                <a:lnTo>
                  <a:pt x="23947" y="7191"/>
                </a:lnTo>
                <a:lnTo>
                  <a:pt x="21520" y="8732"/>
                </a:lnTo>
                <a:lnTo>
                  <a:pt x="19108" y="10555"/>
                </a:lnTo>
                <a:lnTo>
                  <a:pt x="17500" y="12562"/>
                </a:lnTo>
                <a:lnTo>
                  <a:pt x="16428" y="14695"/>
                </a:lnTo>
                <a:lnTo>
                  <a:pt x="15713" y="16911"/>
                </a:lnTo>
                <a:lnTo>
                  <a:pt x="14443" y="19181"/>
                </a:lnTo>
                <a:lnTo>
                  <a:pt x="12803" y="21489"/>
                </a:lnTo>
                <a:lnTo>
                  <a:pt x="10915" y="23821"/>
                </a:lnTo>
                <a:lnTo>
                  <a:pt x="8863" y="26963"/>
                </a:lnTo>
                <a:lnTo>
                  <a:pt x="6702" y="30645"/>
                </a:lnTo>
                <a:lnTo>
                  <a:pt x="4467" y="34688"/>
                </a:lnTo>
                <a:lnTo>
                  <a:pt x="2977" y="38176"/>
                </a:lnTo>
                <a:lnTo>
                  <a:pt x="1321" y="44169"/>
                </a:lnTo>
                <a:lnTo>
                  <a:pt x="585" y="51595"/>
                </a:lnTo>
                <a:lnTo>
                  <a:pt x="258" y="60188"/>
                </a:lnTo>
                <a:lnTo>
                  <a:pt x="48" y="78639"/>
                </a:lnTo>
                <a:lnTo>
                  <a:pt x="0" y="117988"/>
                </a:lnTo>
                <a:lnTo>
                  <a:pt x="792" y="123873"/>
                </a:lnTo>
                <a:lnTo>
                  <a:pt x="2115" y="130176"/>
                </a:lnTo>
                <a:lnTo>
                  <a:pt x="3790" y="136761"/>
                </a:lnTo>
                <a:lnTo>
                  <a:pt x="4907" y="143531"/>
                </a:lnTo>
                <a:lnTo>
                  <a:pt x="5651" y="150426"/>
                </a:lnTo>
                <a:lnTo>
                  <a:pt x="6147" y="157404"/>
                </a:lnTo>
                <a:lnTo>
                  <a:pt x="7272" y="164437"/>
                </a:lnTo>
                <a:lnTo>
                  <a:pt x="8816" y="171507"/>
                </a:lnTo>
                <a:lnTo>
                  <a:pt x="10638" y="178602"/>
                </a:lnTo>
                <a:lnTo>
                  <a:pt x="11854" y="184919"/>
                </a:lnTo>
                <a:lnTo>
                  <a:pt x="12664" y="190719"/>
                </a:lnTo>
                <a:lnTo>
                  <a:pt x="13204" y="196172"/>
                </a:lnTo>
                <a:lnTo>
                  <a:pt x="13564" y="202189"/>
                </a:lnTo>
                <a:lnTo>
                  <a:pt x="13964" y="215224"/>
                </a:lnTo>
                <a:lnTo>
                  <a:pt x="14864" y="222034"/>
                </a:lnTo>
                <a:lnTo>
                  <a:pt x="16259" y="228955"/>
                </a:lnTo>
                <a:lnTo>
                  <a:pt x="17982" y="235951"/>
                </a:lnTo>
                <a:lnTo>
                  <a:pt x="19130" y="242202"/>
                </a:lnTo>
                <a:lnTo>
                  <a:pt x="19896" y="247956"/>
                </a:lnTo>
                <a:lnTo>
                  <a:pt x="20406" y="253381"/>
                </a:lnTo>
                <a:lnTo>
                  <a:pt x="20747" y="258584"/>
                </a:lnTo>
                <a:lnTo>
                  <a:pt x="20974" y="263640"/>
                </a:lnTo>
                <a:lnTo>
                  <a:pt x="21294" y="276225"/>
                </a:lnTo>
                <a:lnTo>
                  <a:pt x="21428" y="2999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8"/>
          <p:cNvSpPr/>
          <p:nvPr/>
        </p:nvSpPr>
        <p:spPr>
          <a:xfrm>
            <a:off x="3693318" y="3600450"/>
            <a:ext cx="128589" cy="14288"/>
          </a:xfrm>
          <a:custGeom>
            <a:avLst/>
            <a:gdLst/>
            <a:ahLst/>
            <a:cxnLst/>
            <a:rect l="0" t="0" r="0" b="0"/>
            <a:pathLst>
              <a:path w="128589" h="14288">
                <a:moveTo>
                  <a:pt x="0" y="14287"/>
                </a:moveTo>
                <a:lnTo>
                  <a:pt x="3793" y="10495"/>
                </a:lnTo>
                <a:lnTo>
                  <a:pt x="5703" y="9377"/>
                </a:lnTo>
                <a:lnTo>
                  <a:pt x="7771" y="8633"/>
                </a:lnTo>
                <a:lnTo>
                  <a:pt x="9943" y="8136"/>
                </a:lnTo>
                <a:lnTo>
                  <a:pt x="12185" y="7805"/>
                </a:lnTo>
                <a:lnTo>
                  <a:pt x="14473" y="7584"/>
                </a:lnTo>
                <a:lnTo>
                  <a:pt x="16793" y="7437"/>
                </a:lnTo>
                <a:lnTo>
                  <a:pt x="21487" y="7274"/>
                </a:lnTo>
                <a:lnTo>
                  <a:pt x="23850" y="7230"/>
                </a:lnTo>
                <a:lnTo>
                  <a:pt x="26218" y="6408"/>
                </a:lnTo>
                <a:lnTo>
                  <a:pt x="28592" y="5065"/>
                </a:lnTo>
                <a:lnTo>
                  <a:pt x="30967" y="3377"/>
                </a:lnTo>
                <a:lnTo>
                  <a:pt x="34139" y="2251"/>
                </a:lnTo>
                <a:lnTo>
                  <a:pt x="37841" y="1501"/>
                </a:lnTo>
                <a:lnTo>
                  <a:pt x="41896" y="1000"/>
                </a:lnTo>
                <a:lnTo>
                  <a:pt x="46187" y="667"/>
                </a:lnTo>
                <a:lnTo>
                  <a:pt x="50635" y="444"/>
                </a:lnTo>
                <a:lnTo>
                  <a:pt x="59811" y="198"/>
                </a:lnTo>
                <a:lnTo>
                  <a:pt x="118319" y="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"/>
          <p:cNvSpPr/>
          <p:nvPr/>
        </p:nvSpPr>
        <p:spPr>
          <a:xfrm>
            <a:off x="3907631" y="3529012"/>
            <a:ext cx="50007" cy="7145"/>
          </a:xfrm>
          <a:custGeom>
            <a:avLst/>
            <a:gdLst/>
            <a:ahLst/>
            <a:cxnLst/>
            <a:rect l="0" t="0" r="0" b="0"/>
            <a:pathLst>
              <a:path w="50007" h="7145">
                <a:moveTo>
                  <a:pt x="0" y="7144"/>
                </a:moveTo>
                <a:lnTo>
                  <a:pt x="6151" y="993"/>
                </a:lnTo>
                <a:lnTo>
                  <a:pt x="7275" y="662"/>
                </a:lnTo>
                <a:lnTo>
                  <a:pt x="8819" y="441"/>
                </a:lnTo>
                <a:lnTo>
                  <a:pt x="13207" y="87"/>
                </a:lnTo>
                <a:lnTo>
                  <a:pt x="15924" y="39"/>
                </a:lnTo>
                <a:lnTo>
                  <a:pt x="17760" y="26"/>
                </a:lnTo>
                <a:lnTo>
                  <a:pt x="19777" y="811"/>
                </a:lnTo>
                <a:lnTo>
                  <a:pt x="21916" y="2128"/>
                </a:lnTo>
                <a:lnTo>
                  <a:pt x="24135" y="3800"/>
                </a:lnTo>
                <a:lnTo>
                  <a:pt x="26409" y="4915"/>
                </a:lnTo>
                <a:lnTo>
                  <a:pt x="28719" y="5658"/>
                </a:lnTo>
                <a:lnTo>
                  <a:pt x="31052" y="6153"/>
                </a:lnTo>
                <a:lnTo>
                  <a:pt x="33401" y="5690"/>
                </a:lnTo>
                <a:lnTo>
                  <a:pt x="35761" y="4587"/>
                </a:lnTo>
                <a:lnTo>
                  <a:pt x="38128" y="3058"/>
                </a:lnTo>
                <a:lnTo>
                  <a:pt x="40500" y="2039"/>
                </a:lnTo>
                <a:lnTo>
                  <a:pt x="42875" y="1359"/>
                </a:lnTo>
                <a:lnTo>
                  <a:pt x="500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0"/>
          <p:cNvSpPr/>
          <p:nvPr/>
        </p:nvSpPr>
        <p:spPr>
          <a:xfrm>
            <a:off x="4032103" y="3400425"/>
            <a:ext cx="25548" cy="164307"/>
          </a:xfrm>
          <a:custGeom>
            <a:avLst/>
            <a:gdLst/>
            <a:ahLst/>
            <a:cxnLst/>
            <a:rect l="0" t="0" r="0" b="0"/>
            <a:pathLst>
              <a:path w="25548" h="164307">
                <a:moveTo>
                  <a:pt x="18403" y="0"/>
                </a:moveTo>
                <a:lnTo>
                  <a:pt x="18403" y="3792"/>
                </a:lnTo>
                <a:lnTo>
                  <a:pt x="17609" y="5703"/>
                </a:lnTo>
                <a:lnTo>
                  <a:pt x="16286" y="7770"/>
                </a:lnTo>
                <a:lnTo>
                  <a:pt x="14611" y="9942"/>
                </a:lnTo>
                <a:lnTo>
                  <a:pt x="13493" y="12184"/>
                </a:lnTo>
                <a:lnTo>
                  <a:pt x="12748" y="14473"/>
                </a:lnTo>
                <a:lnTo>
                  <a:pt x="12252" y="16792"/>
                </a:lnTo>
                <a:lnTo>
                  <a:pt x="11700" y="21486"/>
                </a:lnTo>
                <a:lnTo>
                  <a:pt x="11553" y="23849"/>
                </a:lnTo>
                <a:lnTo>
                  <a:pt x="10662" y="26218"/>
                </a:lnTo>
                <a:lnTo>
                  <a:pt x="9273" y="28591"/>
                </a:lnTo>
                <a:lnTo>
                  <a:pt x="7554" y="30967"/>
                </a:lnTo>
                <a:lnTo>
                  <a:pt x="6408" y="33344"/>
                </a:lnTo>
                <a:lnTo>
                  <a:pt x="5643" y="35723"/>
                </a:lnTo>
                <a:lnTo>
                  <a:pt x="5134" y="38103"/>
                </a:lnTo>
                <a:lnTo>
                  <a:pt x="4568" y="42864"/>
                </a:lnTo>
                <a:lnTo>
                  <a:pt x="4317" y="47625"/>
                </a:lnTo>
                <a:lnTo>
                  <a:pt x="4205" y="52387"/>
                </a:lnTo>
                <a:lnTo>
                  <a:pt x="4116" y="95017"/>
                </a:lnTo>
                <a:lnTo>
                  <a:pt x="3322" y="97476"/>
                </a:lnTo>
                <a:lnTo>
                  <a:pt x="1999" y="99909"/>
                </a:lnTo>
                <a:lnTo>
                  <a:pt x="323" y="102324"/>
                </a:lnTo>
                <a:lnTo>
                  <a:pt x="0" y="103935"/>
                </a:lnTo>
                <a:lnTo>
                  <a:pt x="578" y="105008"/>
                </a:lnTo>
                <a:lnTo>
                  <a:pt x="1757" y="105724"/>
                </a:lnTo>
                <a:lnTo>
                  <a:pt x="2543" y="106995"/>
                </a:lnTo>
                <a:lnTo>
                  <a:pt x="3067" y="108636"/>
                </a:lnTo>
                <a:lnTo>
                  <a:pt x="3649" y="112576"/>
                </a:lnTo>
                <a:lnTo>
                  <a:pt x="3908" y="116973"/>
                </a:lnTo>
                <a:lnTo>
                  <a:pt x="4023" y="121573"/>
                </a:lnTo>
                <a:lnTo>
                  <a:pt x="4115" y="153401"/>
                </a:lnTo>
                <a:lnTo>
                  <a:pt x="4909" y="154654"/>
                </a:lnTo>
                <a:lnTo>
                  <a:pt x="6232" y="155490"/>
                </a:lnTo>
                <a:lnTo>
                  <a:pt x="7908" y="156047"/>
                </a:lnTo>
                <a:lnTo>
                  <a:pt x="9025" y="157212"/>
                </a:lnTo>
                <a:lnTo>
                  <a:pt x="9770" y="158783"/>
                </a:lnTo>
                <a:lnTo>
                  <a:pt x="10266" y="160624"/>
                </a:lnTo>
                <a:lnTo>
                  <a:pt x="11391" y="161851"/>
                </a:lnTo>
                <a:lnTo>
                  <a:pt x="12934" y="162669"/>
                </a:lnTo>
                <a:lnTo>
                  <a:pt x="18083" y="164210"/>
                </a:lnTo>
                <a:lnTo>
                  <a:pt x="18983" y="164242"/>
                </a:lnTo>
                <a:lnTo>
                  <a:pt x="25547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1"/>
          <p:cNvSpPr/>
          <p:nvPr/>
        </p:nvSpPr>
        <p:spPr>
          <a:xfrm>
            <a:off x="4093369" y="3386137"/>
            <a:ext cx="121444" cy="407195"/>
          </a:xfrm>
          <a:custGeom>
            <a:avLst/>
            <a:gdLst/>
            <a:ahLst/>
            <a:cxnLst/>
            <a:rect l="0" t="0" r="0" b="0"/>
            <a:pathLst>
              <a:path w="121444" h="407195">
                <a:moveTo>
                  <a:pt x="121443" y="0"/>
                </a:moveTo>
                <a:lnTo>
                  <a:pt x="121443" y="10849"/>
                </a:lnTo>
                <a:lnTo>
                  <a:pt x="120649" y="12789"/>
                </a:lnTo>
                <a:lnTo>
                  <a:pt x="115740" y="20105"/>
                </a:lnTo>
                <a:lnTo>
                  <a:pt x="113672" y="23722"/>
                </a:lnTo>
                <a:lnTo>
                  <a:pt x="111500" y="27721"/>
                </a:lnTo>
                <a:lnTo>
                  <a:pt x="109258" y="31181"/>
                </a:lnTo>
                <a:lnTo>
                  <a:pt x="106970" y="34281"/>
                </a:lnTo>
                <a:lnTo>
                  <a:pt x="104651" y="37142"/>
                </a:lnTo>
                <a:lnTo>
                  <a:pt x="102310" y="40636"/>
                </a:lnTo>
                <a:lnTo>
                  <a:pt x="99957" y="44553"/>
                </a:lnTo>
                <a:lnTo>
                  <a:pt x="97594" y="48752"/>
                </a:lnTo>
                <a:lnTo>
                  <a:pt x="92852" y="57651"/>
                </a:lnTo>
                <a:lnTo>
                  <a:pt x="76198" y="90517"/>
                </a:lnTo>
                <a:lnTo>
                  <a:pt x="73817" y="96064"/>
                </a:lnTo>
                <a:lnTo>
                  <a:pt x="71436" y="102143"/>
                </a:lnTo>
                <a:lnTo>
                  <a:pt x="69055" y="108576"/>
                </a:lnTo>
                <a:lnTo>
                  <a:pt x="65881" y="114453"/>
                </a:lnTo>
                <a:lnTo>
                  <a:pt x="62176" y="119958"/>
                </a:lnTo>
                <a:lnTo>
                  <a:pt x="58119" y="125216"/>
                </a:lnTo>
                <a:lnTo>
                  <a:pt x="54621" y="131102"/>
                </a:lnTo>
                <a:lnTo>
                  <a:pt x="51495" y="137408"/>
                </a:lnTo>
                <a:lnTo>
                  <a:pt x="48617" y="143993"/>
                </a:lnTo>
                <a:lnTo>
                  <a:pt x="45905" y="150764"/>
                </a:lnTo>
                <a:lnTo>
                  <a:pt x="40775" y="164638"/>
                </a:lnTo>
                <a:lnTo>
                  <a:pt x="28613" y="200068"/>
                </a:lnTo>
                <a:lnTo>
                  <a:pt x="19057" y="228609"/>
                </a:lnTo>
                <a:lnTo>
                  <a:pt x="16673" y="234956"/>
                </a:lnTo>
                <a:lnTo>
                  <a:pt x="14290" y="240775"/>
                </a:lnTo>
                <a:lnTo>
                  <a:pt x="11908" y="246242"/>
                </a:lnTo>
                <a:lnTo>
                  <a:pt x="9526" y="252267"/>
                </a:lnTo>
                <a:lnTo>
                  <a:pt x="4763" y="265312"/>
                </a:lnTo>
                <a:lnTo>
                  <a:pt x="3175" y="272125"/>
                </a:lnTo>
                <a:lnTo>
                  <a:pt x="2116" y="279048"/>
                </a:lnTo>
                <a:lnTo>
                  <a:pt x="1411" y="286045"/>
                </a:lnTo>
                <a:lnTo>
                  <a:pt x="627" y="298052"/>
                </a:lnTo>
                <a:lnTo>
                  <a:pt x="278" y="308680"/>
                </a:lnTo>
                <a:lnTo>
                  <a:pt x="54" y="330555"/>
                </a:lnTo>
                <a:lnTo>
                  <a:pt x="0" y="377140"/>
                </a:lnTo>
                <a:lnTo>
                  <a:pt x="794" y="380808"/>
                </a:lnTo>
                <a:lnTo>
                  <a:pt x="4909" y="389763"/>
                </a:lnTo>
                <a:lnTo>
                  <a:pt x="6481" y="397443"/>
                </a:lnTo>
                <a:lnTo>
                  <a:pt x="7143" y="4071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2"/>
          <p:cNvSpPr/>
          <p:nvPr/>
        </p:nvSpPr>
        <p:spPr>
          <a:xfrm>
            <a:off x="4186237" y="3593306"/>
            <a:ext cx="100014" cy="100013"/>
          </a:xfrm>
          <a:custGeom>
            <a:avLst/>
            <a:gdLst/>
            <a:ahLst/>
            <a:cxnLst/>
            <a:rect l="0" t="0" r="0" b="0"/>
            <a:pathLst>
              <a:path w="100014" h="100013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5703" y="6482"/>
                </a:lnTo>
                <a:lnTo>
                  <a:pt x="7771" y="6702"/>
                </a:lnTo>
                <a:lnTo>
                  <a:pt x="9943" y="6849"/>
                </a:lnTo>
                <a:lnTo>
                  <a:pt x="11392" y="7741"/>
                </a:lnTo>
                <a:lnTo>
                  <a:pt x="12357" y="9129"/>
                </a:lnTo>
                <a:lnTo>
                  <a:pt x="13000" y="10849"/>
                </a:lnTo>
                <a:lnTo>
                  <a:pt x="14223" y="12789"/>
                </a:lnTo>
                <a:lnTo>
                  <a:pt x="15832" y="14876"/>
                </a:lnTo>
                <a:lnTo>
                  <a:pt x="17699" y="17061"/>
                </a:lnTo>
                <a:lnTo>
                  <a:pt x="19736" y="19311"/>
                </a:lnTo>
                <a:lnTo>
                  <a:pt x="24118" y="23929"/>
                </a:lnTo>
                <a:lnTo>
                  <a:pt x="26397" y="27065"/>
                </a:lnTo>
                <a:lnTo>
                  <a:pt x="28711" y="30743"/>
                </a:lnTo>
                <a:lnTo>
                  <a:pt x="31047" y="34783"/>
                </a:lnTo>
                <a:lnTo>
                  <a:pt x="32604" y="38270"/>
                </a:lnTo>
                <a:lnTo>
                  <a:pt x="33643" y="41388"/>
                </a:lnTo>
                <a:lnTo>
                  <a:pt x="34334" y="44261"/>
                </a:lnTo>
                <a:lnTo>
                  <a:pt x="36383" y="46970"/>
                </a:lnTo>
                <a:lnTo>
                  <a:pt x="39337" y="49570"/>
                </a:lnTo>
                <a:lnTo>
                  <a:pt x="42894" y="52096"/>
                </a:lnTo>
                <a:lnTo>
                  <a:pt x="46058" y="54574"/>
                </a:lnTo>
                <a:lnTo>
                  <a:pt x="48961" y="57020"/>
                </a:lnTo>
                <a:lnTo>
                  <a:pt x="51691" y="59445"/>
                </a:lnTo>
                <a:lnTo>
                  <a:pt x="56840" y="64255"/>
                </a:lnTo>
                <a:lnTo>
                  <a:pt x="66614" y="73811"/>
                </a:lnTo>
                <a:lnTo>
                  <a:pt x="73801" y="80960"/>
                </a:lnTo>
                <a:lnTo>
                  <a:pt x="76188" y="82548"/>
                </a:lnTo>
                <a:lnTo>
                  <a:pt x="78573" y="83607"/>
                </a:lnTo>
                <a:lnTo>
                  <a:pt x="80957" y="84313"/>
                </a:lnTo>
                <a:lnTo>
                  <a:pt x="83340" y="85577"/>
                </a:lnTo>
                <a:lnTo>
                  <a:pt x="85723" y="87214"/>
                </a:lnTo>
                <a:lnTo>
                  <a:pt x="88105" y="89099"/>
                </a:lnTo>
                <a:lnTo>
                  <a:pt x="90486" y="91149"/>
                </a:lnTo>
                <a:lnTo>
                  <a:pt x="92868" y="93310"/>
                </a:lnTo>
                <a:lnTo>
                  <a:pt x="100013" y="1000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3"/>
          <p:cNvSpPr/>
          <p:nvPr/>
        </p:nvSpPr>
        <p:spPr>
          <a:xfrm>
            <a:off x="4207668" y="3564731"/>
            <a:ext cx="78583" cy="150020"/>
          </a:xfrm>
          <a:custGeom>
            <a:avLst/>
            <a:gdLst/>
            <a:ahLst/>
            <a:cxnLst/>
            <a:rect l="0" t="0" r="0" b="0"/>
            <a:pathLst>
              <a:path w="78583" h="150020">
                <a:moveTo>
                  <a:pt x="78582" y="0"/>
                </a:moveTo>
                <a:lnTo>
                  <a:pt x="71732" y="0"/>
                </a:lnTo>
                <a:lnTo>
                  <a:pt x="69452" y="2117"/>
                </a:lnTo>
                <a:lnTo>
                  <a:pt x="61521" y="9943"/>
                </a:lnTo>
                <a:lnTo>
                  <a:pt x="59270" y="12978"/>
                </a:lnTo>
                <a:lnTo>
                  <a:pt x="56976" y="16590"/>
                </a:lnTo>
                <a:lnTo>
                  <a:pt x="54653" y="20585"/>
                </a:lnTo>
                <a:lnTo>
                  <a:pt x="52310" y="24835"/>
                </a:lnTo>
                <a:lnTo>
                  <a:pt x="47591" y="33792"/>
                </a:lnTo>
                <a:lnTo>
                  <a:pt x="40471" y="47760"/>
                </a:lnTo>
                <a:lnTo>
                  <a:pt x="38094" y="53271"/>
                </a:lnTo>
                <a:lnTo>
                  <a:pt x="35715" y="59326"/>
                </a:lnTo>
                <a:lnTo>
                  <a:pt x="33335" y="65745"/>
                </a:lnTo>
                <a:lnTo>
                  <a:pt x="30161" y="71611"/>
                </a:lnTo>
                <a:lnTo>
                  <a:pt x="26458" y="77109"/>
                </a:lnTo>
                <a:lnTo>
                  <a:pt x="22401" y="82363"/>
                </a:lnTo>
                <a:lnTo>
                  <a:pt x="19697" y="87452"/>
                </a:lnTo>
                <a:lnTo>
                  <a:pt x="17894" y="92432"/>
                </a:lnTo>
                <a:lnTo>
                  <a:pt x="16691" y="97340"/>
                </a:lnTo>
                <a:lnTo>
                  <a:pt x="15097" y="102200"/>
                </a:lnTo>
                <a:lnTo>
                  <a:pt x="13240" y="107027"/>
                </a:lnTo>
                <a:lnTo>
                  <a:pt x="11208" y="111832"/>
                </a:lnTo>
                <a:lnTo>
                  <a:pt x="9853" y="116624"/>
                </a:lnTo>
                <a:lnTo>
                  <a:pt x="8950" y="121405"/>
                </a:lnTo>
                <a:lnTo>
                  <a:pt x="8348" y="126180"/>
                </a:lnTo>
                <a:lnTo>
                  <a:pt x="7153" y="130158"/>
                </a:lnTo>
                <a:lnTo>
                  <a:pt x="5563" y="133603"/>
                </a:lnTo>
                <a:lnTo>
                  <a:pt x="3708" y="136693"/>
                </a:lnTo>
                <a:lnTo>
                  <a:pt x="2473" y="139547"/>
                </a:lnTo>
                <a:lnTo>
                  <a:pt x="1648" y="142244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4"/>
          <p:cNvSpPr/>
          <p:nvPr/>
        </p:nvSpPr>
        <p:spPr>
          <a:xfrm>
            <a:off x="4343400" y="3436143"/>
            <a:ext cx="64260" cy="321470"/>
          </a:xfrm>
          <a:custGeom>
            <a:avLst/>
            <a:gdLst/>
            <a:ahLst/>
            <a:cxnLst/>
            <a:rect l="0" t="0" r="0" b="0"/>
            <a:pathLst>
              <a:path w="64260" h="321470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6" y="6703"/>
                </a:lnTo>
                <a:lnTo>
                  <a:pt x="3792" y="6850"/>
                </a:lnTo>
                <a:lnTo>
                  <a:pt x="5703" y="7742"/>
                </a:lnTo>
                <a:lnTo>
                  <a:pt x="7770" y="9130"/>
                </a:lnTo>
                <a:lnTo>
                  <a:pt x="9942" y="10849"/>
                </a:lnTo>
                <a:lnTo>
                  <a:pt x="12184" y="13583"/>
                </a:lnTo>
                <a:lnTo>
                  <a:pt x="14473" y="16993"/>
                </a:lnTo>
                <a:lnTo>
                  <a:pt x="16792" y="20854"/>
                </a:lnTo>
                <a:lnTo>
                  <a:pt x="19132" y="24221"/>
                </a:lnTo>
                <a:lnTo>
                  <a:pt x="21486" y="27260"/>
                </a:lnTo>
                <a:lnTo>
                  <a:pt x="23849" y="30080"/>
                </a:lnTo>
                <a:lnTo>
                  <a:pt x="27011" y="32753"/>
                </a:lnTo>
                <a:lnTo>
                  <a:pt x="30708" y="35329"/>
                </a:lnTo>
                <a:lnTo>
                  <a:pt x="34759" y="37841"/>
                </a:lnTo>
                <a:lnTo>
                  <a:pt x="38254" y="41102"/>
                </a:lnTo>
                <a:lnTo>
                  <a:pt x="41377" y="44864"/>
                </a:lnTo>
                <a:lnTo>
                  <a:pt x="44253" y="48960"/>
                </a:lnTo>
                <a:lnTo>
                  <a:pt x="46171" y="53277"/>
                </a:lnTo>
                <a:lnTo>
                  <a:pt x="47449" y="57743"/>
                </a:lnTo>
                <a:lnTo>
                  <a:pt x="48301" y="62308"/>
                </a:lnTo>
                <a:lnTo>
                  <a:pt x="49664" y="67733"/>
                </a:lnTo>
                <a:lnTo>
                  <a:pt x="51365" y="73730"/>
                </a:lnTo>
                <a:lnTo>
                  <a:pt x="53293" y="80110"/>
                </a:lnTo>
                <a:lnTo>
                  <a:pt x="55372" y="85950"/>
                </a:lnTo>
                <a:lnTo>
                  <a:pt x="57553" y="91431"/>
                </a:lnTo>
                <a:lnTo>
                  <a:pt x="59799" y="96673"/>
                </a:lnTo>
                <a:lnTo>
                  <a:pt x="61297" y="102549"/>
                </a:lnTo>
                <a:lnTo>
                  <a:pt x="62296" y="108847"/>
                </a:lnTo>
                <a:lnTo>
                  <a:pt x="62962" y="115427"/>
                </a:lnTo>
                <a:lnTo>
                  <a:pt x="63406" y="121402"/>
                </a:lnTo>
                <a:lnTo>
                  <a:pt x="63701" y="126972"/>
                </a:lnTo>
                <a:lnTo>
                  <a:pt x="63899" y="132273"/>
                </a:lnTo>
                <a:lnTo>
                  <a:pt x="64176" y="151111"/>
                </a:lnTo>
                <a:lnTo>
                  <a:pt x="64259" y="171774"/>
                </a:lnTo>
                <a:lnTo>
                  <a:pt x="63477" y="178810"/>
                </a:lnTo>
                <a:lnTo>
                  <a:pt x="62161" y="185882"/>
                </a:lnTo>
                <a:lnTo>
                  <a:pt x="60491" y="192978"/>
                </a:lnTo>
                <a:lnTo>
                  <a:pt x="59377" y="200089"/>
                </a:lnTo>
                <a:lnTo>
                  <a:pt x="58635" y="207212"/>
                </a:lnTo>
                <a:lnTo>
                  <a:pt x="58139" y="214341"/>
                </a:lnTo>
                <a:lnTo>
                  <a:pt x="57016" y="220682"/>
                </a:lnTo>
                <a:lnTo>
                  <a:pt x="55473" y="226497"/>
                </a:lnTo>
                <a:lnTo>
                  <a:pt x="53650" y="231960"/>
                </a:lnTo>
                <a:lnTo>
                  <a:pt x="51642" y="237190"/>
                </a:lnTo>
                <a:lnTo>
                  <a:pt x="49509" y="242264"/>
                </a:lnTo>
                <a:lnTo>
                  <a:pt x="47293" y="247234"/>
                </a:lnTo>
                <a:lnTo>
                  <a:pt x="45816" y="252136"/>
                </a:lnTo>
                <a:lnTo>
                  <a:pt x="44175" y="261815"/>
                </a:lnTo>
                <a:lnTo>
                  <a:pt x="42943" y="266618"/>
                </a:lnTo>
                <a:lnTo>
                  <a:pt x="41329" y="271408"/>
                </a:lnTo>
                <a:lnTo>
                  <a:pt x="39459" y="276189"/>
                </a:lnTo>
                <a:lnTo>
                  <a:pt x="37418" y="280964"/>
                </a:lnTo>
                <a:lnTo>
                  <a:pt x="33034" y="290502"/>
                </a:lnTo>
                <a:lnTo>
                  <a:pt x="30754" y="294474"/>
                </a:lnTo>
                <a:lnTo>
                  <a:pt x="28440" y="297917"/>
                </a:lnTo>
                <a:lnTo>
                  <a:pt x="26104" y="301005"/>
                </a:lnTo>
                <a:lnTo>
                  <a:pt x="24546" y="303857"/>
                </a:lnTo>
                <a:lnTo>
                  <a:pt x="22816" y="309143"/>
                </a:lnTo>
                <a:lnTo>
                  <a:pt x="21560" y="310871"/>
                </a:lnTo>
                <a:lnTo>
                  <a:pt x="19930" y="312022"/>
                </a:lnTo>
                <a:lnTo>
                  <a:pt x="18049" y="312790"/>
                </a:lnTo>
                <a:lnTo>
                  <a:pt x="16795" y="314095"/>
                </a:lnTo>
                <a:lnTo>
                  <a:pt x="15959" y="315760"/>
                </a:lnTo>
                <a:lnTo>
                  <a:pt x="14287" y="3214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5"/>
          <p:cNvSpPr/>
          <p:nvPr/>
        </p:nvSpPr>
        <p:spPr>
          <a:xfrm>
            <a:off x="4507706" y="3571875"/>
            <a:ext cx="150020" cy="7144"/>
          </a:xfrm>
          <a:custGeom>
            <a:avLst/>
            <a:gdLst/>
            <a:ahLst/>
            <a:cxnLst/>
            <a:rect l="0" t="0" r="0" b="0"/>
            <a:pathLst>
              <a:path w="150020" h="7144">
                <a:moveTo>
                  <a:pt x="0" y="7143"/>
                </a:moveTo>
                <a:lnTo>
                  <a:pt x="41627" y="7143"/>
                </a:lnTo>
                <a:lnTo>
                  <a:pt x="46008" y="6350"/>
                </a:lnTo>
                <a:lnTo>
                  <a:pt x="50515" y="5027"/>
                </a:lnTo>
                <a:lnTo>
                  <a:pt x="55108" y="3351"/>
                </a:lnTo>
                <a:lnTo>
                  <a:pt x="58964" y="2233"/>
                </a:lnTo>
                <a:lnTo>
                  <a:pt x="62328" y="1489"/>
                </a:lnTo>
                <a:lnTo>
                  <a:pt x="65364" y="992"/>
                </a:lnTo>
                <a:lnTo>
                  <a:pt x="68976" y="661"/>
                </a:lnTo>
                <a:lnTo>
                  <a:pt x="72972" y="441"/>
                </a:lnTo>
                <a:lnTo>
                  <a:pt x="81644" y="196"/>
                </a:lnTo>
                <a:lnTo>
                  <a:pt x="127207" y="2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6"/>
          <p:cNvSpPr/>
          <p:nvPr/>
        </p:nvSpPr>
        <p:spPr>
          <a:xfrm>
            <a:off x="4500562" y="3643312"/>
            <a:ext cx="157164" cy="21432"/>
          </a:xfrm>
          <a:custGeom>
            <a:avLst/>
            <a:gdLst/>
            <a:ahLst/>
            <a:cxnLst/>
            <a:rect l="0" t="0" r="0" b="0"/>
            <a:pathLst>
              <a:path w="157164" h="21432">
                <a:moveTo>
                  <a:pt x="0" y="21431"/>
                </a:moveTo>
                <a:lnTo>
                  <a:pt x="0" y="14582"/>
                </a:lnTo>
                <a:lnTo>
                  <a:pt x="3792" y="14375"/>
                </a:lnTo>
                <a:lnTo>
                  <a:pt x="16590" y="14299"/>
                </a:lnTo>
                <a:lnTo>
                  <a:pt x="30000" y="14290"/>
                </a:lnTo>
                <a:lnTo>
                  <a:pt x="33494" y="13495"/>
                </a:lnTo>
                <a:lnTo>
                  <a:pt x="37411" y="12172"/>
                </a:lnTo>
                <a:lnTo>
                  <a:pt x="41609" y="10496"/>
                </a:lnTo>
                <a:lnTo>
                  <a:pt x="45996" y="9378"/>
                </a:lnTo>
                <a:lnTo>
                  <a:pt x="50508" y="8634"/>
                </a:lnTo>
                <a:lnTo>
                  <a:pt x="55103" y="8137"/>
                </a:lnTo>
                <a:lnTo>
                  <a:pt x="59754" y="7012"/>
                </a:lnTo>
                <a:lnTo>
                  <a:pt x="64443" y="5469"/>
                </a:lnTo>
                <a:lnTo>
                  <a:pt x="69155" y="3646"/>
                </a:lnTo>
                <a:lnTo>
                  <a:pt x="73885" y="2430"/>
                </a:lnTo>
                <a:lnTo>
                  <a:pt x="78625" y="1620"/>
                </a:lnTo>
                <a:lnTo>
                  <a:pt x="83373" y="1081"/>
                </a:lnTo>
                <a:lnTo>
                  <a:pt x="88126" y="720"/>
                </a:lnTo>
                <a:lnTo>
                  <a:pt x="92882" y="480"/>
                </a:lnTo>
                <a:lnTo>
                  <a:pt x="97640" y="320"/>
                </a:lnTo>
                <a:lnTo>
                  <a:pt x="121593" y="63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7"/>
          <p:cNvSpPr/>
          <p:nvPr/>
        </p:nvSpPr>
        <p:spPr>
          <a:xfrm>
            <a:off x="3929062" y="3514750"/>
            <a:ext cx="57151" cy="14263"/>
          </a:xfrm>
          <a:custGeom>
            <a:avLst/>
            <a:gdLst/>
            <a:ahLst/>
            <a:cxnLst/>
            <a:rect l="0" t="0" r="0" b="0"/>
            <a:pathLst>
              <a:path w="57151" h="14263">
                <a:moveTo>
                  <a:pt x="0" y="14262"/>
                </a:moveTo>
                <a:lnTo>
                  <a:pt x="6151" y="14262"/>
                </a:lnTo>
                <a:lnTo>
                  <a:pt x="7276" y="13468"/>
                </a:lnTo>
                <a:lnTo>
                  <a:pt x="8819" y="12145"/>
                </a:lnTo>
                <a:lnTo>
                  <a:pt x="10642" y="10470"/>
                </a:lnTo>
                <a:lnTo>
                  <a:pt x="12651" y="9352"/>
                </a:lnTo>
                <a:lnTo>
                  <a:pt x="14784" y="8608"/>
                </a:lnTo>
                <a:lnTo>
                  <a:pt x="17000" y="8111"/>
                </a:lnTo>
                <a:lnTo>
                  <a:pt x="19271" y="7780"/>
                </a:lnTo>
                <a:lnTo>
                  <a:pt x="21579" y="7559"/>
                </a:lnTo>
                <a:lnTo>
                  <a:pt x="23911" y="7412"/>
                </a:lnTo>
                <a:lnTo>
                  <a:pt x="28618" y="7249"/>
                </a:lnTo>
                <a:lnTo>
                  <a:pt x="35578" y="7136"/>
                </a:lnTo>
                <a:lnTo>
                  <a:pt x="39096" y="7126"/>
                </a:lnTo>
                <a:lnTo>
                  <a:pt x="41145" y="6330"/>
                </a:lnTo>
                <a:lnTo>
                  <a:pt x="43305" y="5005"/>
                </a:lnTo>
                <a:lnTo>
                  <a:pt x="48682" y="968"/>
                </a:lnTo>
                <a:lnTo>
                  <a:pt x="49918" y="637"/>
                </a:lnTo>
                <a:lnTo>
                  <a:pt x="51534" y="416"/>
                </a:lnTo>
                <a:lnTo>
                  <a:pt x="56821" y="0"/>
                </a:lnTo>
                <a:lnTo>
                  <a:pt x="56931" y="785"/>
                </a:lnTo>
                <a:lnTo>
                  <a:pt x="57004" y="2103"/>
                </a:lnTo>
                <a:lnTo>
                  <a:pt x="57150" y="71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8"/>
          <p:cNvSpPr/>
          <p:nvPr/>
        </p:nvSpPr>
        <p:spPr>
          <a:xfrm>
            <a:off x="3943350" y="3536156"/>
            <a:ext cx="21432" cy="7145"/>
          </a:xfrm>
          <a:custGeom>
            <a:avLst/>
            <a:gdLst/>
            <a:ahLst/>
            <a:cxnLst/>
            <a:rect l="0" t="0" r="0" b="0"/>
            <a:pathLst>
              <a:path w="21432" h="7145">
                <a:moveTo>
                  <a:pt x="21431" y="0"/>
                </a:moveTo>
                <a:lnTo>
                  <a:pt x="4370" y="0"/>
                </a:lnTo>
                <a:lnTo>
                  <a:pt x="2913" y="794"/>
                </a:lnTo>
                <a:lnTo>
                  <a:pt x="1942" y="2117"/>
                </a:lnTo>
                <a:lnTo>
                  <a:pt x="0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9"/>
          <p:cNvSpPr/>
          <p:nvPr/>
        </p:nvSpPr>
        <p:spPr>
          <a:xfrm>
            <a:off x="4024959" y="3993356"/>
            <a:ext cx="146992" cy="178595"/>
          </a:xfrm>
          <a:custGeom>
            <a:avLst/>
            <a:gdLst/>
            <a:ahLst/>
            <a:cxnLst/>
            <a:rect l="0" t="0" r="0" b="0"/>
            <a:pathLst>
              <a:path w="146992" h="178595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3650" y="794"/>
                </a:lnTo>
                <a:lnTo>
                  <a:pt x="3909" y="3792"/>
                </a:lnTo>
                <a:lnTo>
                  <a:pt x="4771" y="4910"/>
                </a:lnTo>
                <a:lnTo>
                  <a:pt x="6140" y="5654"/>
                </a:lnTo>
                <a:lnTo>
                  <a:pt x="7847" y="6151"/>
                </a:lnTo>
                <a:lnTo>
                  <a:pt x="8984" y="7275"/>
                </a:lnTo>
                <a:lnTo>
                  <a:pt x="9742" y="8819"/>
                </a:lnTo>
                <a:lnTo>
                  <a:pt x="10248" y="10642"/>
                </a:lnTo>
                <a:lnTo>
                  <a:pt x="12927" y="14784"/>
                </a:lnTo>
                <a:lnTo>
                  <a:pt x="14752" y="17000"/>
                </a:lnTo>
                <a:lnTo>
                  <a:pt x="15969" y="19271"/>
                </a:lnTo>
                <a:lnTo>
                  <a:pt x="17321" y="23911"/>
                </a:lnTo>
                <a:lnTo>
                  <a:pt x="20039" y="28618"/>
                </a:lnTo>
                <a:lnTo>
                  <a:pt x="23893" y="34150"/>
                </a:lnTo>
                <a:lnTo>
                  <a:pt x="26032" y="37848"/>
                </a:lnTo>
                <a:lnTo>
                  <a:pt x="28251" y="41901"/>
                </a:lnTo>
                <a:lnTo>
                  <a:pt x="31318" y="45396"/>
                </a:lnTo>
                <a:lnTo>
                  <a:pt x="34951" y="48520"/>
                </a:lnTo>
                <a:lnTo>
                  <a:pt x="38960" y="51397"/>
                </a:lnTo>
                <a:lnTo>
                  <a:pt x="42426" y="54902"/>
                </a:lnTo>
                <a:lnTo>
                  <a:pt x="45531" y="58826"/>
                </a:lnTo>
                <a:lnTo>
                  <a:pt x="48395" y="63030"/>
                </a:lnTo>
                <a:lnTo>
                  <a:pt x="51098" y="66626"/>
                </a:lnTo>
                <a:lnTo>
                  <a:pt x="53693" y="69818"/>
                </a:lnTo>
                <a:lnTo>
                  <a:pt x="56217" y="72739"/>
                </a:lnTo>
                <a:lnTo>
                  <a:pt x="59487" y="76273"/>
                </a:lnTo>
                <a:lnTo>
                  <a:pt x="67355" y="84435"/>
                </a:lnTo>
                <a:lnTo>
                  <a:pt x="70881" y="88833"/>
                </a:lnTo>
                <a:lnTo>
                  <a:pt x="74026" y="93353"/>
                </a:lnTo>
                <a:lnTo>
                  <a:pt x="76916" y="97954"/>
                </a:lnTo>
                <a:lnTo>
                  <a:pt x="79637" y="101815"/>
                </a:lnTo>
                <a:lnTo>
                  <a:pt x="82244" y="105183"/>
                </a:lnTo>
                <a:lnTo>
                  <a:pt x="84776" y="108222"/>
                </a:lnTo>
                <a:lnTo>
                  <a:pt x="87258" y="111836"/>
                </a:lnTo>
                <a:lnTo>
                  <a:pt x="89707" y="115832"/>
                </a:lnTo>
                <a:lnTo>
                  <a:pt x="92132" y="120084"/>
                </a:lnTo>
                <a:lnTo>
                  <a:pt x="95337" y="123712"/>
                </a:lnTo>
                <a:lnTo>
                  <a:pt x="99062" y="126925"/>
                </a:lnTo>
                <a:lnTo>
                  <a:pt x="103131" y="129860"/>
                </a:lnTo>
                <a:lnTo>
                  <a:pt x="106639" y="133404"/>
                </a:lnTo>
                <a:lnTo>
                  <a:pt x="109771" y="137355"/>
                </a:lnTo>
                <a:lnTo>
                  <a:pt x="112652" y="141576"/>
                </a:lnTo>
                <a:lnTo>
                  <a:pt x="116161" y="145978"/>
                </a:lnTo>
                <a:lnTo>
                  <a:pt x="120087" y="150500"/>
                </a:lnTo>
                <a:lnTo>
                  <a:pt x="127890" y="158964"/>
                </a:lnTo>
                <a:lnTo>
                  <a:pt x="134004" y="165371"/>
                </a:lnTo>
                <a:lnTo>
                  <a:pt x="135951" y="168191"/>
                </a:lnTo>
                <a:lnTo>
                  <a:pt x="138115" y="173441"/>
                </a:lnTo>
                <a:lnTo>
                  <a:pt x="139486" y="175158"/>
                </a:lnTo>
                <a:lnTo>
                  <a:pt x="141194" y="176304"/>
                </a:lnTo>
                <a:lnTo>
                  <a:pt x="146991" y="17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0"/>
          <p:cNvSpPr/>
          <p:nvPr/>
        </p:nvSpPr>
        <p:spPr>
          <a:xfrm>
            <a:off x="4029075" y="3979068"/>
            <a:ext cx="142876" cy="214314"/>
          </a:xfrm>
          <a:custGeom>
            <a:avLst/>
            <a:gdLst/>
            <a:ahLst/>
            <a:cxnLst/>
            <a:rect l="0" t="0" r="0" b="0"/>
            <a:pathLst>
              <a:path w="142876" h="214314">
                <a:moveTo>
                  <a:pt x="142875" y="0"/>
                </a:moveTo>
                <a:lnTo>
                  <a:pt x="139082" y="0"/>
                </a:lnTo>
                <a:lnTo>
                  <a:pt x="137965" y="794"/>
                </a:lnTo>
                <a:lnTo>
                  <a:pt x="137220" y="2117"/>
                </a:lnTo>
                <a:lnTo>
                  <a:pt x="136724" y="3793"/>
                </a:lnTo>
                <a:lnTo>
                  <a:pt x="134056" y="7771"/>
                </a:lnTo>
                <a:lnTo>
                  <a:pt x="132233" y="9943"/>
                </a:lnTo>
                <a:lnTo>
                  <a:pt x="131017" y="12185"/>
                </a:lnTo>
                <a:lnTo>
                  <a:pt x="129668" y="16793"/>
                </a:lnTo>
                <a:lnTo>
                  <a:pt x="127720" y="19926"/>
                </a:lnTo>
                <a:lnTo>
                  <a:pt x="124834" y="23603"/>
                </a:lnTo>
                <a:lnTo>
                  <a:pt x="121322" y="27642"/>
                </a:lnTo>
                <a:lnTo>
                  <a:pt x="118188" y="31922"/>
                </a:lnTo>
                <a:lnTo>
                  <a:pt x="115304" y="36362"/>
                </a:lnTo>
                <a:lnTo>
                  <a:pt x="112588" y="40910"/>
                </a:lnTo>
                <a:lnTo>
                  <a:pt x="109983" y="45530"/>
                </a:lnTo>
                <a:lnTo>
                  <a:pt x="104973" y="54896"/>
                </a:lnTo>
                <a:lnTo>
                  <a:pt x="101732" y="60410"/>
                </a:lnTo>
                <a:lnTo>
                  <a:pt x="93897" y="72886"/>
                </a:lnTo>
                <a:lnTo>
                  <a:pt x="80561" y="93298"/>
                </a:lnTo>
                <a:lnTo>
                  <a:pt x="75932" y="99505"/>
                </a:lnTo>
                <a:lnTo>
                  <a:pt x="71259" y="105231"/>
                </a:lnTo>
                <a:lnTo>
                  <a:pt x="66556" y="110635"/>
                </a:lnTo>
                <a:lnTo>
                  <a:pt x="61833" y="116619"/>
                </a:lnTo>
                <a:lnTo>
                  <a:pt x="57097" y="122990"/>
                </a:lnTo>
                <a:lnTo>
                  <a:pt x="52352" y="129619"/>
                </a:lnTo>
                <a:lnTo>
                  <a:pt x="48395" y="135625"/>
                </a:lnTo>
                <a:lnTo>
                  <a:pt x="44963" y="141216"/>
                </a:lnTo>
                <a:lnTo>
                  <a:pt x="41881" y="146532"/>
                </a:lnTo>
                <a:lnTo>
                  <a:pt x="38240" y="151663"/>
                </a:lnTo>
                <a:lnTo>
                  <a:pt x="34224" y="156671"/>
                </a:lnTo>
                <a:lnTo>
                  <a:pt x="29960" y="161597"/>
                </a:lnTo>
                <a:lnTo>
                  <a:pt x="26323" y="166469"/>
                </a:lnTo>
                <a:lnTo>
                  <a:pt x="23105" y="171305"/>
                </a:lnTo>
                <a:lnTo>
                  <a:pt x="20165" y="176116"/>
                </a:lnTo>
                <a:lnTo>
                  <a:pt x="17412" y="180911"/>
                </a:lnTo>
                <a:lnTo>
                  <a:pt x="12236" y="190472"/>
                </a:lnTo>
                <a:lnTo>
                  <a:pt x="10539" y="194450"/>
                </a:lnTo>
                <a:lnTo>
                  <a:pt x="8652" y="200987"/>
                </a:lnTo>
                <a:lnTo>
                  <a:pt x="5698" y="206538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1"/>
          <p:cNvSpPr/>
          <p:nvPr/>
        </p:nvSpPr>
        <p:spPr>
          <a:xfrm>
            <a:off x="4336256" y="3943350"/>
            <a:ext cx="28576" cy="185738"/>
          </a:xfrm>
          <a:custGeom>
            <a:avLst/>
            <a:gdLst/>
            <a:ahLst/>
            <a:cxnLst/>
            <a:rect l="0" t="0" r="0" b="0"/>
            <a:pathLst>
              <a:path w="28576" h="185738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1"/>
                </a:lnTo>
                <a:lnTo>
                  <a:pt x="4910" y="12651"/>
                </a:lnTo>
                <a:lnTo>
                  <a:pt x="5654" y="14783"/>
                </a:lnTo>
                <a:lnTo>
                  <a:pt x="6482" y="19270"/>
                </a:lnTo>
                <a:lnTo>
                  <a:pt x="6849" y="23910"/>
                </a:lnTo>
                <a:lnTo>
                  <a:pt x="7741" y="27052"/>
                </a:lnTo>
                <a:lnTo>
                  <a:pt x="9129" y="30735"/>
                </a:lnTo>
                <a:lnTo>
                  <a:pt x="10849" y="34777"/>
                </a:lnTo>
                <a:lnTo>
                  <a:pt x="11995" y="39060"/>
                </a:lnTo>
                <a:lnTo>
                  <a:pt x="12759" y="43502"/>
                </a:lnTo>
                <a:lnTo>
                  <a:pt x="13268" y="48052"/>
                </a:lnTo>
                <a:lnTo>
                  <a:pt x="14402" y="52671"/>
                </a:lnTo>
                <a:lnTo>
                  <a:pt x="15951" y="57339"/>
                </a:lnTo>
                <a:lnTo>
                  <a:pt x="17778" y="62039"/>
                </a:lnTo>
                <a:lnTo>
                  <a:pt x="18995" y="66759"/>
                </a:lnTo>
                <a:lnTo>
                  <a:pt x="19807" y="71493"/>
                </a:lnTo>
                <a:lnTo>
                  <a:pt x="20349" y="76237"/>
                </a:lnTo>
                <a:lnTo>
                  <a:pt x="20709" y="81781"/>
                </a:lnTo>
                <a:lnTo>
                  <a:pt x="20950" y="87858"/>
                </a:lnTo>
                <a:lnTo>
                  <a:pt x="21288" y="105671"/>
                </a:lnTo>
                <a:lnTo>
                  <a:pt x="21430" y="162910"/>
                </a:lnTo>
                <a:lnTo>
                  <a:pt x="22224" y="165756"/>
                </a:lnTo>
                <a:lnTo>
                  <a:pt x="23548" y="167654"/>
                </a:lnTo>
                <a:lnTo>
                  <a:pt x="25223" y="168919"/>
                </a:lnTo>
                <a:lnTo>
                  <a:pt x="26341" y="170557"/>
                </a:lnTo>
                <a:lnTo>
                  <a:pt x="27085" y="172441"/>
                </a:lnTo>
                <a:lnTo>
                  <a:pt x="27913" y="176653"/>
                </a:lnTo>
                <a:lnTo>
                  <a:pt x="28134" y="178887"/>
                </a:lnTo>
                <a:lnTo>
                  <a:pt x="28575" y="1857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2"/>
          <p:cNvSpPr/>
          <p:nvPr/>
        </p:nvSpPr>
        <p:spPr>
          <a:xfrm>
            <a:off x="4293393" y="4029103"/>
            <a:ext cx="150020" cy="28548"/>
          </a:xfrm>
          <a:custGeom>
            <a:avLst/>
            <a:gdLst/>
            <a:ahLst/>
            <a:cxnLst/>
            <a:rect l="0" t="0" r="0" b="0"/>
            <a:pathLst>
              <a:path w="150020" h="28548">
                <a:moveTo>
                  <a:pt x="0" y="28547"/>
                </a:moveTo>
                <a:lnTo>
                  <a:pt x="3793" y="28547"/>
                </a:lnTo>
                <a:lnTo>
                  <a:pt x="5703" y="27753"/>
                </a:lnTo>
                <a:lnTo>
                  <a:pt x="7771" y="26430"/>
                </a:lnTo>
                <a:lnTo>
                  <a:pt x="9943" y="24754"/>
                </a:lnTo>
                <a:lnTo>
                  <a:pt x="12185" y="23637"/>
                </a:lnTo>
                <a:lnTo>
                  <a:pt x="14473" y="22892"/>
                </a:lnTo>
                <a:lnTo>
                  <a:pt x="16793" y="22396"/>
                </a:lnTo>
                <a:lnTo>
                  <a:pt x="19133" y="21271"/>
                </a:lnTo>
                <a:lnTo>
                  <a:pt x="21487" y="19728"/>
                </a:lnTo>
                <a:lnTo>
                  <a:pt x="23850" y="17905"/>
                </a:lnTo>
                <a:lnTo>
                  <a:pt x="27012" y="16689"/>
                </a:lnTo>
                <a:lnTo>
                  <a:pt x="30708" y="15879"/>
                </a:lnTo>
                <a:lnTo>
                  <a:pt x="34760" y="15340"/>
                </a:lnTo>
                <a:lnTo>
                  <a:pt x="39048" y="14185"/>
                </a:lnTo>
                <a:lnTo>
                  <a:pt x="43494" y="12623"/>
                </a:lnTo>
                <a:lnTo>
                  <a:pt x="48047" y="10787"/>
                </a:lnTo>
                <a:lnTo>
                  <a:pt x="51875" y="9563"/>
                </a:lnTo>
                <a:lnTo>
                  <a:pt x="55221" y="8747"/>
                </a:lnTo>
                <a:lnTo>
                  <a:pt x="58245" y="8203"/>
                </a:lnTo>
                <a:lnTo>
                  <a:pt x="62643" y="7047"/>
                </a:lnTo>
                <a:lnTo>
                  <a:pt x="67956" y="5482"/>
                </a:lnTo>
                <a:lnTo>
                  <a:pt x="73879" y="3645"/>
                </a:lnTo>
                <a:lnTo>
                  <a:pt x="79415" y="2421"/>
                </a:lnTo>
                <a:lnTo>
                  <a:pt x="84694" y="1604"/>
                </a:lnTo>
                <a:lnTo>
                  <a:pt x="89800" y="1060"/>
                </a:lnTo>
                <a:lnTo>
                  <a:pt x="94792" y="697"/>
                </a:lnTo>
                <a:lnTo>
                  <a:pt x="99707" y="456"/>
                </a:lnTo>
                <a:lnTo>
                  <a:pt x="109402" y="187"/>
                </a:lnTo>
                <a:lnTo>
                  <a:pt x="129540" y="0"/>
                </a:lnTo>
                <a:lnTo>
                  <a:pt x="133191" y="784"/>
                </a:lnTo>
                <a:lnTo>
                  <a:pt x="137213" y="2101"/>
                </a:lnTo>
                <a:lnTo>
                  <a:pt x="150019" y="71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3"/>
          <p:cNvSpPr/>
          <p:nvPr/>
        </p:nvSpPr>
        <p:spPr>
          <a:xfrm>
            <a:off x="4572000" y="3900487"/>
            <a:ext cx="21424" cy="207170"/>
          </a:xfrm>
          <a:custGeom>
            <a:avLst/>
            <a:gdLst/>
            <a:ahLst/>
            <a:cxnLst/>
            <a:rect l="0" t="0" r="0" b="0"/>
            <a:pathLst>
              <a:path w="21424" h="207170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150" y="17000"/>
                </a:lnTo>
                <a:lnTo>
                  <a:pt x="6481" y="20064"/>
                </a:lnTo>
                <a:lnTo>
                  <a:pt x="6702" y="23695"/>
                </a:lnTo>
                <a:lnTo>
                  <a:pt x="6849" y="27703"/>
                </a:lnTo>
                <a:lnTo>
                  <a:pt x="7741" y="31169"/>
                </a:lnTo>
                <a:lnTo>
                  <a:pt x="9129" y="34273"/>
                </a:lnTo>
                <a:lnTo>
                  <a:pt x="10848" y="37136"/>
                </a:lnTo>
                <a:lnTo>
                  <a:pt x="11995" y="41426"/>
                </a:lnTo>
                <a:lnTo>
                  <a:pt x="12759" y="46668"/>
                </a:lnTo>
                <a:lnTo>
                  <a:pt x="13268" y="52543"/>
                </a:lnTo>
                <a:lnTo>
                  <a:pt x="13608" y="58047"/>
                </a:lnTo>
                <a:lnTo>
                  <a:pt x="13985" y="68397"/>
                </a:lnTo>
                <a:lnTo>
                  <a:pt x="14247" y="98436"/>
                </a:lnTo>
                <a:lnTo>
                  <a:pt x="14279" y="122543"/>
                </a:lnTo>
                <a:lnTo>
                  <a:pt x="15076" y="128527"/>
                </a:lnTo>
                <a:lnTo>
                  <a:pt x="16400" y="134103"/>
                </a:lnTo>
                <a:lnTo>
                  <a:pt x="18077" y="139409"/>
                </a:lnTo>
                <a:lnTo>
                  <a:pt x="19195" y="144533"/>
                </a:lnTo>
                <a:lnTo>
                  <a:pt x="19941" y="149537"/>
                </a:lnTo>
                <a:lnTo>
                  <a:pt x="20437" y="154460"/>
                </a:lnTo>
                <a:lnTo>
                  <a:pt x="20768" y="159329"/>
                </a:lnTo>
                <a:lnTo>
                  <a:pt x="20989" y="164164"/>
                </a:lnTo>
                <a:lnTo>
                  <a:pt x="21300" y="176435"/>
                </a:lnTo>
                <a:lnTo>
                  <a:pt x="21423" y="197495"/>
                </a:lnTo>
                <a:lnTo>
                  <a:pt x="20632" y="199132"/>
                </a:lnTo>
                <a:lnTo>
                  <a:pt x="19311" y="201017"/>
                </a:lnTo>
                <a:lnTo>
                  <a:pt x="14287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4"/>
          <p:cNvSpPr/>
          <p:nvPr/>
        </p:nvSpPr>
        <p:spPr>
          <a:xfrm>
            <a:off x="4086225" y="4164806"/>
            <a:ext cx="714376" cy="71438"/>
          </a:xfrm>
          <a:custGeom>
            <a:avLst/>
            <a:gdLst/>
            <a:ahLst/>
            <a:cxnLst/>
            <a:rect l="0" t="0" r="0" b="0"/>
            <a:pathLst>
              <a:path w="714376" h="71438">
                <a:moveTo>
                  <a:pt x="0" y="71437"/>
                </a:moveTo>
                <a:lnTo>
                  <a:pt x="89505" y="71437"/>
                </a:lnTo>
                <a:lnTo>
                  <a:pt x="103809" y="69321"/>
                </a:lnTo>
                <a:lnTo>
                  <a:pt x="112068" y="67645"/>
                </a:lnTo>
                <a:lnTo>
                  <a:pt x="127596" y="65783"/>
                </a:lnTo>
                <a:lnTo>
                  <a:pt x="142434" y="64162"/>
                </a:lnTo>
                <a:lnTo>
                  <a:pt x="149724" y="62618"/>
                </a:lnTo>
                <a:lnTo>
                  <a:pt x="156966" y="60795"/>
                </a:lnTo>
                <a:lnTo>
                  <a:pt x="173479" y="58770"/>
                </a:lnTo>
                <a:lnTo>
                  <a:pt x="191402" y="57076"/>
                </a:lnTo>
                <a:lnTo>
                  <a:pt x="200626" y="55513"/>
                </a:lnTo>
                <a:lnTo>
                  <a:pt x="209951" y="53678"/>
                </a:lnTo>
                <a:lnTo>
                  <a:pt x="228778" y="51638"/>
                </a:lnTo>
                <a:lnTo>
                  <a:pt x="247729" y="49937"/>
                </a:lnTo>
                <a:lnTo>
                  <a:pt x="257227" y="48373"/>
                </a:lnTo>
                <a:lnTo>
                  <a:pt x="299077" y="40159"/>
                </a:lnTo>
                <a:lnTo>
                  <a:pt x="309716" y="38678"/>
                </a:lnTo>
                <a:lnTo>
                  <a:pt x="330003" y="37034"/>
                </a:lnTo>
                <a:lnTo>
                  <a:pt x="339858" y="35802"/>
                </a:lnTo>
                <a:lnTo>
                  <a:pt x="349603" y="34186"/>
                </a:lnTo>
                <a:lnTo>
                  <a:pt x="426636" y="18960"/>
                </a:lnTo>
                <a:lnTo>
                  <a:pt x="437617" y="17403"/>
                </a:lnTo>
                <a:lnTo>
                  <a:pt x="458286" y="15672"/>
                </a:lnTo>
                <a:lnTo>
                  <a:pt x="469037" y="13623"/>
                </a:lnTo>
                <a:lnTo>
                  <a:pt x="480172" y="10670"/>
                </a:lnTo>
                <a:lnTo>
                  <a:pt x="491564" y="7113"/>
                </a:lnTo>
                <a:lnTo>
                  <a:pt x="502335" y="4742"/>
                </a:lnTo>
                <a:lnTo>
                  <a:pt x="512690" y="3161"/>
                </a:lnTo>
                <a:lnTo>
                  <a:pt x="532662" y="1405"/>
                </a:lnTo>
                <a:lnTo>
                  <a:pt x="552122" y="624"/>
                </a:lnTo>
                <a:lnTo>
                  <a:pt x="580928" y="185"/>
                </a:lnTo>
                <a:lnTo>
                  <a:pt x="7143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5"/>
          <p:cNvSpPr/>
          <p:nvPr/>
        </p:nvSpPr>
        <p:spPr>
          <a:xfrm>
            <a:off x="4150521" y="4343400"/>
            <a:ext cx="164305" cy="85726"/>
          </a:xfrm>
          <a:custGeom>
            <a:avLst/>
            <a:gdLst/>
            <a:ahLst/>
            <a:cxnLst/>
            <a:rect l="0" t="0" r="0" b="0"/>
            <a:pathLst>
              <a:path w="164305" h="85726">
                <a:moveTo>
                  <a:pt x="42860" y="0"/>
                </a:moveTo>
                <a:lnTo>
                  <a:pt x="28601" y="0"/>
                </a:lnTo>
                <a:lnTo>
                  <a:pt x="28573" y="20584"/>
                </a:lnTo>
                <a:lnTo>
                  <a:pt x="27779" y="24835"/>
                </a:lnTo>
                <a:lnTo>
                  <a:pt x="26456" y="29257"/>
                </a:lnTo>
                <a:lnTo>
                  <a:pt x="24780" y="33792"/>
                </a:lnTo>
                <a:lnTo>
                  <a:pt x="22869" y="37609"/>
                </a:lnTo>
                <a:lnTo>
                  <a:pt x="20801" y="40947"/>
                </a:lnTo>
                <a:lnTo>
                  <a:pt x="18629" y="43967"/>
                </a:lnTo>
                <a:lnTo>
                  <a:pt x="17181" y="47568"/>
                </a:lnTo>
                <a:lnTo>
                  <a:pt x="16216" y="51555"/>
                </a:lnTo>
                <a:lnTo>
                  <a:pt x="15572" y="55802"/>
                </a:lnTo>
                <a:lnTo>
                  <a:pt x="14349" y="59425"/>
                </a:lnTo>
                <a:lnTo>
                  <a:pt x="12740" y="62636"/>
                </a:lnTo>
                <a:lnTo>
                  <a:pt x="10874" y="65570"/>
                </a:lnTo>
                <a:lnTo>
                  <a:pt x="9630" y="68319"/>
                </a:lnTo>
                <a:lnTo>
                  <a:pt x="8800" y="70946"/>
                </a:lnTo>
                <a:lnTo>
                  <a:pt x="8247" y="73491"/>
                </a:lnTo>
                <a:lnTo>
                  <a:pt x="7085" y="75188"/>
                </a:lnTo>
                <a:lnTo>
                  <a:pt x="5516" y="76319"/>
                </a:lnTo>
                <a:lnTo>
                  <a:pt x="3676" y="77073"/>
                </a:lnTo>
                <a:lnTo>
                  <a:pt x="2450" y="78369"/>
                </a:lnTo>
                <a:lnTo>
                  <a:pt x="1632" y="80027"/>
                </a:lnTo>
                <a:lnTo>
                  <a:pt x="6" y="85695"/>
                </a:lnTo>
                <a:lnTo>
                  <a:pt x="0" y="85716"/>
                </a:lnTo>
                <a:lnTo>
                  <a:pt x="20789" y="85725"/>
                </a:lnTo>
                <a:lnTo>
                  <a:pt x="24177" y="84931"/>
                </a:lnTo>
                <a:lnTo>
                  <a:pt x="27230" y="83608"/>
                </a:lnTo>
                <a:lnTo>
                  <a:pt x="30059" y="81932"/>
                </a:lnTo>
                <a:lnTo>
                  <a:pt x="33532" y="80815"/>
                </a:lnTo>
                <a:lnTo>
                  <a:pt x="37435" y="80070"/>
                </a:lnTo>
                <a:lnTo>
                  <a:pt x="41625" y="79574"/>
                </a:lnTo>
                <a:lnTo>
                  <a:pt x="45211" y="79243"/>
                </a:lnTo>
                <a:lnTo>
                  <a:pt x="48396" y="79022"/>
                </a:lnTo>
                <a:lnTo>
                  <a:pt x="51313" y="78875"/>
                </a:lnTo>
                <a:lnTo>
                  <a:pt x="54845" y="77983"/>
                </a:lnTo>
                <a:lnTo>
                  <a:pt x="58787" y="76595"/>
                </a:lnTo>
                <a:lnTo>
                  <a:pt x="63003" y="74876"/>
                </a:lnTo>
                <a:lnTo>
                  <a:pt x="67402" y="73729"/>
                </a:lnTo>
                <a:lnTo>
                  <a:pt x="71921" y="72965"/>
                </a:lnTo>
                <a:lnTo>
                  <a:pt x="76521" y="72456"/>
                </a:lnTo>
                <a:lnTo>
                  <a:pt x="81176" y="72116"/>
                </a:lnTo>
                <a:lnTo>
                  <a:pt x="85866" y="71890"/>
                </a:lnTo>
                <a:lnTo>
                  <a:pt x="97936" y="71571"/>
                </a:lnTo>
                <a:lnTo>
                  <a:pt x="133530" y="71442"/>
                </a:lnTo>
                <a:lnTo>
                  <a:pt x="164304" y="714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6"/>
          <p:cNvSpPr/>
          <p:nvPr/>
        </p:nvSpPr>
        <p:spPr>
          <a:xfrm>
            <a:off x="4271962" y="4279106"/>
            <a:ext cx="28576" cy="321470"/>
          </a:xfrm>
          <a:custGeom>
            <a:avLst/>
            <a:gdLst/>
            <a:ahLst/>
            <a:cxnLst/>
            <a:rect l="0" t="0" r="0" b="0"/>
            <a:pathLst>
              <a:path w="28576" h="321470">
                <a:moveTo>
                  <a:pt x="28575" y="0"/>
                </a:moveTo>
                <a:lnTo>
                  <a:pt x="24459" y="0"/>
                </a:lnTo>
                <a:lnTo>
                  <a:pt x="26217" y="0"/>
                </a:lnTo>
                <a:lnTo>
                  <a:pt x="24084" y="0"/>
                </a:lnTo>
                <a:lnTo>
                  <a:pt x="23200" y="794"/>
                </a:lnTo>
                <a:lnTo>
                  <a:pt x="22610" y="2117"/>
                </a:lnTo>
                <a:lnTo>
                  <a:pt x="21780" y="7771"/>
                </a:lnTo>
                <a:lnTo>
                  <a:pt x="21535" y="16590"/>
                </a:lnTo>
                <a:lnTo>
                  <a:pt x="21437" y="51552"/>
                </a:lnTo>
                <a:lnTo>
                  <a:pt x="20642" y="58181"/>
                </a:lnTo>
                <a:lnTo>
                  <a:pt x="19317" y="64981"/>
                </a:lnTo>
                <a:lnTo>
                  <a:pt x="17641" y="71895"/>
                </a:lnTo>
                <a:lnTo>
                  <a:pt x="16523" y="78887"/>
                </a:lnTo>
                <a:lnTo>
                  <a:pt x="15778" y="85928"/>
                </a:lnTo>
                <a:lnTo>
                  <a:pt x="15281" y="93004"/>
                </a:lnTo>
                <a:lnTo>
                  <a:pt x="14950" y="100897"/>
                </a:lnTo>
                <a:lnTo>
                  <a:pt x="14582" y="118132"/>
                </a:lnTo>
                <a:lnTo>
                  <a:pt x="14375" y="141894"/>
                </a:lnTo>
                <a:lnTo>
                  <a:pt x="13552" y="150952"/>
                </a:lnTo>
                <a:lnTo>
                  <a:pt x="12210" y="160960"/>
                </a:lnTo>
                <a:lnTo>
                  <a:pt x="10521" y="171600"/>
                </a:lnTo>
                <a:lnTo>
                  <a:pt x="9396" y="181075"/>
                </a:lnTo>
                <a:lnTo>
                  <a:pt x="8645" y="189773"/>
                </a:lnTo>
                <a:lnTo>
                  <a:pt x="8144" y="197953"/>
                </a:lnTo>
                <a:lnTo>
                  <a:pt x="7017" y="206581"/>
                </a:lnTo>
                <a:lnTo>
                  <a:pt x="5472" y="215508"/>
                </a:lnTo>
                <a:lnTo>
                  <a:pt x="3648" y="224634"/>
                </a:lnTo>
                <a:lnTo>
                  <a:pt x="2432" y="233100"/>
                </a:lnTo>
                <a:lnTo>
                  <a:pt x="1621" y="241125"/>
                </a:lnTo>
                <a:lnTo>
                  <a:pt x="1081" y="248856"/>
                </a:lnTo>
                <a:lnTo>
                  <a:pt x="481" y="261680"/>
                </a:lnTo>
                <a:lnTo>
                  <a:pt x="214" y="273464"/>
                </a:lnTo>
                <a:lnTo>
                  <a:pt x="0" y="3214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7"/>
          <p:cNvSpPr/>
          <p:nvPr/>
        </p:nvSpPr>
        <p:spPr>
          <a:xfrm>
            <a:off x="6858028" y="2986087"/>
            <a:ext cx="35691" cy="46914"/>
          </a:xfrm>
          <a:custGeom>
            <a:avLst/>
            <a:gdLst/>
            <a:ahLst/>
            <a:cxnLst/>
            <a:rect l="0" t="0" r="0" b="0"/>
            <a:pathLst>
              <a:path w="35691" h="46914">
                <a:moveTo>
                  <a:pt x="14259" y="28575"/>
                </a:moveTo>
                <a:lnTo>
                  <a:pt x="10466" y="28575"/>
                </a:lnTo>
                <a:lnTo>
                  <a:pt x="9349" y="27781"/>
                </a:lnTo>
                <a:lnTo>
                  <a:pt x="8605" y="26458"/>
                </a:lnTo>
                <a:lnTo>
                  <a:pt x="7202" y="21726"/>
                </a:lnTo>
                <a:lnTo>
                  <a:pt x="6380" y="21627"/>
                </a:lnTo>
                <a:lnTo>
                  <a:pt x="5038" y="21562"/>
                </a:lnTo>
                <a:lnTo>
                  <a:pt x="3349" y="21519"/>
                </a:lnTo>
                <a:lnTo>
                  <a:pt x="3016" y="21489"/>
                </a:lnTo>
                <a:lnTo>
                  <a:pt x="3589" y="21470"/>
                </a:lnTo>
                <a:lnTo>
                  <a:pt x="4765" y="21457"/>
                </a:lnTo>
                <a:lnTo>
                  <a:pt x="5548" y="20655"/>
                </a:lnTo>
                <a:lnTo>
                  <a:pt x="6070" y="19326"/>
                </a:lnTo>
                <a:lnTo>
                  <a:pt x="6418" y="17647"/>
                </a:lnTo>
                <a:lnTo>
                  <a:pt x="5857" y="16527"/>
                </a:lnTo>
                <a:lnTo>
                  <a:pt x="4689" y="15780"/>
                </a:lnTo>
                <a:lnTo>
                  <a:pt x="3116" y="15283"/>
                </a:lnTo>
                <a:lnTo>
                  <a:pt x="2862" y="14951"/>
                </a:lnTo>
                <a:lnTo>
                  <a:pt x="3486" y="14730"/>
                </a:lnTo>
                <a:lnTo>
                  <a:pt x="4696" y="14582"/>
                </a:lnTo>
                <a:lnTo>
                  <a:pt x="4708" y="14484"/>
                </a:lnTo>
                <a:lnTo>
                  <a:pt x="3923" y="14418"/>
                </a:lnTo>
                <a:lnTo>
                  <a:pt x="752" y="14313"/>
                </a:lnTo>
                <a:lnTo>
                  <a:pt x="6499" y="14289"/>
                </a:lnTo>
                <a:lnTo>
                  <a:pt x="6842" y="14288"/>
                </a:lnTo>
                <a:lnTo>
                  <a:pt x="6932" y="13494"/>
                </a:lnTo>
                <a:lnTo>
                  <a:pt x="6994" y="12171"/>
                </a:lnTo>
                <a:lnTo>
                  <a:pt x="7092" y="8137"/>
                </a:lnTo>
                <a:lnTo>
                  <a:pt x="7893" y="7806"/>
                </a:lnTo>
                <a:lnTo>
                  <a:pt x="9221" y="7585"/>
                </a:lnTo>
                <a:lnTo>
                  <a:pt x="10901" y="7438"/>
                </a:lnTo>
                <a:lnTo>
                  <a:pt x="12814" y="7340"/>
                </a:lnTo>
                <a:lnTo>
                  <a:pt x="17057" y="7231"/>
                </a:lnTo>
                <a:lnTo>
                  <a:pt x="27172" y="7152"/>
                </a:lnTo>
                <a:lnTo>
                  <a:pt x="28424" y="7943"/>
                </a:lnTo>
                <a:lnTo>
                  <a:pt x="30053" y="9264"/>
                </a:lnTo>
                <a:lnTo>
                  <a:pt x="34576" y="13295"/>
                </a:lnTo>
                <a:lnTo>
                  <a:pt x="34948" y="14420"/>
                </a:lnTo>
                <a:lnTo>
                  <a:pt x="35196" y="15963"/>
                </a:lnTo>
                <a:lnTo>
                  <a:pt x="35593" y="20351"/>
                </a:lnTo>
                <a:lnTo>
                  <a:pt x="35625" y="21505"/>
                </a:lnTo>
                <a:lnTo>
                  <a:pt x="35662" y="24904"/>
                </a:lnTo>
                <a:lnTo>
                  <a:pt x="34877" y="26921"/>
                </a:lnTo>
                <a:lnTo>
                  <a:pt x="33561" y="29060"/>
                </a:lnTo>
                <a:lnTo>
                  <a:pt x="29537" y="34403"/>
                </a:lnTo>
                <a:lnTo>
                  <a:pt x="29207" y="35635"/>
                </a:lnTo>
                <a:lnTo>
                  <a:pt x="28987" y="37251"/>
                </a:lnTo>
                <a:lnTo>
                  <a:pt x="28840" y="39121"/>
                </a:lnTo>
                <a:lnTo>
                  <a:pt x="27948" y="40368"/>
                </a:lnTo>
                <a:lnTo>
                  <a:pt x="26561" y="41200"/>
                </a:lnTo>
                <a:lnTo>
                  <a:pt x="22422" y="42534"/>
                </a:lnTo>
                <a:lnTo>
                  <a:pt x="21289" y="43437"/>
                </a:lnTo>
                <a:lnTo>
                  <a:pt x="19739" y="44833"/>
                </a:lnTo>
                <a:lnTo>
                  <a:pt x="17912" y="46558"/>
                </a:lnTo>
                <a:lnTo>
                  <a:pt x="16695" y="46913"/>
                </a:lnTo>
                <a:lnTo>
                  <a:pt x="15883" y="46357"/>
                </a:lnTo>
                <a:lnTo>
                  <a:pt x="15342" y="45192"/>
                </a:lnTo>
                <a:lnTo>
                  <a:pt x="14187" y="44416"/>
                </a:lnTo>
                <a:lnTo>
                  <a:pt x="12623" y="43898"/>
                </a:lnTo>
                <a:lnTo>
                  <a:pt x="8204" y="43067"/>
                </a:lnTo>
                <a:lnTo>
                  <a:pt x="7047" y="42205"/>
                </a:lnTo>
                <a:lnTo>
                  <a:pt x="5482" y="40837"/>
                </a:lnTo>
                <a:lnTo>
                  <a:pt x="1060" y="36730"/>
                </a:lnTo>
                <a:lnTo>
                  <a:pt x="697" y="35599"/>
                </a:lnTo>
                <a:lnTo>
                  <a:pt x="455" y="34051"/>
                </a:lnTo>
                <a:lnTo>
                  <a:pt x="294" y="32226"/>
                </a:lnTo>
                <a:lnTo>
                  <a:pt x="186" y="30215"/>
                </a:lnTo>
                <a:lnTo>
                  <a:pt x="0" y="22745"/>
                </a:lnTo>
                <a:lnTo>
                  <a:pt x="784" y="21513"/>
                </a:lnTo>
                <a:lnTo>
                  <a:pt x="2101" y="19898"/>
                </a:lnTo>
                <a:lnTo>
                  <a:pt x="6125" y="15396"/>
                </a:lnTo>
                <a:lnTo>
                  <a:pt x="6455" y="14233"/>
                </a:lnTo>
                <a:lnTo>
                  <a:pt x="6675" y="12664"/>
                </a:lnTo>
                <a:lnTo>
                  <a:pt x="7090" y="7467"/>
                </a:lnTo>
                <a:lnTo>
                  <a:pt x="7892" y="7359"/>
                </a:lnTo>
                <a:lnTo>
                  <a:pt x="9221" y="7287"/>
                </a:lnTo>
                <a:lnTo>
                  <a:pt x="13964" y="7152"/>
                </a:lnTo>
                <a:lnTo>
                  <a:pt x="14062" y="7943"/>
                </a:lnTo>
                <a:lnTo>
                  <a:pt x="14128" y="9264"/>
                </a:lnTo>
                <a:lnTo>
                  <a:pt x="14172" y="10939"/>
                </a:lnTo>
                <a:lnTo>
                  <a:pt x="14995" y="12055"/>
                </a:lnTo>
                <a:lnTo>
                  <a:pt x="16337" y="12799"/>
                </a:lnTo>
                <a:lnTo>
                  <a:pt x="18025" y="13295"/>
                </a:lnTo>
                <a:lnTo>
                  <a:pt x="19152" y="14420"/>
                </a:lnTo>
                <a:lnTo>
                  <a:pt x="19902" y="15963"/>
                </a:lnTo>
                <a:lnTo>
                  <a:pt x="21315" y="21112"/>
                </a:lnTo>
                <a:lnTo>
                  <a:pt x="21345" y="22012"/>
                </a:lnTo>
                <a:lnTo>
                  <a:pt x="21395" y="27554"/>
                </a:lnTo>
                <a:lnTo>
                  <a:pt x="20604" y="27894"/>
                </a:lnTo>
                <a:lnTo>
                  <a:pt x="19283" y="28121"/>
                </a:lnTo>
                <a:lnTo>
                  <a:pt x="14346" y="28567"/>
                </a:lnTo>
                <a:lnTo>
                  <a:pt x="14317" y="27776"/>
                </a:lnTo>
                <a:lnTo>
                  <a:pt x="14285" y="24780"/>
                </a:lnTo>
                <a:lnTo>
                  <a:pt x="13482" y="23664"/>
                </a:lnTo>
                <a:lnTo>
                  <a:pt x="12154" y="22920"/>
                </a:lnTo>
                <a:lnTo>
                  <a:pt x="10475" y="22424"/>
                </a:lnTo>
                <a:lnTo>
                  <a:pt x="9355" y="21299"/>
                </a:lnTo>
                <a:lnTo>
                  <a:pt x="8608" y="19756"/>
                </a:lnTo>
                <a:lnTo>
                  <a:pt x="7202" y="14608"/>
                </a:lnTo>
                <a:lnTo>
                  <a:pt x="7173" y="13707"/>
                </a:lnTo>
                <a:lnTo>
                  <a:pt x="7118" y="3654"/>
                </a:lnTo>
                <a:lnTo>
                  <a:pt x="7911" y="2436"/>
                </a:lnTo>
                <a:lnTo>
                  <a:pt x="9233" y="1624"/>
                </a:lnTo>
                <a:lnTo>
                  <a:pt x="13266" y="321"/>
                </a:lnTo>
                <a:lnTo>
                  <a:pt x="14391" y="214"/>
                </a:lnTo>
                <a:lnTo>
                  <a:pt x="15935" y="143"/>
                </a:lnTo>
                <a:lnTo>
                  <a:pt x="20323" y="28"/>
                </a:lnTo>
                <a:lnTo>
                  <a:pt x="32017" y="1"/>
                </a:lnTo>
                <a:lnTo>
                  <a:pt x="33241" y="794"/>
                </a:lnTo>
                <a:lnTo>
                  <a:pt x="34058" y="2117"/>
                </a:lnTo>
                <a:lnTo>
                  <a:pt x="35368" y="6151"/>
                </a:lnTo>
                <a:lnTo>
                  <a:pt x="35476" y="7276"/>
                </a:lnTo>
                <a:lnTo>
                  <a:pt x="35548" y="8819"/>
                </a:lnTo>
                <a:lnTo>
                  <a:pt x="35682" y="13968"/>
                </a:lnTo>
                <a:lnTo>
                  <a:pt x="35690" y="21342"/>
                </a:lnTo>
                <a:lnTo>
                  <a:pt x="33574" y="23508"/>
                </a:lnTo>
                <a:lnTo>
                  <a:pt x="29539" y="27574"/>
                </a:lnTo>
                <a:lnTo>
                  <a:pt x="28415" y="27908"/>
                </a:lnTo>
                <a:lnTo>
                  <a:pt x="26871" y="28130"/>
                </a:lnTo>
                <a:lnTo>
                  <a:pt x="25049" y="28279"/>
                </a:lnTo>
                <a:lnTo>
                  <a:pt x="23833" y="27584"/>
                </a:lnTo>
                <a:lnTo>
                  <a:pt x="23023" y="26327"/>
                </a:lnTo>
                <a:lnTo>
                  <a:pt x="22483" y="24695"/>
                </a:lnTo>
                <a:lnTo>
                  <a:pt x="21329" y="23607"/>
                </a:lnTo>
                <a:lnTo>
                  <a:pt x="19766" y="22882"/>
                </a:lnTo>
                <a:lnTo>
                  <a:pt x="15347" y="21718"/>
                </a:lnTo>
                <a:lnTo>
                  <a:pt x="14984" y="20828"/>
                </a:lnTo>
                <a:lnTo>
                  <a:pt x="14743" y="19442"/>
                </a:lnTo>
                <a:lnTo>
                  <a:pt x="14581" y="17724"/>
                </a:lnTo>
                <a:lnTo>
                  <a:pt x="13681" y="15785"/>
                </a:lnTo>
                <a:lnTo>
                  <a:pt x="12285" y="13698"/>
                </a:lnTo>
                <a:lnTo>
                  <a:pt x="8136" y="8438"/>
                </a:lnTo>
                <a:lnTo>
                  <a:pt x="8590" y="7213"/>
                </a:lnTo>
                <a:lnTo>
                  <a:pt x="9686" y="5603"/>
                </a:lnTo>
                <a:lnTo>
                  <a:pt x="13992" y="328"/>
                </a:lnTo>
                <a:lnTo>
                  <a:pt x="14874" y="219"/>
                </a:lnTo>
                <a:lnTo>
                  <a:pt x="16257" y="146"/>
                </a:lnTo>
                <a:lnTo>
                  <a:pt x="21101" y="9"/>
                </a:lnTo>
                <a:lnTo>
                  <a:pt x="2854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8"/>
          <p:cNvSpPr/>
          <p:nvPr/>
        </p:nvSpPr>
        <p:spPr>
          <a:xfrm>
            <a:off x="7965282" y="2793214"/>
            <a:ext cx="35711" cy="64276"/>
          </a:xfrm>
          <a:custGeom>
            <a:avLst/>
            <a:gdLst/>
            <a:ahLst/>
            <a:cxnLst/>
            <a:rect l="0" t="0" r="0" b="0"/>
            <a:pathLst>
              <a:path w="35711" h="64276">
                <a:moveTo>
                  <a:pt x="28574" y="35711"/>
                </a:moveTo>
                <a:lnTo>
                  <a:pt x="28574" y="41861"/>
                </a:lnTo>
                <a:lnTo>
                  <a:pt x="29368" y="42986"/>
                </a:lnTo>
                <a:lnTo>
                  <a:pt x="30690" y="44530"/>
                </a:lnTo>
                <a:lnTo>
                  <a:pt x="32367" y="46352"/>
                </a:lnTo>
                <a:lnTo>
                  <a:pt x="32690" y="47568"/>
                </a:lnTo>
                <a:lnTo>
                  <a:pt x="32112" y="48378"/>
                </a:lnTo>
                <a:lnTo>
                  <a:pt x="29272" y="49678"/>
                </a:lnTo>
                <a:lnTo>
                  <a:pt x="28246" y="50578"/>
                </a:lnTo>
                <a:lnTo>
                  <a:pt x="21898" y="56688"/>
                </a:lnTo>
                <a:lnTo>
                  <a:pt x="21743" y="56839"/>
                </a:lnTo>
                <a:lnTo>
                  <a:pt x="20845" y="56940"/>
                </a:lnTo>
                <a:lnTo>
                  <a:pt x="19452" y="57007"/>
                </a:lnTo>
                <a:lnTo>
                  <a:pt x="15306" y="57115"/>
                </a:lnTo>
                <a:lnTo>
                  <a:pt x="14967" y="56330"/>
                </a:lnTo>
                <a:lnTo>
                  <a:pt x="14740" y="55013"/>
                </a:lnTo>
                <a:lnTo>
                  <a:pt x="14376" y="50989"/>
                </a:lnTo>
                <a:lnTo>
                  <a:pt x="14345" y="49865"/>
                </a:lnTo>
                <a:lnTo>
                  <a:pt x="14313" y="46499"/>
                </a:lnTo>
                <a:lnTo>
                  <a:pt x="13510" y="45284"/>
                </a:lnTo>
                <a:lnTo>
                  <a:pt x="12181" y="44474"/>
                </a:lnTo>
                <a:lnTo>
                  <a:pt x="10503" y="43934"/>
                </a:lnTo>
                <a:lnTo>
                  <a:pt x="9382" y="42781"/>
                </a:lnTo>
                <a:lnTo>
                  <a:pt x="8635" y="41218"/>
                </a:lnTo>
                <a:lnTo>
                  <a:pt x="8138" y="39382"/>
                </a:lnTo>
                <a:lnTo>
                  <a:pt x="7806" y="37364"/>
                </a:lnTo>
                <a:lnTo>
                  <a:pt x="7584" y="35226"/>
                </a:lnTo>
                <a:lnTo>
                  <a:pt x="7229" y="29882"/>
                </a:lnTo>
                <a:lnTo>
                  <a:pt x="7182" y="27035"/>
                </a:lnTo>
                <a:lnTo>
                  <a:pt x="7150" y="22532"/>
                </a:lnTo>
                <a:lnTo>
                  <a:pt x="7941" y="22162"/>
                </a:lnTo>
                <a:lnTo>
                  <a:pt x="9263" y="21916"/>
                </a:lnTo>
                <a:lnTo>
                  <a:pt x="10937" y="21751"/>
                </a:lnTo>
                <a:lnTo>
                  <a:pt x="12848" y="20848"/>
                </a:lnTo>
                <a:lnTo>
                  <a:pt x="14914" y="19452"/>
                </a:lnTo>
                <a:lnTo>
                  <a:pt x="20143" y="15301"/>
                </a:lnTo>
                <a:lnTo>
                  <a:pt x="21366" y="14961"/>
                </a:lnTo>
                <a:lnTo>
                  <a:pt x="22974" y="14733"/>
                </a:lnTo>
                <a:lnTo>
                  <a:pt x="24841" y="14582"/>
                </a:lnTo>
                <a:lnTo>
                  <a:pt x="26086" y="15275"/>
                </a:lnTo>
                <a:lnTo>
                  <a:pt x="26915" y="16531"/>
                </a:lnTo>
                <a:lnTo>
                  <a:pt x="27468" y="18161"/>
                </a:lnTo>
                <a:lnTo>
                  <a:pt x="28630" y="19249"/>
                </a:lnTo>
                <a:lnTo>
                  <a:pt x="30199" y="19973"/>
                </a:lnTo>
                <a:lnTo>
                  <a:pt x="34628" y="21137"/>
                </a:lnTo>
                <a:lnTo>
                  <a:pt x="34991" y="22026"/>
                </a:lnTo>
                <a:lnTo>
                  <a:pt x="35234" y="23413"/>
                </a:lnTo>
                <a:lnTo>
                  <a:pt x="35395" y="25131"/>
                </a:lnTo>
                <a:lnTo>
                  <a:pt x="35502" y="27070"/>
                </a:lnTo>
                <a:lnTo>
                  <a:pt x="35621" y="31341"/>
                </a:lnTo>
                <a:lnTo>
                  <a:pt x="35710" y="45270"/>
                </a:lnTo>
                <a:lnTo>
                  <a:pt x="34919" y="46846"/>
                </a:lnTo>
                <a:lnTo>
                  <a:pt x="33597" y="47897"/>
                </a:lnTo>
                <a:lnTo>
                  <a:pt x="31923" y="48597"/>
                </a:lnTo>
                <a:lnTo>
                  <a:pt x="30012" y="49858"/>
                </a:lnTo>
                <a:lnTo>
                  <a:pt x="27946" y="51492"/>
                </a:lnTo>
                <a:lnTo>
                  <a:pt x="25774" y="53375"/>
                </a:lnTo>
                <a:lnTo>
                  <a:pt x="24326" y="55424"/>
                </a:lnTo>
                <a:lnTo>
                  <a:pt x="23361" y="57585"/>
                </a:lnTo>
                <a:lnTo>
                  <a:pt x="22717" y="59818"/>
                </a:lnTo>
                <a:lnTo>
                  <a:pt x="21494" y="61307"/>
                </a:lnTo>
                <a:lnTo>
                  <a:pt x="19886" y="62300"/>
                </a:lnTo>
                <a:lnTo>
                  <a:pt x="18019" y="62962"/>
                </a:lnTo>
                <a:lnTo>
                  <a:pt x="15981" y="63403"/>
                </a:lnTo>
                <a:lnTo>
                  <a:pt x="13828" y="63697"/>
                </a:lnTo>
                <a:lnTo>
                  <a:pt x="11600" y="63893"/>
                </a:lnTo>
                <a:lnTo>
                  <a:pt x="9321" y="64024"/>
                </a:lnTo>
                <a:lnTo>
                  <a:pt x="4671" y="64169"/>
                </a:lnTo>
                <a:lnTo>
                  <a:pt x="3113" y="63414"/>
                </a:lnTo>
                <a:lnTo>
                  <a:pt x="2075" y="62117"/>
                </a:lnTo>
                <a:lnTo>
                  <a:pt x="410" y="58125"/>
                </a:lnTo>
                <a:lnTo>
                  <a:pt x="272" y="57003"/>
                </a:lnTo>
                <a:lnTo>
                  <a:pt x="181" y="55462"/>
                </a:lnTo>
                <a:lnTo>
                  <a:pt x="80" y="51633"/>
                </a:lnTo>
                <a:lnTo>
                  <a:pt x="0" y="29888"/>
                </a:lnTo>
                <a:lnTo>
                  <a:pt x="793" y="28654"/>
                </a:lnTo>
                <a:lnTo>
                  <a:pt x="2116" y="27037"/>
                </a:lnTo>
                <a:lnTo>
                  <a:pt x="6150" y="22532"/>
                </a:lnTo>
                <a:lnTo>
                  <a:pt x="8069" y="22162"/>
                </a:lnTo>
                <a:lnTo>
                  <a:pt x="10935" y="21916"/>
                </a:lnTo>
                <a:lnTo>
                  <a:pt x="19357" y="21520"/>
                </a:lnTo>
                <a:lnTo>
                  <a:pt x="22625" y="21466"/>
                </a:lnTo>
                <a:lnTo>
                  <a:pt x="24609" y="21452"/>
                </a:lnTo>
                <a:lnTo>
                  <a:pt x="26724" y="22236"/>
                </a:lnTo>
                <a:lnTo>
                  <a:pt x="28928" y="23553"/>
                </a:lnTo>
                <a:lnTo>
                  <a:pt x="34376" y="27576"/>
                </a:lnTo>
                <a:lnTo>
                  <a:pt x="34824" y="28700"/>
                </a:lnTo>
                <a:lnTo>
                  <a:pt x="35122" y="30243"/>
                </a:lnTo>
                <a:lnTo>
                  <a:pt x="35320" y="32066"/>
                </a:lnTo>
                <a:lnTo>
                  <a:pt x="35452" y="34074"/>
                </a:lnTo>
                <a:lnTo>
                  <a:pt x="35542" y="36207"/>
                </a:lnTo>
                <a:lnTo>
                  <a:pt x="35639" y="40694"/>
                </a:lnTo>
                <a:lnTo>
                  <a:pt x="35707" y="52408"/>
                </a:lnTo>
                <a:lnTo>
                  <a:pt x="34917" y="54780"/>
                </a:lnTo>
                <a:lnTo>
                  <a:pt x="33597" y="57155"/>
                </a:lnTo>
                <a:lnTo>
                  <a:pt x="31922" y="59532"/>
                </a:lnTo>
                <a:lnTo>
                  <a:pt x="30012" y="61116"/>
                </a:lnTo>
                <a:lnTo>
                  <a:pt x="27945" y="62173"/>
                </a:lnTo>
                <a:lnTo>
                  <a:pt x="22717" y="63868"/>
                </a:lnTo>
                <a:lnTo>
                  <a:pt x="21494" y="64007"/>
                </a:lnTo>
                <a:lnTo>
                  <a:pt x="19886" y="64100"/>
                </a:lnTo>
                <a:lnTo>
                  <a:pt x="15392" y="64249"/>
                </a:lnTo>
                <a:lnTo>
                  <a:pt x="10821" y="64275"/>
                </a:lnTo>
                <a:lnTo>
                  <a:pt x="9596" y="63485"/>
                </a:lnTo>
                <a:lnTo>
                  <a:pt x="8777" y="62164"/>
                </a:lnTo>
                <a:lnTo>
                  <a:pt x="8232" y="60490"/>
                </a:lnTo>
                <a:lnTo>
                  <a:pt x="7869" y="58580"/>
                </a:lnTo>
                <a:lnTo>
                  <a:pt x="7628" y="56513"/>
                </a:lnTo>
                <a:lnTo>
                  <a:pt x="7465" y="54342"/>
                </a:lnTo>
                <a:lnTo>
                  <a:pt x="7358" y="52100"/>
                </a:lnTo>
                <a:lnTo>
                  <a:pt x="7239" y="47493"/>
                </a:lnTo>
                <a:lnTo>
                  <a:pt x="7145" y="26182"/>
                </a:lnTo>
                <a:lnTo>
                  <a:pt x="7938" y="24596"/>
                </a:lnTo>
                <a:lnTo>
                  <a:pt x="9261" y="23538"/>
                </a:lnTo>
                <a:lnTo>
                  <a:pt x="10936" y="22833"/>
                </a:lnTo>
                <a:lnTo>
                  <a:pt x="12847" y="22363"/>
                </a:lnTo>
                <a:lnTo>
                  <a:pt x="14914" y="22050"/>
                </a:lnTo>
                <a:lnTo>
                  <a:pt x="17086" y="21841"/>
                </a:lnTo>
                <a:lnTo>
                  <a:pt x="18534" y="20908"/>
                </a:lnTo>
                <a:lnTo>
                  <a:pt x="19499" y="19492"/>
                </a:lnTo>
                <a:lnTo>
                  <a:pt x="20143" y="17755"/>
                </a:lnTo>
                <a:lnTo>
                  <a:pt x="21366" y="16596"/>
                </a:lnTo>
                <a:lnTo>
                  <a:pt x="22974" y="15824"/>
                </a:lnTo>
                <a:lnTo>
                  <a:pt x="27468" y="14584"/>
                </a:lnTo>
                <a:lnTo>
                  <a:pt x="27837" y="15276"/>
                </a:lnTo>
                <a:lnTo>
                  <a:pt x="28083" y="16531"/>
                </a:lnTo>
                <a:lnTo>
                  <a:pt x="28477" y="20457"/>
                </a:lnTo>
                <a:lnTo>
                  <a:pt x="28509" y="21573"/>
                </a:lnTo>
                <a:lnTo>
                  <a:pt x="28573" y="40782"/>
                </a:lnTo>
                <a:lnTo>
                  <a:pt x="28573" y="41473"/>
                </a:lnTo>
                <a:lnTo>
                  <a:pt x="27779" y="42727"/>
                </a:lnTo>
                <a:lnTo>
                  <a:pt x="26458" y="44357"/>
                </a:lnTo>
                <a:lnTo>
                  <a:pt x="24781" y="46237"/>
                </a:lnTo>
                <a:lnTo>
                  <a:pt x="22870" y="47491"/>
                </a:lnTo>
                <a:lnTo>
                  <a:pt x="20803" y="48327"/>
                </a:lnTo>
                <a:lnTo>
                  <a:pt x="15573" y="49668"/>
                </a:lnTo>
                <a:lnTo>
                  <a:pt x="14351" y="49778"/>
                </a:lnTo>
                <a:lnTo>
                  <a:pt x="12742" y="49851"/>
                </a:lnTo>
                <a:lnTo>
                  <a:pt x="8248" y="49969"/>
                </a:lnTo>
                <a:lnTo>
                  <a:pt x="7880" y="49185"/>
                </a:lnTo>
                <a:lnTo>
                  <a:pt x="7634" y="47868"/>
                </a:lnTo>
                <a:lnTo>
                  <a:pt x="7470" y="46197"/>
                </a:lnTo>
                <a:lnTo>
                  <a:pt x="7361" y="44289"/>
                </a:lnTo>
                <a:lnTo>
                  <a:pt x="7239" y="40052"/>
                </a:lnTo>
                <a:lnTo>
                  <a:pt x="7151" y="26149"/>
                </a:lnTo>
                <a:lnTo>
                  <a:pt x="7942" y="23780"/>
                </a:lnTo>
                <a:lnTo>
                  <a:pt x="9263" y="21407"/>
                </a:lnTo>
                <a:lnTo>
                  <a:pt x="10938" y="19031"/>
                </a:lnTo>
                <a:lnTo>
                  <a:pt x="12054" y="16653"/>
                </a:lnTo>
                <a:lnTo>
                  <a:pt x="12798" y="14274"/>
                </a:lnTo>
                <a:lnTo>
                  <a:pt x="13294" y="11895"/>
                </a:lnTo>
                <a:lnTo>
                  <a:pt x="14419" y="10308"/>
                </a:lnTo>
                <a:lnTo>
                  <a:pt x="15962" y="9251"/>
                </a:lnTo>
                <a:lnTo>
                  <a:pt x="17785" y="8545"/>
                </a:lnTo>
                <a:lnTo>
                  <a:pt x="18206" y="7282"/>
                </a:lnTo>
                <a:lnTo>
                  <a:pt x="17693" y="5646"/>
                </a:lnTo>
                <a:lnTo>
                  <a:pt x="16558" y="3761"/>
                </a:lnTo>
                <a:lnTo>
                  <a:pt x="16595" y="2505"/>
                </a:lnTo>
                <a:lnTo>
                  <a:pt x="17412" y="1667"/>
                </a:lnTo>
                <a:lnTo>
                  <a:pt x="20636" y="323"/>
                </a:lnTo>
                <a:lnTo>
                  <a:pt x="20901" y="1006"/>
                </a:lnTo>
                <a:lnTo>
                  <a:pt x="21078" y="2256"/>
                </a:lnTo>
                <a:lnTo>
                  <a:pt x="21360" y="6172"/>
                </a:lnTo>
                <a:lnTo>
                  <a:pt x="21400" y="8824"/>
                </a:lnTo>
                <a:lnTo>
                  <a:pt x="21428" y="17752"/>
                </a:lnTo>
                <a:lnTo>
                  <a:pt x="20635" y="19770"/>
                </a:lnTo>
                <a:lnTo>
                  <a:pt x="19312" y="21908"/>
                </a:lnTo>
                <a:lnTo>
                  <a:pt x="14581" y="28177"/>
                </a:lnTo>
                <a:lnTo>
                  <a:pt x="7596" y="35254"/>
                </a:lnTo>
                <a:lnTo>
                  <a:pt x="7232" y="35620"/>
                </a:lnTo>
                <a:lnTo>
                  <a:pt x="7201" y="34856"/>
                </a:lnTo>
                <a:lnTo>
                  <a:pt x="7146" y="26888"/>
                </a:lnTo>
                <a:lnTo>
                  <a:pt x="7143" y="1106"/>
                </a:lnTo>
                <a:lnTo>
                  <a:pt x="7936" y="735"/>
                </a:lnTo>
                <a:lnTo>
                  <a:pt x="9259" y="487"/>
                </a:lnTo>
                <a:lnTo>
                  <a:pt x="13992" y="21"/>
                </a:lnTo>
                <a:lnTo>
                  <a:pt x="17991" y="0"/>
                </a:lnTo>
                <a:lnTo>
                  <a:pt x="19137" y="791"/>
                </a:lnTo>
                <a:lnTo>
                  <a:pt x="19902" y="2112"/>
                </a:lnTo>
                <a:lnTo>
                  <a:pt x="21430" y="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9"/>
          <p:cNvSpPr/>
          <p:nvPr/>
        </p:nvSpPr>
        <p:spPr>
          <a:xfrm>
            <a:off x="4968137" y="3314729"/>
            <a:ext cx="60965" cy="71319"/>
          </a:xfrm>
          <a:custGeom>
            <a:avLst/>
            <a:gdLst/>
            <a:ahLst/>
            <a:cxnLst/>
            <a:rect l="0" t="0" r="0" b="0"/>
            <a:pathLst>
              <a:path w="60965" h="71319">
                <a:moveTo>
                  <a:pt x="39631" y="42833"/>
                </a:moveTo>
                <a:lnTo>
                  <a:pt x="39631" y="49890"/>
                </a:lnTo>
                <a:lnTo>
                  <a:pt x="40425" y="49919"/>
                </a:lnTo>
                <a:lnTo>
                  <a:pt x="43424" y="49951"/>
                </a:lnTo>
                <a:lnTo>
                  <a:pt x="44541" y="50753"/>
                </a:lnTo>
                <a:lnTo>
                  <a:pt x="45286" y="52082"/>
                </a:lnTo>
                <a:lnTo>
                  <a:pt x="46481" y="56125"/>
                </a:lnTo>
                <a:lnTo>
                  <a:pt x="46579" y="57251"/>
                </a:lnTo>
                <a:lnTo>
                  <a:pt x="46644" y="58795"/>
                </a:lnTo>
                <a:lnTo>
                  <a:pt x="46688" y="60618"/>
                </a:lnTo>
                <a:lnTo>
                  <a:pt x="45924" y="61833"/>
                </a:lnTo>
                <a:lnTo>
                  <a:pt x="44620" y="62643"/>
                </a:lnTo>
                <a:lnTo>
                  <a:pt x="40616" y="63944"/>
                </a:lnTo>
                <a:lnTo>
                  <a:pt x="39494" y="64844"/>
                </a:lnTo>
                <a:lnTo>
                  <a:pt x="37953" y="66239"/>
                </a:lnTo>
                <a:lnTo>
                  <a:pt x="33567" y="70387"/>
                </a:lnTo>
                <a:lnTo>
                  <a:pt x="32413" y="70727"/>
                </a:lnTo>
                <a:lnTo>
                  <a:pt x="30851" y="70954"/>
                </a:lnTo>
                <a:lnTo>
                  <a:pt x="29015" y="71105"/>
                </a:lnTo>
                <a:lnTo>
                  <a:pt x="26998" y="71206"/>
                </a:lnTo>
                <a:lnTo>
                  <a:pt x="22639" y="71318"/>
                </a:lnTo>
                <a:lnTo>
                  <a:pt x="21160" y="70555"/>
                </a:lnTo>
                <a:lnTo>
                  <a:pt x="20173" y="69252"/>
                </a:lnTo>
                <a:lnTo>
                  <a:pt x="19515" y="67589"/>
                </a:lnTo>
                <a:lnTo>
                  <a:pt x="18283" y="66481"/>
                </a:lnTo>
                <a:lnTo>
                  <a:pt x="16668" y="65742"/>
                </a:lnTo>
                <a:lnTo>
                  <a:pt x="12165" y="64556"/>
                </a:lnTo>
                <a:lnTo>
                  <a:pt x="11795" y="63665"/>
                </a:lnTo>
                <a:lnTo>
                  <a:pt x="11549" y="62277"/>
                </a:lnTo>
                <a:lnTo>
                  <a:pt x="11385" y="60559"/>
                </a:lnTo>
                <a:lnTo>
                  <a:pt x="11275" y="58619"/>
                </a:lnTo>
                <a:lnTo>
                  <a:pt x="11085" y="51272"/>
                </a:lnTo>
                <a:lnTo>
                  <a:pt x="11059" y="40148"/>
                </a:lnTo>
                <a:lnTo>
                  <a:pt x="11852" y="38662"/>
                </a:lnTo>
                <a:lnTo>
                  <a:pt x="13174" y="37671"/>
                </a:lnTo>
                <a:lnTo>
                  <a:pt x="14849" y="37010"/>
                </a:lnTo>
                <a:lnTo>
                  <a:pt x="15966" y="35776"/>
                </a:lnTo>
                <a:lnTo>
                  <a:pt x="16711" y="34160"/>
                </a:lnTo>
                <a:lnTo>
                  <a:pt x="17207" y="32288"/>
                </a:lnTo>
                <a:lnTo>
                  <a:pt x="18332" y="31041"/>
                </a:lnTo>
                <a:lnTo>
                  <a:pt x="19875" y="30209"/>
                </a:lnTo>
                <a:lnTo>
                  <a:pt x="24264" y="28874"/>
                </a:lnTo>
                <a:lnTo>
                  <a:pt x="25417" y="28764"/>
                </a:lnTo>
                <a:lnTo>
                  <a:pt x="26980" y="28692"/>
                </a:lnTo>
                <a:lnTo>
                  <a:pt x="31400" y="28575"/>
                </a:lnTo>
                <a:lnTo>
                  <a:pt x="38543" y="28548"/>
                </a:lnTo>
                <a:lnTo>
                  <a:pt x="38906" y="29341"/>
                </a:lnTo>
                <a:lnTo>
                  <a:pt x="39148" y="30664"/>
                </a:lnTo>
                <a:lnTo>
                  <a:pt x="39536" y="34697"/>
                </a:lnTo>
                <a:lnTo>
                  <a:pt x="39568" y="35821"/>
                </a:lnTo>
                <a:lnTo>
                  <a:pt x="39629" y="48664"/>
                </a:lnTo>
                <a:lnTo>
                  <a:pt x="38836" y="49895"/>
                </a:lnTo>
                <a:lnTo>
                  <a:pt x="37514" y="51510"/>
                </a:lnTo>
                <a:lnTo>
                  <a:pt x="33480" y="56012"/>
                </a:lnTo>
                <a:lnTo>
                  <a:pt x="32355" y="56382"/>
                </a:lnTo>
                <a:lnTo>
                  <a:pt x="30812" y="56628"/>
                </a:lnTo>
                <a:lnTo>
                  <a:pt x="28989" y="56792"/>
                </a:lnTo>
                <a:lnTo>
                  <a:pt x="27774" y="57695"/>
                </a:lnTo>
                <a:lnTo>
                  <a:pt x="26964" y="59091"/>
                </a:lnTo>
                <a:lnTo>
                  <a:pt x="26424" y="60816"/>
                </a:lnTo>
                <a:lnTo>
                  <a:pt x="25270" y="61965"/>
                </a:lnTo>
                <a:lnTo>
                  <a:pt x="23707" y="62732"/>
                </a:lnTo>
                <a:lnTo>
                  <a:pt x="21872" y="63242"/>
                </a:lnTo>
                <a:lnTo>
                  <a:pt x="19854" y="62789"/>
                </a:lnTo>
                <a:lnTo>
                  <a:pt x="17715" y="61693"/>
                </a:lnTo>
                <a:lnTo>
                  <a:pt x="12372" y="58024"/>
                </a:lnTo>
                <a:lnTo>
                  <a:pt x="11933" y="56929"/>
                </a:lnTo>
                <a:lnTo>
                  <a:pt x="11641" y="55405"/>
                </a:lnTo>
                <a:lnTo>
                  <a:pt x="11446" y="53596"/>
                </a:lnTo>
                <a:lnTo>
                  <a:pt x="10523" y="52389"/>
                </a:lnTo>
                <a:lnTo>
                  <a:pt x="9113" y="51585"/>
                </a:lnTo>
                <a:lnTo>
                  <a:pt x="7379" y="51049"/>
                </a:lnTo>
                <a:lnTo>
                  <a:pt x="6224" y="49898"/>
                </a:lnTo>
                <a:lnTo>
                  <a:pt x="5453" y="48337"/>
                </a:lnTo>
                <a:lnTo>
                  <a:pt x="4940" y="46502"/>
                </a:lnTo>
                <a:lnTo>
                  <a:pt x="3804" y="44485"/>
                </a:lnTo>
                <a:lnTo>
                  <a:pt x="2253" y="42347"/>
                </a:lnTo>
                <a:lnTo>
                  <a:pt x="425" y="40128"/>
                </a:lnTo>
                <a:lnTo>
                  <a:pt x="0" y="37855"/>
                </a:lnTo>
                <a:lnTo>
                  <a:pt x="510" y="35545"/>
                </a:lnTo>
                <a:lnTo>
                  <a:pt x="1644" y="33212"/>
                </a:lnTo>
                <a:lnTo>
                  <a:pt x="3194" y="30863"/>
                </a:lnTo>
                <a:lnTo>
                  <a:pt x="5021" y="28503"/>
                </a:lnTo>
                <a:lnTo>
                  <a:pt x="7033" y="26136"/>
                </a:lnTo>
                <a:lnTo>
                  <a:pt x="8374" y="23764"/>
                </a:lnTo>
                <a:lnTo>
                  <a:pt x="9268" y="21389"/>
                </a:lnTo>
                <a:lnTo>
                  <a:pt x="9864" y="19012"/>
                </a:lnTo>
                <a:lnTo>
                  <a:pt x="11055" y="16634"/>
                </a:lnTo>
                <a:lnTo>
                  <a:pt x="12643" y="14254"/>
                </a:lnTo>
                <a:lnTo>
                  <a:pt x="14495" y="11874"/>
                </a:lnTo>
                <a:lnTo>
                  <a:pt x="16524" y="10288"/>
                </a:lnTo>
                <a:lnTo>
                  <a:pt x="18670" y="9230"/>
                </a:lnTo>
                <a:lnTo>
                  <a:pt x="20894" y="8525"/>
                </a:lnTo>
                <a:lnTo>
                  <a:pt x="23171" y="7261"/>
                </a:lnTo>
                <a:lnTo>
                  <a:pt x="25483" y="5624"/>
                </a:lnTo>
                <a:lnTo>
                  <a:pt x="27818" y="3740"/>
                </a:lnTo>
                <a:lnTo>
                  <a:pt x="30168" y="2483"/>
                </a:lnTo>
                <a:lnTo>
                  <a:pt x="32529" y="1646"/>
                </a:lnTo>
                <a:lnTo>
                  <a:pt x="34897" y="1087"/>
                </a:lnTo>
                <a:lnTo>
                  <a:pt x="37269" y="715"/>
                </a:lnTo>
                <a:lnTo>
                  <a:pt x="39644" y="467"/>
                </a:lnTo>
                <a:lnTo>
                  <a:pt x="42021" y="301"/>
                </a:lnTo>
                <a:lnTo>
                  <a:pt x="44399" y="191"/>
                </a:lnTo>
                <a:lnTo>
                  <a:pt x="52509" y="0"/>
                </a:lnTo>
                <a:lnTo>
                  <a:pt x="53772" y="784"/>
                </a:lnTo>
                <a:lnTo>
                  <a:pt x="55409" y="2100"/>
                </a:lnTo>
                <a:lnTo>
                  <a:pt x="57293" y="3771"/>
                </a:lnTo>
                <a:lnTo>
                  <a:pt x="58550" y="5679"/>
                </a:lnTo>
                <a:lnTo>
                  <a:pt x="59387" y="7745"/>
                </a:lnTo>
                <a:lnTo>
                  <a:pt x="59946" y="9916"/>
                </a:lnTo>
                <a:lnTo>
                  <a:pt x="60318" y="12157"/>
                </a:lnTo>
                <a:lnTo>
                  <a:pt x="60566" y="14445"/>
                </a:lnTo>
                <a:lnTo>
                  <a:pt x="60732" y="16764"/>
                </a:lnTo>
                <a:lnTo>
                  <a:pt x="60842" y="19103"/>
                </a:lnTo>
                <a:lnTo>
                  <a:pt x="60964" y="23820"/>
                </a:lnTo>
                <a:lnTo>
                  <a:pt x="60204" y="26982"/>
                </a:lnTo>
                <a:lnTo>
                  <a:pt x="58903" y="30679"/>
                </a:lnTo>
                <a:lnTo>
                  <a:pt x="57241" y="34730"/>
                </a:lnTo>
                <a:lnTo>
                  <a:pt x="55340" y="38225"/>
                </a:lnTo>
                <a:lnTo>
                  <a:pt x="53278" y="41348"/>
                </a:lnTo>
                <a:lnTo>
                  <a:pt x="51111" y="44225"/>
                </a:lnTo>
                <a:lnTo>
                  <a:pt x="48872" y="46936"/>
                </a:lnTo>
                <a:lnTo>
                  <a:pt x="46585" y="49537"/>
                </a:lnTo>
                <a:lnTo>
                  <a:pt x="44267" y="52065"/>
                </a:lnTo>
                <a:lnTo>
                  <a:pt x="39575" y="56990"/>
                </a:lnTo>
                <a:lnTo>
                  <a:pt x="37213" y="59415"/>
                </a:lnTo>
                <a:lnTo>
                  <a:pt x="34844" y="61032"/>
                </a:lnTo>
                <a:lnTo>
                  <a:pt x="32471" y="62109"/>
                </a:lnTo>
                <a:lnTo>
                  <a:pt x="26752" y="63838"/>
                </a:lnTo>
                <a:lnTo>
                  <a:pt x="25489" y="63981"/>
                </a:lnTo>
                <a:lnTo>
                  <a:pt x="23853" y="64075"/>
                </a:lnTo>
                <a:lnTo>
                  <a:pt x="18200" y="642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70"/>
          <p:cNvSpPr/>
          <p:nvPr/>
        </p:nvSpPr>
        <p:spPr>
          <a:xfrm>
            <a:off x="4979193" y="3350748"/>
            <a:ext cx="49823" cy="35390"/>
          </a:xfrm>
          <a:custGeom>
            <a:avLst/>
            <a:gdLst/>
            <a:ahLst/>
            <a:cxnLst/>
            <a:rect l="0" t="0" r="0" b="0"/>
            <a:pathLst>
              <a:path w="49823" h="35390">
                <a:moveTo>
                  <a:pt x="0" y="35389"/>
                </a:moveTo>
                <a:lnTo>
                  <a:pt x="10849" y="35389"/>
                </a:lnTo>
                <a:lnTo>
                  <a:pt x="12789" y="34595"/>
                </a:lnTo>
                <a:lnTo>
                  <a:pt x="14876" y="33272"/>
                </a:lnTo>
                <a:lnTo>
                  <a:pt x="17061" y="31597"/>
                </a:lnTo>
                <a:lnTo>
                  <a:pt x="19311" y="30479"/>
                </a:lnTo>
                <a:lnTo>
                  <a:pt x="21606" y="29735"/>
                </a:lnTo>
                <a:lnTo>
                  <a:pt x="23929" y="29238"/>
                </a:lnTo>
                <a:lnTo>
                  <a:pt x="26272" y="28113"/>
                </a:lnTo>
                <a:lnTo>
                  <a:pt x="28627" y="26570"/>
                </a:lnTo>
                <a:lnTo>
                  <a:pt x="30991" y="24747"/>
                </a:lnTo>
                <a:lnTo>
                  <a:pt x="32567" y="22738"/>
                </a:lnTo>
                <a:lnTo>
                  <a:pt x="33618" y="20605"/>
                </a:lnTo>
                <a:lnTo>
                  <a:pt x="34318" y="18389"/>
                </a:lnTo>
                <a:lnTo>
                  <a:pt x="36372" y="16118"/>
                </a:lnTo>
                <a:lnTo>
                  <a:pt x="39330" y="13810"/>
                </a:lnTo>
                <a:lnTo>
                  <a:pt x="47897" y="8196"/>
                </a:lnTo>
                <a:lnTo>
                  <a:pt x="48601" y="6942"/>
                </a:lnTo>
                <a:lnTo>
                  <a:pt x="49069" y="5312"/>
                </a:lnTo>
                <a:lnTo>
                  <a:pt x="49822" y="785"/>
                </a:lnTo>
                <a:lnTo>
                  <a:pt x="49090" y="413"/>
                </a:lnTo>
                <a:lnTo>
                  <a:pt x="47808" y="166"/>
                </a:lnTo>
                <a:lnTo>
                  <a:pt x="46159" y="0"/>
                </a:lnTo>
                <a:lnTo>
                  <a:pt x="44267" y="684"/>
                </a:lnTo>
                <a:lnTo>
                  <a:pt x="42211" y="1934"/>
                </a:lnTo>
                <a:lnTo>
                  <a:pt x="40047" y="3560"/>
                </a:lnTo>
                <a:lnTo>
                  <a:pt x="37017" y="4645"/>
                </a:lnTo>
                <a:lnTo>
                  <a:pt x="33409" y="5368"/>
                </a:lnTo>
                <a:lnTo>
                  <a:pt x="29417" y="5850"/>
                </a:lnTo>
                <a:lnTo>
                  <a:pt x="25961" y="6965"/>
                </a:lnTo>
                <a:lnTo>
                  <a:pt x="22864" y="8502"/>
                </a:lnTo>
                <a:lnTo>
                  <a:pt x="14288" y="139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71"/>
          <p:cNvSpPr/>
          <p:nvPr/>
        </p:nvSpPr>
        <p:spPr>
          <a:xfrm>
            <a:off x="5000625" y="2736056"/>
            <a:ext cx="3479007" cy="621507"/>
          </a:xfrm>
          <a:custGeom>
            <a:avLst/>
            <a:gdLst/>
            <a:ahLst/>
            <a:cxnLst/>
            <a:rect l="0" t="0" r="0" b="0"/>
            <a:pathLst>
              <a:path w="3479007" h="621507">
                <a:moveTo>
                  <a:pt x="0" y="621506"/>
                </a:moveTo>
                <a:lnTo>
                  <a:pt x="3792" y="617714"/>
                </a:lnTo>
                <a:lnTo>
                  <a:pt x="5703" y="616597"/>
                </a:lnTo>
                <a:lnTo>
                  <a:pt x="9942" y="615355"/>
                </a:lnTo>
                <a:lnTo>
                  <a:pt x="30967" y="614388"/>
                </a:lnTo>
                <a:lnTo>
                  <a:pt x="32551" y="613586"/>
                </a:lnTo>
                <a:lnTo>
                  <a:pt x="33607" y="612257"/>
                </a:lnTo>
                <a:lnTo>
                  <a:pt x="34310" y="610578"/>
                </a:lnTo>
                <a:lnTo>
                  <a:pt x="36367" y="609458"/>
                </a:lnTo>
                <a:lnTo>
                  <a:pt x="46053" y="607882"/>
                </a:lnTo>
                <a:lnTo>
                  <a:pt x="80986" y="607219"/>
                </a:lnTo>
                <a:lnTo>
                  <a:pt x="82565" y="606426"/>
                </a:lnTo>
                <a:lnTo>
                  <a:pt x="83618" y="605102"/>
                </a:lnTo>
                <a:lnTo>
                  <a:pt x="84321" y="603426"/>
                </a:lnTo>
                <a:lnTo>
                  <a:pt x="86376" y="602309"/>
                </a:lnTo>
                <a:lnTo>
                  <a:pt x="96060" y="600737"/>
                </a:lnTo>
                <a:lnTo>
                  <a:pt x="130993" y="600076"/>
                </a:lnTo>
                <a:lnTo>
                  <a:pt x="133366" y="599282"/>
                </a:lnTo>
                <a:lnTo>
                  <a:pt x="140498" y="595166"/>
                </a:lnTo>
                <a:lnTo>
                  <a:pt x="145258" y="593924"/>
                </a:lnTo>
                <a:lnTo>
                  <a:pt x="162719" y="592195"/>
                </a:lnTo>
                <a:lnTo>
                  <a:pt x="177784" y="586454"/>
                </a:lnTo>
                <a:lnTo>
                  <a:pt x="201474" y="585814"/>
                </a:lnTo>
                <a:lnTo>
                  <a:pt x="204166" y="585011"/>
                </a:lnTo>
                <a:lnTo>
                  <a:pt x="211747" y="580883"/>
                </a:lnTo>
                <a:lnTo>
                  <a:pt x="216611" y="579639"/>
                </a:lnTo>
                <a:lnTo>
                  <a:pt x="245414" y="577867"/>
                </a:lnTo>
                <a:lnTo>
                  <a:pt x="256733" y="572993"/>
                </a:lnTo>
                <a:lnTo>
                  <a:pt x="266304" y="571942"/>
                </a:lnTo>
                <a:lnTo>
                  <a:pt x="270405" y="571794"/>
                </a:lnTo>
                <a:lnTo>
                  <a:pt x="273932" y="570902"/>
                </a:lnTo>
                <a:lnTo>
                  <a:pt x="285297" y="565885"/>
                </a:lnTo>
                <a:lnTo>
                  <a:pt x="295185" y="564658"/>
                </a:lnTo>
                <a:lnTo>
                  <a:pt x="313347" y="564383"/>
                </a:lnTo>
                <a:lnTo>
                  <a:pt x="316848" y="563580"/>
                </a:lnTo>
                <a:lnTo>
                  <a:pt x="328170" y="558706"/>
                </a:lnTo>
                <a:lnTo>
                  <a:pt x="337741" y="557654"/>
                </a:lnTo>
                <a:lnTo>
                  <a:pt x="351406" y="557300"/>
                </a:lnTo>
                <a:lnTo>
                  <a:pt x="354127" y="556477"/>
                </a:lnTo>
                <a:lnTo>
                  <a:pt x="361748" y="552320"/>
                </a:lnTo>
                <a:lnTo>
                  <a:pt x="366622" y="551069"/>
                </a:lnTo>
                <a:lnTo>
                  <a:pt x="416398" y="550071"/>
                </a:lnTo>
                <a:lnTo>
                  <a:pt x="418886" y="549276"/>
                </a:lnTo>
                <a:lnTo>
                  <a:pt x="423767" y="546277"/>
                </a:lnTo>
                <a:lnTo>
                  <a:pt x="430699" y="544415"/>
                </a:lnTo>
                <a:lnTo>
                  <a:pt x="466813" y="542148"/>
                </a:lnTo>
                <a:lnTo>
                  <a:pt x="478178" y="537274"/>
                </a:lnTo>
                <a:lnTo>
                  <a:pt x="487757" y="536223"/>
                </a:lnTo>
                <a:lnTo>
                  <a:pt x="513077" y="535807"/>
                </a:lnTo>
                <a:lnTo>
                  <a:pt x="516676" y="535004"/>
                </a:lnTo>
                <a:lnTo>
                  <a:pt x="528156" y="530130"/>
                </a:lnTo>
                <a:lnTo>
                  <a:pt x="537755" y="529079"/>
                </a:lnTo>
                <a:lnTo>
                  <a:pt x="541859" y="528932"/>
                </a:lnTo>
                <a:lnTo>
                  <a:pt x="550653" y="526652"/>
                </a:lnTo>
                <a:lnTo>
                  <a:pt x="562412" y="523022"/>
                </a:lnTo>
                <a:lnTo>
                  <a:pt x="576800" y="521695"/>
                </a:lnTo>
                <a:lnTo>
                  <a:pt x="584703" y="521583"/>
                </a:lnTo>
                <a:lnTo>
                  <a:pt x="588240" y="520759"/>
                </a:lnTo>
                <a:lnTo>
                  <a:pt x="599618" y="515851"/>
                </a:lnTo>
                <a:lnTo>
                  <a:pt x="609200" y="514795"/>
                </a:lnTo>
                <a:lnTo>
                  <a:pt x="613302" y="514646"/>
                </a:lnTo>
                <a:lnTo>
                  <a:pt x="622093" y="512365"/>
                </a:lnTo>
                <a:lnTo>
                  <a:pt x="633851" y="508735"/>
                </a:lnTo>
                <a:lnTo>
                  <a:pt x="657681" y="505224"/>
                </a:lnTo>
                <a:lnTo>
                  <a:pt x="666953" y="502356"/>
                </a:lnTo>
                <a:lnTo>
                  <a:pt x="704708" y="499328"/>
                </a:lnTo>
                <a:lnTo>
                  <a:pt x="719844" y="494420"/>
                </a:lnTo>
                <a:lnTo>
                  <a:pt x="733998" y="492322"/>
                </a:lnTo>
                <a:lnTo>
                  <a:pt x="748560" y="487303"/>
                </a:lnTo>
                <a:lnTo>
                  <a:pt x="766707" y="485976"/>
                </a:lnTo>
                <a:lnTo>
                  <a:pt x="780729" y="485801"/>
                </a:lnTo>
                <a:lnTo>
                  <a:pt x="787786" y="483670"/>
                </a:lnTo>
                <a:lnTo>
                  <a:pt x="795421" y="480871"/>
                </a:lnTo>
                <a:lnTo>
                  <a:pt x="804181" y="479295"/>
                </a:lnTo>
                <a:lnTo>
                  <a:pt x="809322" y="478926"/>
                </a:lnTo>
                <a:lnTo>
                  <a:pt x="830036" y="472506"/>
                </a:lnTo>
                <a:lnTo>
                  <a:pt x="862592" y="470711"/>
                </a:lnTo>
                <a:lnTo>
                  <a:pt x="874796" y="466583"/>
                </a:lnTo>
                <a:lnTo>
                  <a:pt x="899536" y="464474"/>
                </a:lnTo>
                <a:lnTo>
                  <a:pt x="909523" y="464369"/>
                </a:lnTo>
                <a:lnTo>
                  <a:pt x="932781" y="457863"/>
                </a:lnTo>
                <a:lnTo>
                  <a:pt x="958624" y="457226"/>
                </a:lnTo>
                <a:lnTo>
                  <a:pt x="961345" y="456423"/>
                </a:lnTo>
                <a:lnTo>
                  <a:pt x="969761" y="452295"/>
                </a:lnTo>
                <a:lnTo>
                  <a:pt x="987199" y="450351"/>
                </a:lnTo>
                <a:lnTo>
                  <a:pt x="1006209" y="450082"/>
                </a:lnTo>
                <a:lnTo>
                  <a:pt x="1009737" y="449279"/>
                </a:lnTo>
                <a:lnTo>
                  <a:pt x="1019288" y="445152"/>
                </a:lnTo>
                <a:lnTo>
                  <a:pt x="1037142" y="443207"/>
                </a:lnTo>
                <a:lnTo>
                  <a:pt x="1058568" y="442938"/>
                </a:lnTo>
                <a:lnTo>
                  <a:pt x="1061311" y="442136"/>
                </a:lnTo>
                <a:lnTo>
                  <a:pt x="1069759" y="438008"/>
                </a:lnTo>
                <a:lnTo>
                  <a:pt x="1094656" y="433783"/>
                </a:lnTo>
                <a:lnTo>
                  <a:pt x="1098864" y="432064"/>
                </a:lnTo>
                <a:lnTo>
                  <a:pt x="1102464" y="431711"/>
                </a:lnTo>
                <a:lnTo>
                  <a:pt x="1105657" y="432270"/>
                </a:lnTo>
                <a:lnTo>
                  <a:pt x="1108579" y="433436"/>
                </a:lnTo>
                <a:lnTo>
                  <a:pt x="1112115" y="433420"/>
                </a:lnTo>
                <a:lnTo>
                  <a:pt x="1135372" y="428975"/>
                </a:lnTo>
                <a:lnTo>
                  <a:pt x="1153402" y="427877"/>
                </a:lnTo>
                <a:lnTo>
                  <a:pt x="1172660" y="422480"/>
                </a:lnTo>
                <a:lnTo>
                  <a:pt x="1195458" y="420746"/>
                </a:lnTo>
                <a:lnTo>
                  <a:pt x="1206837" y="415838"/>
                </a:lnTo>
                <a:lnTo>
                  <a:pt x="1216419" y="414782"/>
                </a:lnTo>
                <a:lnTo>
                  <a:pt x="1230086" y="414425"/>
                </a:lnTo>
                <a:lnTo>
                  <a:pt x="1237532" y="412260"/>
                </a:lnTo>
                <a:lnTo>
                  <a:pt x="1245339" y="409445"/>
                </a:lnTo>
                <a:lnTo>
                  <a:pt x="1256819" y="407638"/>
                </a:lnTo>
                <a:lnTo>
                  <a:pt x="1266729" y="407281"/>
                </a:lnTo>
                <a:lnTo>
                  <a:pt x="1289970" y="400717"/>
                </a:lnTo>
                <a:lnTo>
                  <a:pt x="1323972" y="400052"/>
                </a:lnTo>
                <a:lnTo>
                  <a:pt x="1326354" y="399258"/>
                </a:lnTo>
                <a:lnTo>
                  <a:pt x="1333499" y="395141"/>
                </a:lnTo>
                <a:lnTo>
                  <a:pt x="1338262" y="393899"/>
                </a:lnTo>
                <a:lnTo>
                  <a:pt x="1360392" y="392932"/>
                </a:lnTo>
                <a:lnTo>
                  <a:pt x="1382884" y="386426"/>
                </a:lnTo>
                <a:lnTo>
                  <a:pt x="1409693" y="385770"/>
                </a:lnTo>
                <a:lnTo>
                  <a:pt x="1412076" y="384974"/>
                </a:lnTo>
                <a:lnTo>
                  <a:pt x="1419223" y="380854"/>
                </a:lnTo>
                <a:lnTo>
                  <a:pt x="1423986" y="379612"/>
                </a:lnTo>
                <a:lnTo>
                  <a:pt x="1452562" y="378626"/>
                </a:lnTo>
                <a:lnTo>
                  <a:pt x="1454943" y="377830"/>
                </a:lnTo>
                <a:lnTo>
                  <a:pt x="1463057" y="372468"/>
                </a:lnTo>
                <a:lnTo>
                  <a:pt x="1465958" y="371916"/>
                </a:lnTo>
                <a:lnTo>
                  <a:pt x="1478080" y="371562"/>
                </a:lnTo>
                <a:lnTo>
                  <a:pt x="1480687" y="370739"/>
                </a:lnTo>
                <a:lnTo>
                  <a:pt x="1482424" y="369397"/>
                </a:lnTo>
                <a:lnTo>
                  <a:pt x="1483583" y="367708"/>
                </a:lnTo>
                <a:lnTo>
                  <a:pt x="1485149" y="366583"/>
                </a:lnTo>
                <a:lnTo>
                  <a:pt x="1489006" y="365332"/>
                </a:lnTo>
                <a:lnTo>
                  <a:pt x="1502632" y="364419"/>
                </a:lnTo>
                <a:lnTo>
                  <a:pt x="1504992" y="363596"/>
                </a:lnTo>
                <a:lnTo>
                  <a:pt x="1512106" y="359439"/>
                </a:lnTo>
                <a:lnTo>
                  <a:pt x="1516861" y="358188"/>
                </a:lnTo>
                <a:lnTo>
                  <a:pt x="1531144" y="357275"/>
                </a:lnTo>
                <a:lnTo>
                  <a:pt x="1533525" y="356452"/>
                </a:lnTo>
                <a:lnTo>
                  <a:pt x="1540668" y="352295"/>
                </a:lnTo>
                <a:lnTo>
                  <a:pt x="1545431" y="351044"/>
                </a:lnTo>
                <a:lnTo>
                  <a:pt x="1555925" y="350131"/>
                </a:lnTo>
                <a:lnTo>
                  <a:pt x="1569515" y="343900"/>
                </a:lnTo>
                <a:lnTo>
                  <a:pt x="1574792" y="343196"/>
                </a:lnTo>
                <a:lnTo>
                  <a:pt x="1585175" y="342988"/>
                </a:lnTo>
                <a:lnTo>
                  <a:pt x="1587802" y="342165"/>
                </a:lnTo>
                <a:lnTo>
                  <a:pt x="1589553" y="340822"/>
                </a:lnTo>
                <a:lnTo>
                  <a:pt x="1590720" y="339133"/>
                </a:lnTo>
                <a:lnTo>
                  <a:pt x="1592293" y="338008"/>
                </a:lnTo>
                <a:lnTo>
                  <a:pt x="1596156" y="336757"/>
                </a:lnTo>
                <a:lnTo>
                  <a:pt x="1609787" y="335844"/>
                </a:lnTo>
                <a:lnTo>
                  <a:pt x="1612148" y="335021"/>
                </a:lnTo>
                <a:lnTo>
                  <a:pt x="1619262" y="330864"/>
                </a:lnTo>
                <a:lnTo>
                  <a:pt x="1624017" y="329613"/>
                </a:lnTo>
                <a:lnTo>
                  <a:pt x="1645443" y="328638"/>
                </a:lnTo>
                <a:lnTo>
                  <a:pt x="1647825" y="327836"/>
                </a:lnTo>
                <a:lnTo>
                  <a:pt x="1654968" y="323708"/>
                </a:lnTo>
                <a:lnTo>
                  <a:pt x="1659731" y="322464"/>
                </a:lnTo>
                <a:lnTo>
                  <a:pt x="1677369" y="321494"/>
                </a:lnTo>
                <a:lnTo>
                  <a:pt x="1680271" y="319363"/>
                </a:lnTo>
                <a:lnTo>
                  <a:pt x="1682155" y="317684"/>
                </a:lnTo>
                <a:lnTo>
                  <a:pt x="1684205" y="316564"/>
                </a:lnTo>
                <a:lnTo>
                  <a:pt x="1688600" y="315320"/>
                </a:lnTo>
                <a:lnTo>
                  <a:pt x="1724319" y="314326"/>
                </a:lnTo>
                <a:lnTo>
                  <a:pt x="1726602" y="313532"/>
                </a:lnTo>
                <a:lnTo>
                  <a:pt x="1733608" y="309416"/>
                </a:lnTo>
                <a:lnTo>
                  <a:pt x="1738338" y="308174"/>
                </a:lnTo>
                <a:lnTo>
                  <a:pt x="1766975" y="307183"/>
                </a:lnTo>
                <a:lnTo>
                  <a:pt x="1769326" y="306389"/>
                </a:lnTo>
                <a:lnTo>
                  <a:pt x="1776429" y="302272"/>
                </a:lnTo>
                <a:lnTo>
                  <a:pt x="1784529" y="300332"/>
                </a:lnTo>
                <a:lnTo>
                  <a:pt x="1809844" y="300038"/>
                </a:lnTo>
                <a:lnTo>
                  <a:pt x="1812194" y="299244"/>
                </a:lnTo>
                <a:lnTo>
                  <a:pt x="1816921" y="296245"/>
                </a:lnTo>
                <a:lnTo>
                  <a:pt x="1818499" y="295922"/>
                </a:lnTo>
                <a:lnTo>
                  <a:pt x="1819551" y="296500"/>
                </a:lnTo>
                <a:lnTo>
                  <a:pt x="1820253" y="297679"/>
                </a:lnTo>
                <a:lnTo>
                  <a:pt x="1821514" y="298465"/>
                </a:lnTo>
                <a:lnTo>
                  <a:pt x="1827683" y="299830"/>
                </a:lnTo>
                <a:lnTo>
                  <a:pt x="1828055" y="299106"/>
                </a:lnTo>
                <a:lnTo>
                  <a:pt x="1828469" y="296183"/>
                </a:lnTo>
                <a:lnTo>
                  <a:pt x="1829373" y="295087"/>
                </a:lnTo>
                <a:lnTo>
                  <a:pt x="1830769" y="294356"/>
                </a:lnTo>
                <a:lnTo>
                  <a:pt x="1834437" y="293543"/>
                </a:lnTo>
                <a:lnTo>
                  <a:pt x="1856261" y="292896"/>
                </a:lnTo>
                <a:lnTo>
                  <a:pt x="1863428" y="286743"/>
                </a:lnTo>
                <a:lnTo>
                  <a:pt x="1866150" y="286191"/>
                </a:lnTo>
                <a:lnTo>
                  <a:pt x="1884841" y="285752"/>
                </a:lnTo>
                <a:lnTo>
                  <a:pt x="1891434" y="280841"/>
                </a:lnTo>
                <a:lnTo>
                  <a:pt x="1895795" y="279599"/>
                </a:lnTo>
                <a:lnTo>
                  <a:pt x="1917203" y="278614"/>
                </a:lnTo>
                <a:lnTo>
                  <a:pt x="1919485" y="277817"/>
                </a:lnTo>
                <a:lnTo>
                  <a:pt x="1927428" y="272456"/>
                </a:lnTo>
                <a:lnTo>
                  <a:pt x="1930313" y="271904"/>
                </a:lnTo>
                <a:lnTo>
                  <a:pt x="1952947" y="271463"/>
                </a:lnTo>
                <a:lnTo>
                  <a:pt x="1954427" y="270669"/>
                </a:lnTo>
                <a:lnTo>
                  <a:pt x="1955413" y="269346"/>
                </a:lnTo>
                <a:lnTo>
                  <a:pt x="1956072" y="267670"/>
                </a:lnTo>
                <a:lnTo>
                  <a:pt x="1957304" y="266553"/>
                </a:lnTo>
                <a:lnTo>
                  <a:pt x="1958919" y="265808"/>
                </a:lnTo>
                <a:lnTo>
                  <a:pt x="1964203" y="264406"/>
                </a:lnTo>
                <a:lnTo>
                  <a:pt x="1989366" y="264319"/>
                </a:lnTo>
                <a:lnTo>
                  <a:pt x="1990612" y="263525"/>
                </a:lnTo>
                <a:lnTo>
                  <a:pt x="1991444" y="262202"/>
                </a:lnTo>
                <a:lnTo>
                  <a:pt x="1991997" y="260526"/>
                </a:lnTo>
                <a:lnTo>
                  <a:pt x="1993161" y="259409"/>
                </a:lnTo>
                <a:lnTo>
                  <a:pt x="1994730" y="258664"/>
                </a:lnTo>
                <a:lnTo>
                  <a:pt x="1999926" y="257262"/>
                </a:lnTo>
                <a:lnTo>
                  <a:pt x="2010164" y="257183"/>
                </a:lnTo>
                <a:lnTo>
                  <a:pt x="2012415" y="256386"/>
                </a:lnTo>
                <a:lnTo>
                  <a:pt x="2021273" y="250326"/>
                </a:lnTo>
                <a:lnTo>
                  <a:pt x="2046515" y="250031"/>
                </a:lnTo>
                <a:lnTo>
                  <a:pt x="2047761" y="249237"/>
                </a:lnTo>
                <a:lnTo>
                  <a:pt x="2048593" y="247914"/>
                </a:lnTo>
                <a:lnTo>
                  <a:pt x="2049147" y="246239"/>
                </a:lnTo>
                <a:lnTo>
                  <a:pt x="2050311" y="245122"/>
                </a:lnTo>
                <a:lnTo>
                  <a:pt x="2051880" y="244377"/>
                </a:lnTo>
                <a:lnTo>
                  <a:pt x="2055740" y="243549"/>
                </a:lnTo>
                <a:lnTo>
                  <a:pt x="2067020" y="242975"/>
                </a:lnTo>
                <a:lnTo>
                  <a:pt x="2068576" y="242152"/>
                </a:lnTo>
                <a:lnTo>
                  <a:pt x="2069613" y="240809"/>
                </a:lnTo>
                <a:lnTo>
                  <a:pt x="2071277" y="236744"/>
                </a:lnTo>
                <a:lnTo>
                  <a:pt x="2072208" y="236411"/>
                </a:lnTo>
                <a:lnTo>
                  <a:pt x="2083848" y="235802"/>
                </a:lnTo>
                <a:lnTo>
                  <a:pt x="2091740" y="235751"/>
                </a:lnTo>
                <a:lnTo>
                  <a:pt x="2094623" y="233630"/>
                </a:lnTo>
                <a:lnTo>
                  <a:pt x="2096503" y="231954"/>
                </a:lnTo>
                <a:lnTo>
                  <a:pt x="2098549" y="230836"/>
                </a:lnTo>
                <a:lnTo>
                  <a:pt x="2106083" y="228894"/>
                </a:lnTo>
                <a:lnTo>
                  <a:pt x="2110806" y="228687"/>
                </a:lnTo>
                <a:lnTo>
                  <a:pt x="2112848" y="227864"/>
                </a:lnTo>
                <a:lnTo>
                  <a:pt x="2119514" y="223707"/>
                </a:lnTo>
                <a:lnTo>
                  <a:pt x="2127453" y="221752"/>
                </a:lnTo>
                <a:lnTo>
                  <a:pt x="2132219" y="221544"/>
                </a:lnTo>
                <a:lnTo>
                  <a:pt x="2134267" y="220721"/>
                </a:lnTo>
                <a:lnTo>
                  <a:pt x="2140941" y="216564"/>
                </a:lnTo>
                <a:lnTo>
                  <a:pt x="2145593" y="215313"/>
                </a:lnTo>
                <a:lnTo>
                  <a:pt x="2159801" y="214400"/>
                </a:lnTo>
                <a:lnTo>
                  <a:pt x="2162180" y="213577"/>
                </a:lnTo>
                <a:lnTo>
                  <a:pt x="2169320" y="209420"/>
                </a:lnTo>
                <a:lnTo>
                  <a:pt x="2174082" y="208169"/>
                </a:lnTo>
                <a:lnTo>
                  <a:pt x="2175669" y="207042"/>
                </a:lnTo>
                <a:lnTo>
                  <a:pt x="2176727" y="205497"/>
                </a:lnTo>
                <a:lnTo>
                  <a:pt x="2177432" y="203673"/>
                </a:lnTo>
                <a:lnTo>
                  <a:pt x="2178697" y="202457"/>
                </a:lnTo>
                <a:lnTo>
                  <a:pt x="2180333" y="201646"/>
                </a:lnTo>
                <a:lnTo>
                  <a:pt x="2182217" y="201106"/>
                </a:lnTo>
                <a:lnTo>
                  <a:pt x="2201750" y="200120"/>
                </a:lnTo>
                <a:lnTo>
                  <a:pt x="2204433" y="199294"/>
                </a:lnTo>
                <a:lnTo>
                  <a:pt x="2212002" y="195134"/>
                </a:lnTo>
                <a:lnTo>
                  <a:pt x="2220271" y="193178"/>
                </a:lnTo>
                <a:lnTo>
                  <a:pt x="2228866" y="192969"/>
                </a:lnTo>
                <a:lnTo>
                  <a:pt x="2232035" y="192146"/>
                </a:lnTo>
                <a:lnTo>
                  <a:pt x="2242825" y="187239"/>
                </a:lnTo>
                <a:lnTo>
                  <a:pt x="2248808" y="186034"/>
                </a:lnTo>
                <a:lnTo>
                  <a:pt x="2257429" y="185825"/>
                </a:lnTo>
                <a:lnTo>
                  <a:pt x="2260603" y="185002"/>
                </a:lnTo>
                <a:lnTo>
                  <a:pt x="2271399" y="180095"/>
                </a:lnTo>
                <a:lnTo>
                  <a:pt x="2281175" y="178890"/>
                </a:lnTo>
                <a:lnTo>
                  <a:pt x="2295520" y="178620"/>
                </a:lnTo>
                <a:lnTo>
                  <a:pt x="2297903" y="177817"/>
                </a:lnTo>
                <a:lnTo>
                  <a:pt x="2305048" y="173689"/>
                </a:lnTo>
                <a:lnTo>
                  <a:pt x="2309811" y="172445"/>
                </a:lnTo>
                <a:lnTo>
                  <a:pt x="2324100" y="171537"/>
                </a:lnTo>
                <a:lnTo>
                  <a:pt x="2326481" y="170714"/>
                </a:lnTo>
                <a:lnTo>
                  <a:pt x="2333625" y="166558"/>
                </a:lnTo>
                <a:lnTo>
                  <a:pt x="2338387" y="165307"/>
                </a:lnTo>
                <a:lnTo>
                  <a:pt x="2362993" y="163530"/>
                </a:lnTo>
                <a:lnTo>
                  <a:pt x="2377378" y="158655"/>
                </a:lnTo>
                <a:lnTo>
                  <a:pt x="2387371" y="157293"/>
                </a:lnTo>
                <a:lnTo>
                  <a:pt x="2409849" y="157165"/>
                </a:lnTo>
                <a:lnTo>
                  <a:pt x="2412222" y="156370"/>
                </a:lnTo>
                <a:lnTo>
                  <a:pt x="2419354" y="152253"/>
                </a:lnTo>
                <a:lnTo>
                  <a:pt x="2424114" y="151012"/>
                </a:lnTo>
                <a:lnTo>
                  <a:pt x="2463472" y="149226"/>
                </a:lnTo>
                <a:lnTo>
                  <a:pt x="2477483" y="144365"/>
                </a:lnTo>
                <a:lnTo>
                  <a:pt x="2493045" y="143006"/>
                </a:lnTo>
                <a:lnTo>
                  <a:pt x="2502669" y="142901"/>
                </a:lnTo>
                <a:lnTo>
                  <a:pt x="2505058" y="142098"/>
                </a:lnTo>
                <a:lnTo>
                  <a:pt x="2512214" y="137970"/>
                </a:lnTo>
                <a:lnTo>
                  <a:pt x="2516978" y="136726"/>
                </a:lnTo>
                <a:lnTo>
                  <a:pt x="2566693" y="135732"/>
                </a:lnTo>
                <a:lnTo>
                  <a:pt x="2569173" y="134938"/>
                </a:lnTo>
                <a:lnTo>
                  <a:pt x="2574044" y="131939"/>
                </a:lnTo>
                <a:lnTo>
                  <a:pt x="2580971" y="130077"/>
                </a:lnTo>
                <a:lnTo>
                  <a:pt x="2659945" y="127794"/>
                </a:lnTo>
                <a:lnTo>
                  <a:pt x="2669495" y="123678"/>
                </a:lnTo>
                <a:lnTo>
                  <a:pt x="2686543" y="121885"/>
                </a:lnTo>
                <a:lnTo>
                  <a:pt x="2723041" y="121451"/>
                </a:lnTo>
                <a:lnTo>
                  <a:pt x="2730536" y="119330"/>
                </a:lnTo>
                <a:lnTo>
                  <a:pt x="2739159" y="116536"/>
                </a:lnTo>
                <a:lnTo>
                  <a:pt x="2769700" y="114431"/>
                </a:lnTo>
                <a:lnTo>
                  <a:pt x="2827838" y="114300"/>
                </a:lnTo>
                <a:lnTo>
                  <a:pt x="2836643" y="112183"/>
                </a:lnTo>
                <a:lnTo>
                  <a:pt x="2848410" y="108646"/>
                </a:lnTo>
                <a:lnTo>
                  <a:pt x="2866589" y="107287"/>
                </a:lnTo>
                <a:lnTo>
                  <a:pt x="2909566" y="107157"/>
                </a:lnTo>
                <a:lnTo>
                  <a:pt x="2916624" y="105039"/>
                </a:lnTo>
                <a:lnTo>
                  <a:pt x="2924258" y="102247"/>
                </a:lnTo>
                <a:lnTo>
                  <a:pt x="2933019" y="100674"/>
                </a:lnTo>
                <a:lnTo>
                  <a:pt x="2960023" y="99236"/>
                </a:lnTo>
                <a:lnTo>
                  <a:pt x="2971355" y="94361"/>
                </a:lnTo>
                <a:lnTo>
                  <a:pt x="2980928" y="93311"/>
                </a:lnTo>
                <a:lnTo>
                  <a:pt x="3002454" y="92894"/>
                </a:lnTo>
                <a:lnTo>
                  <a:pt x="3009501" y="90763"/>
                </a:lnTo>
                <a:lnTo>
                  <a:pt x="3017131" y="87964"/>
                </a:lnTo>
                <a:lnTo>
                  <a:pt x="3025888" y="86388"/>
                </a:lnTo>
                <a:lnTo>
                  <a:pt x="3052891" y="84948"/>
                </a:lnTo>
                <a:lnTo>
                  <a:pt x="3064223" y="80074"/>
                </a:lnTo>
                <a:lnTo>
                  <a:pt x="3073796" y="79023"/>
                </a:lnTo>
                <a:lnTo>
                  <a:pt x="3077898" y="78876"/>
                </a:lnTo>
                <a:lnTo>
                  <a:pt x="3081425" y="77984"/>
                </a:lnTo>
                <a:lnTo>
                  <a:pt x="3090977" y="73730"/>
                </a:lnTo>
                <a:lnTo>
                  <a:pt x="3108829" y="71739"/>
                </a:lnTo>
                <a:lnTo>
                  <a:pt x="3127897" y="71464"/>
                </a:lnTo>
                <a:lnTo>
                  <a:pt x="3131427" y="70661"/>
                </a:lnTo>
                <a:lnTo>
                  <a:pt x="3140981" y="66533"/>
                </a:lnTo>
                <a:lnTo>
                  <a:pt x="3158835" y="64588"/>
                </a:lnTo>
                <a:lnTo>
                  <a:pt x="3170534" y="64381"/>
                </a:lnTo>
                <a:lnTo>
                  <a:pt x="3174139" y="63558"/>
                </a:lnTo>
                <a:lnTo>
                  <a:pt x="3185629" y="58651"/>
                </a:lnTo>
                <a:lnTo>
                  <a:pt x="3198748" y="56554"/>
                </a:lnTo>
                <a:lnTo>
                  <a:pt x="3213186" y="51535"/>
                </a:lnTo>
                <a:lnTo>
                  <a:pt x="3227189" y="50207"/>
                </a:lnTo>
                <a:lnTo>
                  <a:pt x="3235060" y="50096"/>
                </a:lnTo>
                <a:lnTo>
                  <a:pt x="3238588" y="49272"/>
                </a:lnTo>
                <a:lnTo>
                  <a:pt x="3249953" y="44364"/>
                </a:lnTo>
                <a:lnTo>
                  <a:pt x="3259841" y="43159"/>
                </a:lnTo>
                <a:lnTo>
                  <a:pt x="3267049" y="42950"/>
                </a:lnTo>
                <a:lnTo>
                  <a:pt x="3290224" y="36386"/>
                </a:lnTo>
                <a:lnTo>
                  <a:pt x="3309911" y="35745"/>
                </a:lnTo>
                <a:lnTo>
                  <a:pt x="3333087" y="29238"/>
                </a:lnTo>
                <a:lnTo>
                  <a:pt x="3352774" y="28601"/>
                </a:lnTo>
                <a:lnTo>
                  <a:pt x="3354369" y="27798"/>
                </a:lnTo>
                <a:lnTo>
                  <a:pt x="3355434" y="26470"/>
                </a:lnTo>
                <a:lnTo>
                  <a:pt x="3356143" y="24790"/>
                </a:lnTo>
                <a:lnTo>
                  <a:pt x="3357410" y="23670"/>
                </a:lnTo>
                <a:lnTo>
                  <a:pt x="3359048" y="22924"/>
                </a:lnTo>
                <a:lnTo>
                  <a:pt x="3362985" y="22095"/>
                </a:lnTo>
                <a:lnTo>
                  <a:pt x="3395665" y="21433"/>
                </a:lnTo>
                <a:lnTo>
                  <a:pt x="3397251" y="20639"/>
                </a:lnTo>
                <a:lnTo>
                  <a:pt x="3398309" y="19315"/>
                </a:lnTo>
                <a:lnTo>
                  <a:pt x="3399015" y="17639"/>
                </a:lnTo>
                <a:lnTo>
                  <a:pt x="3400278" y="16522"/>
                </a:lnTo>
                <a:lnTo>
                  <a:pt x="3401915" y="15777"/>
                </a:lnTo>
                <a:lnTo>
                  <a:pt x="3405850" y="14949"/>
                </a:lnTo>
                <a:lnTo>
                  <a:pt x="3432401" y="14288"/>
                </a:lnTo>
                <a:lnTo>
                  <a:pt x="3434442" y="13494"/>
                </a:lnTo>
                <a:lnTo>
                  <a:pt x="3441966" y="8136"/>
                </a:lnTo>
                <a:lnTo>
                  <a:pt x="3444816" y="7585"/>
                </a:lnTo>
                <a:lnTo>
                  <a:pt x="3461064" y="7144"/>
                </a:lnTo>
                <a:lnTo>
                  <a:pt x="3462283" y="6350"/>
                </a:lnTo>
                <a:lnTo>
                  <a:pt x="3463094" y="5027"/>
                </a:lnTo>
                <a:lnTo>
                  <a:pt x="3463636" y="3351"/>
                </a:lnTo>
                <a:lnTo>
                  <a:pt x="3464790" y="2234"/>
                </a:lnTo>
                <a:lnTo>
                  <a:pt x="3466354" y="1489"/>
                </a:lnTo>
                <a:lnTo>
                  <a:pt x="3470774" y="294"/>
                </a:lnTo>
                <a:lnTo>
                  <a:pt x="34790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2"/>
          <p:cNvSpPr/>
          <p:nvPr/>
        </p:nvSpPr>
        <p:spPr>
          <a:xfrm>
            <a:off x="8393906" y="2700337"/>
            <a:ext cx="156170" cy="114301"/>
          </a:xfrm>
          <a:custGeom>
            <a:avLst/>
            <a:gdLst/>
            <a:ahLst/>
            <a:cxnLst/>
            <a:rect l="0" t="0" r="0" b="0"/>
            <a:pathLst>
              <a:path w="156170" h="114301">
                <a:moveTo>
                  <a:pt x="0" y="7144"/>
                </a:moveTo>
                <a:lnTo>
                  <a:pt x="0" y="87"/>
                </a:lnTo>
                <a:lnTo>
                  <a:pt x="3793" y="26"/>
                </a:lnTo>
                <a:lnTo>
                  <a:pt x="59559" y="0"/>
                </a:lnTo>
                <a:lnTo>
                  <a:pt x="61138" y="794"/>
                </a:lnTo>
                <a:lnTo>
                  <a:pt x="62189" y="2117"/>
                </a:lnTo>
                <a:lnTo>
                  <a:pt x="62891" y="3792"/>
                </a:lnTo>
                <a:lnTo>
                  <a:pt x="64152" y="4910"/>
                </a:lnTo>
                <a:lnTo>
                  <a:pt x="65787" y="5654"/>
                </a:lnTo>
                <a:lnTo>
                  <a:pt x="70321" y="6850"/>
                </a:lnTo>
                <a:lnTo>
                  <a:pt x="74899" y="7057"/>
                </a:lnTo>
                <a:lnTo>
                  <a:pt x="93323" y="7143"/>
                </a:lnTo>
                <a:lnTo>
                  <a:pt x="95553" y="7143"/>
                </a:lnTo>
                <a:lnTo>
                  <a:pt x="97833" y="7937"/>
                </a:lnTo>
                <a:lnTo>
                  <a:pt x="102483" y="10936"/>
                </a:lnTo>
                <a:lnTo>
                  <a:pt x="106746" y="13993"/>
                </a:lnTo>
                <a:lnTo>
                  <a:pt x="110826" y="14200"/>
                </a:lnTo>
                <a:lnTo>
                  <a:pt x="112778" y="15023"/>
                </a:lnTo>
                <a:lnTo>
                  <a:pt x="117063" y="18054"/>
                </a:lnTo>
                <a:lnTo>
                  <a:pt x="120145" y="20431"/>
                </a:lnTo>
                <a:lnTo>
                  <a:pt x="122984" y="20987"/>
                </a:lnTo>
                <a:lnTo>
                  <a:pt x="127480" y="21343"/>
                </a:lnTo>
                <a:lnTo>
                  <a:pt x="132052" y="21405"/>
                </a:lnTo>
                <a:lnTo>
                  <a:pt x="134641" y="21424"/>
                </a:lnTo>
                <a:lnTo>
                  <a:pt x="137363" y="23545"/>
                </a:lnTo>
                <a:lnTo>
                  <a:pt x="141786" y="27581"/>
                </a:lnTo>
                <a:lnTo>
                  <a:pt x="144507" y="28134"/>
                </a:lnTo>
                <a:lnTo>
                  <a:pt x="149922" y="28567"/>
                </a:lnTo>
                <a:lnTo>
                  <a:pt x="149976" y="30688"/>
                </a:lnTo>
                <a:lnTo>
                  <a:pt x="150018" y="35632"/>
                </a:lnTo>
                <a:lnTo>
                  <a:pt x="153811" y="35693"/>
                </a:lnTo>
                <a:lnTo>
                  <a:pt x="156169" y="35711"/>
                </a:lnTo>
                <a:lnTo>
                  <a:pt x="153076" y="35717"/>
                </a:lnTo>
                <a:lnTo>
                  <a:pt x="152056" y="36511"/>
                </a:lnTo>
                <a:lnTo>
                  <a:pt x="151377" y="37835"/>
                </a:lnTo>
                <a:lnTo>
                  <a:pt x="150025" y="42837"/>
                </a:lnTo>
                <a:lnTo>
                  <a:pt x="150020" y="46647"/>
                </a:lnTo>
                <a:lnTo>
                  <a:pt x="149226" y="47767"/>
                </a:lnTo>
                <a:lnTo>
                  <a:pt x="147903" y="48513"/>
                </a:lnTo>
                <a:lnTo>
                  <a:pt x="146226" y="49011"/>
                </a:lnTo>
                <a:lnTo>
                  <a:pt x="145109" y="50136"/>
                </a:lnTo>
                <a:lnTo>
                  <a:pt x="144365" y="51681"/>
                </a:lnTo>
                <a:lnTo>
                  <a:pt x="143868" y="53504"/>
                </a:lnTo>
                <a:lnTo>
                  <a:pt x="142743" y="54719"/>
                </a:lnTo>
                <a:lnTo>
                  <a:pt x="141200" y="55530"/>
                </a:lnTo>
                <a:lnTo>
                  <a:pt x="137368" y="56430"/>
                </a:lnTo>
                <a:lnTo>
                  <a:pt x="133019" y="56830"/>
                </a:lnTo>
                <a:lnTo>
                  <a:pt x="130748" y="57730"/>
                </a:lnTo>
                <a:lnTo>
                  <a:pt x="126108" y="60848"/>
                </a:lnTo>
                <a:lnTo>
                  <a:pt x="123760" y="62790"/>
                </a:lnTo>
                <a:lnTo>
                  <a:pt x="121400" y="64879"/>
                </a:lnTo>
                <a:lnTo>
                  <a:pt x="119033" y="67065"/>
                </a:lnTo>
                <a:lnTo>
                  <a:pt x="116662" y="68523"/>
                </a:lnTo>
                <a:lnTo>
                  <a:pt x="111909" y="70142"/>
                </a:lnTo>
                <a:lnTo>
                  <a:pt x="107153" y="72978"/>
                </a:lnTo>
                <a:lnTo>
                  <a:pt x="104772" y="74846"/>
                </a:lnTo>
                <a:lnTo>
                  <a:pt x="102392" y="76885"/>
                </a:lnTo>
                <a:lnTo>
                  <a:pt x="100011" y="79038"/>
                </a:lnTo>
                <a:lnTo>
                  <a:pt x="97631" y="81267"/>
                </a:lnTo>
                <a:lnTo>
                  <a:pt x="95249" y="82753"/>
                </a:lnTo>
                <a:lnTo>
                  <a:pt x="90487" y="84404"/>
                </a:lnTo>
                <a:lnTo>
                  <a:pt x="87313" y="85638"/>
                </a:lnTo>
                <a:lnTo>
                  <a:pt x="83609" y="87255"/>
                </a:lnTo>
                <a:lnTo>
                  <a:pt x="79551" y="89126"/>
                </a:lnTo>
                <a:lnTo>
                  <a:pt x="76846" y="91167"/>
                </a:lnTo>
                <a:lnTo>
                  <a:pt x="75043" y="93322"/>
                </a:lnTo>
                <a:lnTo>
                  <a:pt x="73842" y="95552"/>
                </a:lnTo>
                <a:lnTo>
                  <a:pt x="71452" y="97039"/>
                </a:lnTo>
                <a:lnTo>
                  <a:pt x="68272" y="98030"/>
                </a:lnTo>
                <a:lnTo>
                  <a:pt x="64565" y="98691"/>
                </a:lnTo>
                <a:lnTo>
                  <a:pt x="61300" y="99925"/>
                </a:lnTo>
                <a:lnTo>
                  <a:pt x="58329" y="101542"/>
                </a:lnTo>
                <a:lnTo>
                  <a:pt x="55554" y="103413"/>
                </a:lnTo>
                <a:lnTo>
                  <a:pt x="52911" y="104661"/>
                </a:lnTo>
                <a:lnTo>
                  <a:pt x="50356" y="105493"/>
                </a:lnTo>
                <a:lnTo>
                  <a:pt x="47858" y="106047"/>
                </a:lnTo>
                <a:lnTo>
                  <a:pt x="45399" y="106417"/>
                </a:lnTo>
                <a:lnTo>
                  <a:pt x="40551" y="106828"/>
                </a:lnTo>
                <a:lnTo>
                  <a:pt x="37150" y="107059"/>
                </a:lnTo>
                <a:lnTo>
                  <a:pt x="34238" y="109230"/>
                </a:lnTo>
                <a:lnTo>
                  <a:pt x="29693" y="113299"/>
                </a:lnTo>
                <a:lnTo>
                  <a:pt x="26955" y="113855"/>
                </a:lnTo>
                <a:lnTo>
                  <a:pt x="21431" y="1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73"/>
          <p:cNvSpPr/>
          <p:nvPr/>
        </p:nvSpPr>
        <p:spPr>
          <a:xfrm>
            <a:off x="4764969" y="3229967"/>
            <a:ext cx="164219" cy="227609"/>
          </a:xfrm>
          <a:custGeom>
            <a:avLst/>
            <a:gdLst/>
            <a:ahLst/>
            <a:cxnLst/>
            <a:rect l="0" t="0" r="0" b="0"/>
            <a:pathLst>
              <a:path w="164219" h="227609">
                <a:moveTo>
                  <a:pt x="135643" y="6151"/>
                </a:moveTo>
                <a:lnTo>
                  <a:pt x="135643" y="0"/>
                </a:lnTo>
                <a:lnTo>
                  <a:pt x="135643" y="6128"/>
                </a:lnTo>
                <a:lnTo>
                  <a:pt x="129492" y="12300"/>
                </a:lnTo>
                <a:lnTo>
                  <a:pt x="128940" y="14970"/>
                </a:lnTo>
                <a:lnTo>
                  <a:pt x="128793" y="16792"/>
                </a:lnTo>
                <a:lnTo>
                  <a:pt x="127902" y="18802"/>
                </a:lnTo>
                <a:lnTo>
                  <a:pt x="122854" y="25422"/>
                </a:lnTo>
                <a:lnTo>
                  <a:pt x="118582" y="30062"/>
                </a:lnTo>
                <a:lnTo>
                  <a:pt x="111714" y="37137"/>
                </a:lnTo>
                <a:lnTo>
                  <a:pt x="110165" y="39508"/>
                </a:lnTo>
                <a:lnTo>
                  <a:pt x="108445" y="44260"/>
                </a:lnTo>
                <a:lnTo>
                  <a:pt x="106398" y="46638"/>
                </a:lnTo>
                <a:lnTo>
                  <a:pt x="103447" y="49018"/>
                </a:lnTo>
                <a:lnTo>
                  <a:pt x="94887" y="54747"/>
                </a:lnTo>
                <a:lnTo>
                  <a:pt x="91600" y="57647"/>
                </a:lnTo>
                <a:lnTo>
                  <a:pt x="89612" y="59532"/>
                </a:lnTo>
                <a:lnTo>
                  <a:pt x="88287" y="61582"/>
                </a:lnTo>
                <a:lnTo>
                  <a:pt x="85629" y="68260"/>
                </a:lnTo>
                <a:lnTo>
                  <a:pt x="82194" y="72913"/>
                </a:lnTo>
                <a:lnTo>
                  <a:pt x="78021" y="77628"/>
                </a:lnTo>
                <a:lnTo>
                  <a:pt x="73520" y="82368"/>
                </a:lnTo>
                <a:lnTo>
                  <a:pt x="54672" y="101402"/>
                </a:lnTo>
                <a:lnTo>
                  <a:pt x="53088" y="103783"/>
                </a:lnTo>
                <a:lnTo>
                  <a:pt x="51327" y="108545"/>
                </a:lnTo>
                <a:lnTo>
                  <a:pt x="48428" y="113308"/>
                </a:lnTo>
                <a:lnTo>
                  <a:pt x="44493" y="118070"/>
                </a:lnTo>
                <a:lnTo>
                  <a:pt x="40099" y="122833"/>
                </a:lnTo>
                <a:lnTo>
                  <a:pt x="35720" y="127448"/>
                </a:lnTo>
                <a:lnTo>
                  <a:pt x="32230" y="130969"/>
                </a:lnTo>
                <a:lnTo>
                  <a:pt x="30983" y="133019"/>
                </a:lnTo>
                <a:lnTo>
                  <a:pt x="28432" y="139697"/>
                </a:lnTo>
                <a:lnTo>
                  <a:pt x="23796" y="145909"/>
                </a:lnTo>
                <a:lnTo>
                  <a:pt x="19711" y="150527"/>
                </a:lnTo>
                <a:lnTo>
                  <a:pt x="17873" y="152409"/>
                </a:lnTo>
                <a:lnTo>
                  <a:pt x="16649" y="154456"/>
                </a:lnTo>
                <a:lnTo>
                  <a:pt x="15288" y="158848"/>
                </a:lnTo>
                <a:lnTo>
                  <a:pt x="14131" y="160336"/>
                </a:lnTo>
                <a:lnTo>
                  <a:pt x="12567" y="161329"/>
                </a:lnTo>
                <a:lnTo>
                  <a:pt x="10729" y="161991"/>
                </a:lnTo>
                <a:lnTo>
                  <a:pt x="9505" y="163225"/>
                </a:lnTo>
                <a:lnTo>
                  <a:pt x="8688" y="164842"/>
                </a:lnTo>
                <a:lnTo>
                  <a:pt x="7378" y="169348"/>
                </a:lnTo>
                <a:lnTo>
                  <a:pt x="7151" y="173921"/>
                </a:lnTo>
                <a:lnTo>
                  <a:pt x="6326" y="175942"/>
                </a:lnTo>
                <a:lnTo>
                  <a:pt x="1414" y="182771"/>
                </a:lnTo>
                <a:lnTo>
                  <a:pt x="0" y="184630"/>
                </a:lnTo>
                <a:lnTo>
                  <a:pt x="4839" y="189632"/>
                </a:lnTo>
                <a:lnTo>
                  <a:pt x="6969" y="191801"/>
                </a:lnTo>
                <a:lnTo>
                  <a:pt x="10822" y="191862"/>
                </a:lnTo>
                <a:lnTo>
                  <a:pt x="11948" y="192665"/>
                </a:lnTo>
                <a:lnTo>
                  <a:pt x="12699" y="193994"/>
                </a:lnTo>
                <a:lnTo>
                  <a:pt x="13199" y="195673"/>
                </a:lnTo>
                <a:lnTo>
                  <a:pt x="14326" y="196793"/>
                </a:lnTo>
                <a:lnTo>
                  <a:pt x="15871" y="197540"/>
                </a:lnTo>
                <a:lnTo>
                  <a:pt x="20262" y="198738"/>
                </a:lnTo>
                <a:lnTo>
                  <a:pt x="24815" y="198945"/>
                </a:lnTo>
                <a:lnTo>
                  <a:pt x="26833" y="199768"/>
                </a:lnTo>
                <a:lnTo>
                  <a:pt x="31191" y="202799"/>
                </a:lnTo>
                <a:lnTo>
                  <a:pt x="35774" y="204676"/>
                </a:lnTo>
                <a:lnTo>
                  <a:pt x="41392" y="205880"/>
                </a:lnTo>
                <a:lnTo>
                  <a:pt x="46393" y="206044"/>
                </a:lnTo>
                <a:lnTo>
                  <a:pt x="64022" y="206168"/>
                </a:lnTo>
                <a:lnTo>
                  <a:pt x="67258" y="206965"/>
                </a:lnTo>
                <a:lnTo>
                  <a:pt x="70209" y="208290"/>
                </a:lnTo>
                <a:lnTo>
                  <a:pt x="72971" y="209967"/>
                </a:lnTo>
                <a:lnTo>
                  <a:pt x="75605" y="211084"/>
                </a:lnTo>
                <a:lnTo>
                  <a:pt x="80649" y="212326"/>
                </a:lnTo>
                <a:lnTo>
                  <a:pt x="85537" y="212878"/>
                </a:lnTo>
                <a:lnTo>
                  <a:pt x="90355" y="213124"/>
                </a:lnTo>
                <a:lnTo>
                  <a:pt x="95142" y="213233"/>
                </a:lnTo>
                <a:lnTo>
                  <a:pt x="97530" y="214056"/>
                </a:lnTo>
                <a:lnTo>
                  <a:pt x="102300" y="217087"/>
                </a:lnTo>
                <a:lnTo>
                  <a:pt x="105477" y="218213"/>
                </a:lnTo>
                <a:lnTo>
                  <a:pt x="109182" y="218963"/>
                </a:lnTo>
                <a:lnTo>
                  <a:pt x="113240" y="219463"/>
                </a:lnTo>
                <a:lnTo>
                  <a:pt x="116739" y="219797"/>
                </a:lnTo>
                <a:lnTo>
                  <a:pt x="119865" y="220019"/>
                </a:lnTo>
                <a:lnTo>
                  <a:pt x="122743" y="220167"/>
                </a:lnTo>
                <a:lnTo>
                  <a:pt x="128057" y="220332"/>
                </a:lnTo>
                <a:lnTo>
                  <a:pt x="130586" y="220376"/>
                </a:lnTo>
                <a:lnTo>
                  <a:pt x="133066" y="221199"/>
                </a:lnTo>
                <a:lnTo>
                  <a:pt x="137937" y="224230"/>
                </a:lnTo>
                <a:lnTo>
                  <a:pt x="141350" y="226607"/>
                </a:lnTo>
                <a:lnTo>
                  <a:pt x="146382" y="227163"/>
                </a:lnTo>
                <a:lnTo>
                  <a:pt x="154962" y="227520"/>
                </a:lnTo>
                <a:lnTo>
                  <a:pt x="164218" y="2276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74"/>
          <p:cNvSpPr/>
          <p:nvPr/>
        </p:nvSpPr>
        <p:spPr>
          <a:xfrm>
            <a:off x="4772025" y="3350418"/>
            <a:ext cx="228601" cy="50008"/>
          </a:xfrm>
          <a:custGeom>
            <a:avLst/>
            <a:gdLst/>
            <a:ahLst/>
            <a:cxnLst/>
            <a:rect l="0" t="0" r="0" b="0"/>
            <a:pathLst>
              <a:path w="228601" h="50008">
                <a:moveTo>
                  <a:pt x="228600" y="0"/>
                </a:moveTo>
                <a:lnTo>
                  <a:pt x="194264" y="0"/>
                </a:lnTo>
                <a:lnTo>
                  <a:pt x="193009" y="794"/>
                </a:lnTo>
                <a:lnTo>
                  <a:pt x="191379" y="2117"/>
                </a:lnTo>
                <a:lnTo>
                  <a:pt x="189498" y="3793"/>
                </a:lnTo>
                <a:lnTo>
                  <a:pt x="187451" y="4910"/>
                </a:lnTo>
                <a:lnTo>
                  <a:pt x="183059" y="6151"/>
                </a:lnTo>
                <a:lnTo>
                  <a:pt x="176124" y="6850"/>
                </a:lnTo>
                <a:lnTo>
                  <a:pt x="169042" y="7057"/>
                </a:lnTo>
                <a:lnTo>
                  <a:pt x="161917" y="7118"/>
                </a:lnTo>
                <a:lnTo>
                  <a:pt x="159538" y="7921"/>
                </a:lnTo>
                <a:lnTo>
                  <a:pt x="157159" y="9249"/>
                </a:lnTo>
                <a:lnTo>
                  <a:pt x="154778" y="10929"/>
                </a:lnTo>
                <a:lnTo>
                  <a:pt x="152398" y="12049"/>
                </a:lnTo>
                <a:lnTo>
                  <a:pt x="147636" y="13292"/>
                </a:lnTo>
                <a:lnTo>
                  <a:pt x="140493" y="13993"/>
                </a:lnTo>
                <a:lnTo>
                  <a:pt x="133350" y="14201"/>
                </a:lnTo>
                <a:lnTo>
                  <a:pt x="130968" y="15023"/>
                </a:lnTo>
                <a:lnTo>
                  <a:pt x="128587" y="16366"/>
                </a:lnTo>
                <a:lnTo>
                  <a:pt x="126206" y="18054"/>
                </a:lnTo>
                <a:lnTo>
                  <a:pt x="123825" y="19180"/>
                </a:lnTo>
                <a:lnTo>
                  <a:pt x="119062" y="20431"/>
                </a:lnTo>
                <a:lnTo>
                  <a:pt x="112183" y="20987"/>
                </a:lnTo>
                <a:lnTo>
                  <a:pt x="104628" y="21234"/>
                </a:lnTo>
                <a:lnTo>
                  <a:pt x="93309" y="21392"/>
                </a:lnTo>
                <a:lnTo>
                  <a:pt x="90782" y="21405"/>
                </a:lnTo>
                <a:lnTo>
                  <a:pt x="88302" y="22208"/>
                </a:lnTo>
                <a:lnTo>
                  <a:pt x="85855" y="23537"/>
                </a:lnTo>
                <a:lnTo>
                  <a:pt x="83430" y="25216"/>
                </a:lnTo>
                <a:lnTo>
                  <a:pt x="81020" y="26336"/>
                </a:lnTo>
                <a:lnTo>
                  <a:pt x="76225" y="27580"/>
                </a:lnTo>
                <a:lnTo>
                  <a:pt x="71449" y="28133"/>
                </a:lnTo>
                <a:lnTo>
                  <a:pt x="66680" y="28379"/>
                </a:lnTo>
                <a:lnTo>
                  <a:pt x="61914" y="28488"/>
                </a:lnTo>
                <a:lnTo>
                  <a:pt x="59532" y="29311"/>
                </a:lnTo>
                <a:lnTo>
                  <a:pt x="57151" y="30653"/>
                </a:lnTo>
                <a:lnTo>
                  <a:pt x="54769" y="32342"/>
                </a:lnTo>
                <a:lnTo>
                  <a:pt x="52388" y="33467"/>
                </a:lnTo>
                <a:lnTo>
                  <a:pt x="47625" y="34718"/>
                </a:lnTo>
                <a:lnTo>
                  <a:pt x="45244" y="35845"/>
                </a:lnTo>
                <a:lnTo>
                  <a:pt x="42862" y="37391"/>
                </a:lnTo>
                <a:lnTo>
                  <a:pt x="40481" y="39215"/>
                </a:lnTo>
                <a:lnTo>
                  <a:pt x="38100" y="40431"/>
                </a:lnTo>
                <a:lnTo>
                  <a:pt x="33337" y="41782"/>
                </a:lnTo>
                <a:lnTo>
                  <a:pt x="26193" y="42543"/>
                </a:lnTo>
                <a:lnTo>
                  <a:pt x="19050" y="42768"/>
                </a:lnTo>
                <a:lnTo>
                  <a:pt x="12798" y="42850"/>
                </a:lnTo>
                <a:lnTo>
                  <a:pt x="10913" y="42855"/>
                </a:lnTo>
                <a:lnTo>
                  <a:pt x="8863" y="43651"/>
                </a:lnTo>
                <a:lnTo>
                  <a:pt x="6702" y="44976"/>
                </a:lnTo>
                <a:lnTo>
                  <a:pt x="0" y="5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/>
          <p:cNvGrpSpPr/>
          <p:nvPr/>
        </p:nvGrpSpPr>
        <p:grpSpPr>
          <a:xfrm>
            <a:off x="5000625" y="1671637"/>
            <a:ext cx="3621882" cy="2771776"/>
            <a:chOff x="5000625" y="1671637"/>
            <a:chExt cx="3621882" cy="2771776"/>
          </a:xfrm>
        </p:grpSpPr>
        <p:sp>
          <p:nvSpPr>
            <p:cNvPr id="121" name="SMARTPenAnnotation75"/>
            <p:cNvSpPr/>
            <p:nvPr/>
          </p:nvSpPr>
          <p:spPr>
            <a:xfrm>
              <a:off x="5000625" y="4357687"/>
              <a:ext cx="128588" cy="85726"/>
            </a:xfrm>
            <a:custGeom>
              <a:avLst/>
              <a:gdLst/>
              <a:ahLst/>
              <a:cxnLst/>
              <a:rect l="0" t="0" r="0" b="0"/>
              <a:pathLst>
                <a:path w="128588" h="85726">
                  <a:moveTo>
                    <a:pt x="0" y="85725"/>
                  </a:moveTo>
                  <a:lnTo>
                    <a:pt x="6150" y="79574"/>
                  </a:lnTo>
                  <a:lnTo>
                    <a:pt x="8819" y="79022"/>
                  </a:lnTo>
                  <a:lnTo>
                    <a:pt x="10641" y="78875"/>
                  </a:lnTo>
                  <a:lnTo>
                    <a:pt x="12651" y="77984"/>
                  </a:lnTo>
                  <a:lnTo>
                    <a:pt x="14783" y="76596"/>
                  </a:lnTo>
                  <a:lnTo>
                    <a:pt x="17000" y="74876"/>
                  </a:lnTo>
                  <a:lnTo>
                    <a:pt x="19270" y="72936"/>
                  </a:lnTo>
                  <a:lnTo>
                    <a:pt x="21578" y="70849"/>
                  </a:lnTo>
                  <a:lnTo>
                    <a:pt x="26259" y="66414"/>
                  </a:lnTo>
                  <a:lnTo>
                    <a:pt x="30985" y="61796"/>
                  </a:lnTo>
                  <a:lnTo>
                    <a:pt x="33356" y="60247"/>
                  </a:lnTo>
                  <a:lnTo>
                    <a:pt x="35731" y="59215"/>
                  </a:lnTo>
                  <a:lnTo>
                    <a:pt x="38108" y="58527"/>
                  </a:lnTo>
                  <a:lnTo>
                    <a:pt x="40487" y="57274"/>
                  </a:lnTo>
                  <a:lnTo>
                    <a:pt x="42866" y="55645"/>
                  </a:lnTo>
                  <a:lnTo>
                    <a:pt x="45246" y="53766"/>
                  </a:lnTo>
                  <a:lnTo>
                    <a:pt x="47626" y="52512"/>
                  </a:lnTo>
                  <a:lnTo>
                    <a:pt x="50007" y="51677"/>
                  </a:lnTo>
                  <a:lnTo>
                    <a:pt x="52388" y="51120"/>
                  </a:lnTo>
                  <a:lnTo>
                    <a:pt x="54769" y="49955"/>
                  </a:lnTo>
                  <a:lnTo>
                    <a:pt x="57150" y="48385"/>
                  </a:lnTo>
                  <a:lnTo>
                    <a:pt x="59531" y="46544"/>
                  </a:lnTo>
                  <a:lnTo>
                    <a:pt x="61912" y="44523"/>
                  </a:lnTo>
                  <a:lnTo>
                    <a:pt x="64293" y="42382"/>
                  </a:lnTo>
                  <a:lnTo>
                    <a:pt x="69056" y="37887"/>
                  </a:lnTo>
                  <a:lnTo>
                    <a:pt x="80962" y="26165"/>
                  </a:lnTo>
                  <a:lnTo>
                    <a:pt x="83343" y="24588"/>
                  </a:lnTo>
                  <a:lnTo>
                    <a:pt x="85725" y="23535"/>
                  </a:lnTo>
                  <a:lnTo>
                    <a:pt x="88106" y="22834"/>
                  </a:lnTo>
                  <a:lnTo>
                    <a:pt x="90487" y="21572"/>
                  </a:lnTo>
                  <a:lnTo>
                    <a:pt x="92868" y="19938"/>
                  </a:lnTo>
                  <a:lnTo>
                    <a:pt x="95250" y="18054"/>
                  </a:lnTo>
                  <a:lnTo>
                    <a:pt x="97631" y="16005"/>
                  </a:lnTo>
                  <a:lnTo>
                    <a:pt x="100012" y="13845"/>
                  </a:lnTo>
                  <a:lnTo>
                    <a:pt x="102393" y="11611"/>
                  </a:lnTo>
                  <a:lnTo>
                    <a:pt x="104775" y="10122"/>
                  </a:lnTo>
                  <a:lnTo>
                    <a:pt x="107156" y="9129"/>
                  </a:lnTo>
                  <a:lnTo>
                    <a:pt x="109537" y="8468"/>
                  </a:lnTo>
                  <a:lnTo>
                    <a:pt x="112712" y="7233"/>
                  </a:lnTo>
                  <a:lnTo>
                    <a:pt x="116416" y="5616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76"/>
            <p:cNvSpPr/>
            <p:nvPr/>
          </p:nvSpPr>
          <p:spPr>
            <a:xfrm>
              <a:off x="5307806" y="4143375"/>
              <a:ext cx="157163" cy="107157"/>
            </a:xfrm>
            <a:custGeom>
              <a:avLst/>
              <a:gdLst/>
              <a:ahLst/>
              <a:cxnLst/>
              <a:rect l="0" t="0" r="0" b="0"/>
              <a:pathLst>
                <a:path w="157163" h="107157">
                  <a:moveTo>
                    <a:pt x="0" y="107156"/>
                  </a:moveTo>
                  <a:lnTo>
                    <a:pt x="17778" y="107156"/>
                  </a:lnTo>
                  <a:lnTo>
                    <a:pt x="19789" y="106362"/>
                  </a:lnTo>
                  <a:lnTo>
                    <a:pt x="24141" y="103364"/>
                  </a:lnTo>
                  <a:lnTo>
                    <a:pt x="28721" y="101501"/>
                  </a:lnTo>
                  <a:lnTo>
                    <a:pt x="31054" y="101005"/>
                  </a:lnTo>
                  <a:lnTo>
                    <a:pt x="35762" y="98337"/>
                  </a:lnTo>
                  <a:lnTo>
                    <a:pt x="38129" y="96514"/>
                  </a:lnTo>
                  <a:lnTo>
                    <a:pt x="40500" y="94505"/>
                  </a:lnTo>
                  <a:lnTo>
                    <a:pt x="42875" y="92372"/>
                  </a:lnTo>
                  <a:lnTo>
                    <a:pt x="48598" y="87038"/>
                  </a:lnTo>
                  <a:lnTo>
                    <a:pt x="59826" y="75896"/>
                  </a:lnTo>
                  <a:lnTo>
                    <a:pt x="62902" y="73616"/>
                  </a:lnTo>
                  <a:lnTo>
                    <a:pt x="66541" y="71302"/>
                  </a:lnTo>
                  <a:lnTo>
                    <a:pt x="70554" y="68966"/>
                  </a:lnTo>
                  <a:lnTo>
                    <a:pt x="74024" y="66615"/>
                  </a:lnTo>
                  <a:lnTo>
                    <a:pt x="77130" y="64254"/>
                  </a:lnTo>
                  <a:lnTo>
                    <a:pt x="79995" y="61886"/>
                  </a:lnTo>
                  <a:lnTo>
                    <a:pt x="82699" y="59513"/>
                  </a:lnTo>
                  <a:lnTo>
                    <a:pt x="85295" y="57138"/>
                  </a:lnTo>
                  <a:lnTo>
                    <a:pt x="90297" y="52382"/>
                  </a:lnTo>
                  <a:lnTo>
                    <a:pt x="102369" y="40480"/>
                  </a:lnTo>
                  <a:lnTo>
                    <a:pt x="105552" y="38099"/>
                  </a:lnTo>
                  <a:lnTo>
                    <a:pt x="109262" y="35718"/>
                  </a:lnTo>
                  <a:lnTo>
                    <a:pt x="113322" y="33337"/>
                  </a:lnTo>
                  <a:lnTo>
                    <a:pt x="116823" y="31749"/>
                  </a:lnTo>
                  <a:lnTo>
                    <a:pt x="119951" y="30691"/>
                  </a:lnTo>
                  <a:lnTo>
                    <a:pt x="122829" y="29985"/>
                  </a:lnTo>
                  <a:lnTo>
                    <a:pt x="125542" y="28721"/>
                  </a:lnTo>
                  <a:lnTo>
                    <a:pt x="128145" y="27085"/>
                  </a:lnTo>
                  <a:lnTo>
                    <a:pt x="130674" y="25200"/>
                  </a:lnTo>
                  <a:lnTo>
                    <a:pt x="133153" y="23150"/>
                  </a:lnTo>
                  <a:lnTo>
                    <a:pt x="135600" y="20990"/>
                  </a:lnTo>
                  <a:lnTo>
                    <a:pt x="140435" y="16472"/>
                  </a:lnTo>
                  <a:lnTo>
                    <a:pt x="145230" y="11819"/>
                  </a:lnTo>
                  <a:lnTo>
                    <a:pt x="147620" y="10261"/>
                  </a:lnTo>
                  <a:lnTo>
                    <a:pt x="152392" y="8529"/>
                  </a:lnTo>
                  <a:lnTo>
                    <a:pt x="153982" y="7273"/>
                  </a:lnTo>
                  <a:lnTo>
                    <a:pt x="155042" y="5643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77"/>
            <p:cNvSpPr/>
            <p:nvPr/>
          </p:nvSpPr>
          <p:spPr>
            <a:xfrm>
              <a:off x="5636418" y="3843337"/>
              <a:ext cx="192883" cy="150020"/>
            </a:xfrm>
            <a:custGeom>
              <a:avLst/>
              <a:gdLst/>
              <a:ahLst/>
              <a:cxnLst/>
              <a:rect l="0" t="0" r="0" b="0"/>
              <a:pathLst>
                <a:path w="192883" h="150020">
                  <a:moveTo>
                    <a:pt x="0" y="150019"/>
                  </a:moveTo>
                  <a:lnTo>
                    <a:pt x="3793" y="146227"/>
                  </a:lnTo>
                  <a:lnTo>
                    <a:pt x="5703" y="145109"/>
                  </a:lnTo>
                  <a:lnTo>
                    <a:pt x="11392" y="143537"/>
                  </a:lnTo>
                  <a:lnTo>
                    <a:pt x="13001" y="143169"/>
                  </a:lnTo>
                  <a:lnTo>
                    <a:pt x="17699" y="139170"/>
                  </a:lnTo>
                  <a:lnTo>
                    <a:pt x="21889" y="135143"/>
                  </a:lnTo>
                  <a:lnTo>
                    <a:pt x="31047" y="126090"/>
                  </a:lnTo>
                  <a:lnTo>
                    <a:pt x="33398" y="124541"/>
                  </a:lnTo>
                  <a:lnTo>
                    <a:pt x="38127" y="122820"/>
                  </a:lnTo>
                  <a:lnTo>
                    <a:pt x="41293" y="121568"/>
                  </a:lnTo>
                  <a:lnTo>
                    <a:pt x="44991" y="119939"/>
                  </a:lnTo>
                  <a:lnTo>
                    <a:pt x="49044" y="118059"/>
                  </a:lnTo>
                  <a:lnTo>
                    <a:pt x="52540" y="116012"/>
                  </a:lnTo>
                  <a:lnTo>
                    <a:pt x="58541" y="111621"/>
                  </a:lnTo>
                  <a:lnTo>
                    <a:pt x="63854" y="107024"/>
                  </a:lnTo>
                  <a:lnTo>
                    <a:pt x="66381" y="104687"/>
                  </a:lnTo>
                  <a:lnTo>
                    <a:pt x="69655" y="102335"/>
                  </a:lnTo>
                  <a:lnTo>
                    <a:pt x="73424" y="99973"/>
                  </a:lnTo>
                  <a:lnTo>
                    <a:pt x="77525" y="97605"/>
                  </a:lnTo>
                  <a:lnTo>
                    <a:pt x="81052" y="95233"/>
                  </a:lnTo>
                  <a:lnTo>
                    <a:pt x="84197" y="92858"/>
                  </a:lnTo>
                  <a:lnTo>
                    <a:pt x="87088" y="90480"/>
                  </a:lnTo>
                  <a:lnTo>
                    <a:pt x="90602" y="88101"/>
                  </a:lnTo>
                  <a:lnTo>
                    <a:pt x="94533" y="85722"/>
                  </a:lnTo>
                  <a:lnTo>
                    <a:pt x="98741" y="83341"/>
                  </a:lnTo>
                  <a:lnTo>
                    <a:pt x="102340" y="80961"/>
                  </a:lnTo>
                  <a:lnTo>
                    <a:pt x="105533" y="78580"/>
                  </a:lnTo>
                  <a:lnTo>
                    <a:pt x="108455" y="76199"/>
                  </a:lnTo>
                  <a:lnTo>
                    <a:pt x="111197" y="73818"/>
                  </a:lnTo>
                  <a:lnTo>
                    <a:pt x="113819" y="71437"/>
                  </a:lnTo>
                  <a:lnTo>
                    <a:pt x="118849" y="66675"/>
                  </a:lnTo>
                  <a:lnTo>
                    <a:pt x="138104" y="47625"/>
                  </a:lnTo>
                  <a:lnTo>
                    <a:pt x="159544" y="26194"/>
                  </a:lnTo>
                  <a:lnTo>
                    <a:pt x="162719" y="23813"/>
                  </a:lnTo>
                  <a:lnTo>
                    <a:pt x="166423" y="21431"/>
                  </a:lnTo>
                  <a:lnTo>
                    <a:pt x="170480" y="19050"/>
                  </a:lnTo>
                  <a:lnTo>
                    <a:pt x="173978" y="17463"/>
                  </a:lnTo>
                  <a:lnTo>
                    <a:pt x="179982" y="15698"/>
                  </a:lnTo>
                  <a:lnTo>
                    <a:pt x="182695" y="13641"/>
                  </a:lnTo>
                  <a:lnTo>
                    <a:pt x="185297" y="10681"/>
                  </a:lnTo>
                  <a:lnTo>
                    <a:pt x="19288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78"/>
            <p:cNvSpPr/>
            <p:nvPr/>
          </p:nvSpPr>
          <p:spPr>
            <a:xfrm>
              <a:off x="5986462" y="3614737"/>
              <a:ext cx="164307" cy="121445"/>
            </a:xfrm>
            <a:custGeom>
              <a:avLst/>
              <a:gdLst/>
              <a:ahLst/>
              <a:cxnLst/>
              <a:rect l="0" t="0" r="0" b="0"/>
              <a:pathLst>
                <a:path w="164307" h="121445">
                  <a:moveTo>
                    <a:pt x="0" y="121444"/>
                  </a:moveTo>
                  <a:lnTo>
                    <a:pt x="0" y="117652"/>
                  </a:lnTo>
                  <a:lnTo>
                    <a:pt x="794" y="116534"/>
                  </a:lnTo>
                  <a:lnTo>
                    <a:pt x="2117" y="115789"/>
                  </a:lnTo>
                  <a:lnTo>
                    <a:pt x="6151" y="114594"/>
                  </a:lnTo>
                  <a:lnTo>
                    <a:pt x="8819" y="112314"/>
                  </a:lnTo>
                  <a:lnTo>
                    <a:pt x="10642" y="110595"/>
                  </a:lnTo>
                  <a:lnTo>
                    <a:pt x="12651" y="109449"/>
                  </a:lnTo>
                  <a:lnTo>
                    <a:pt x="17000" y="108175"/>
                  </a:lnTo>
                  <a:lnTo>
                    <a:pt x="18477" y="107042"/>
                  </a:lnTo>
                  <a:lnTo>
                    <a:pt x="19462" y="105492"/>
                  </a:lnTo>
                  <a:lnTo>
                    <a:pt x="20119" y="103666"/>
                  </a:lnTo>
                  <a:lnTo>
                    <a:pt x="21350" y="101654"/>
                  </a:lnTo>
                  <a:lnTo>
                    <a:pt x="22964" y="99520"/>
                  </a:lnTo>
                  <a:lnTo>
                    <a:pt x="24835" y="97303"/>
                  </a:lnTo>
                  <a:lnTo>
                    <a:pt x="27669" y="95031"/>
                  </a:lnTo>
                  <a:lnTo>
                    <a:pt x="31146" y="92723"/>
                  </a:lnTo>
                  <a:lnTo>
                    <a:pt x="35052" y="90390"/>
                  </a:lnTo>
                  <a:lnTo>
                    <a:pt x="38449" y="88835"/>
                  </a:lnTo>
                  <a:lnTo>
                    <a:pt x="41508" y="87798"/>
                  </a:lnTo>
                  <a:lnTo>
                    <a:pt x="44341" y="87107"/>
                  </a:lnTo>
                  <a:lnTo>
                    <a:pt x="46229" y="85853"/>
                  </a:lnTo>
                  <a:lnTo>
                    <a:pt x="47488" y="84223"/>
                  </a:lnTo>
                  <a:lnTo>
                    <a:pt x="48328" y="82342"/>
                  </a:lnTo>
                  <a:lnTo>
                    <a:pt x="49681" y="80295"/>
                  </a:lnTo>
                  <a:lnTo>
                    <a:pt x="51377" y="78136"/>
                  </a:lnTo>
                  <a:lnTo>
                    <a:pt x="53301" y="75903"/>
                  </a:lnTo>
                  <a:lnTo>
                    <a:pt x="56172" y="74415"/>
                  </a:lnTo>
                  <a:lnTo>
                    <a:pt x="59673" y="73422"/>
                  </a:lnTo>
                  <a:lnTo>
                    <a:pt x="63595" y="72761"/>
                  </a:lnTo>
                  <a:lnTo>
                    <a:pt x="67002" y="71526"/>
                  </a:lnTo>
                  <a:lnTo>
                    <a:pt x="70069" y="69909"/>
                  </a:lnTo>
                  <a:lnTo>
                    <a:pt x="72906" y="68037"/>
                  </a:lnTo>
                  <a:lnTo>
                    <a:pt x="75592" y="65996"/>
                  </a:lnTo>
                  <a:lnTo>
                    <a:pt x="78176" y="63841"/>
                  </a:lnTo>
                  <a:lnTo>
                    <a:pt x="80692" y="61611"/>
                  </a:lnTo>
                  <a:lnTo>
                    <a:pt x="85605" y="57016"/>
                  </a:lnTo>
                  <a:lnTo>
                    <a:pt x="95226" y="47599"/>
                  </a:lnTo>
                  <a:lnTo>
                    <a:pt x="102387" y="40473"/>
                  </a:lnTo>
                  <a:lnTo>
                    <a:pt x="104770" y="38889"/>
                  </a:lnTo>
                  <a:lnTo>
                    <a:pt x="109536" y="37128"/>
                  </a:lnTo>
                  <a:lnTo>
                    <a:pt x="114299" y="34229"/>
                  </a:lnTo>
                  <a:lnTo>
                    <a:pt x="116680" y="32344"/>
                  </a:lnTo>
                  <a:lnTo>
                    <a:pt x="119062" y="31087"/>
                  </a:lnTo>
                  <a:lnTo>
                    <a:pt x="123825" y="29692"/>
                  </a:lnTo>
                  <a:lnTo>
                    <a:pt x="128588" y="26955"/>
                  </a:lnTo>
                  <a:lnTo>
                    <a:pt x="130969" y="25114"/>
                  </a:lnTo>
                  <a:lnTo>
                    <a:pt x="133350" y="23092"/>
                  </a:lnTo>
                  <a:lnTo>
                    <a:pt x="135731" y="20951"/>
                  </a:lnTo>
                  <a:lnTo>
                    <a:pt x="138113" y="18730"/>
                  </a:lnTo>
                  <a:lnTo>
                    <a:pt x="140494" y="17249"/>
                  </a:lnTo>
                  <a:lnTo>
                    <a:pt x="145256" y="15604"/>
                  </a:lnTo>
                  <a:lnTo>
                    <a:pt x="150019" y="12756"/>
                  </a:lnTo>
                  <a:lnTo>
                    <a:pt x="152400" y="10885"/>
                  </a:lnTo>
                  <a:lnTo>
                    <a:pt x="153988" y="8844"/>
                  </a:lnTo>
                  <a:lnTo>
                    <a:pt x="155046" y="6690"/>
                  </a:lnTo>
                  <a:lnTo>
                    <a:pt x="155752" y="4460"/>
                  </a:lnTo>
                  <a:lnTo>
                    <a:pt x="157016" y="2973"/>
                  </a:lnTo>
                  <a:lnTo>
                    <a:pt x="158652" y="1982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79"/>
            <p:cNvSpPr/>
            <p:nvPr/>
          </p:nvSpPr>
          <p:spPr>
            <a:xfrm>
              <a:off x="6293643" y="3393281"/>
              <a:ext cx="192883" cy="121445"/>
            </a:xfrm>
            <a:custGeom>
              <a:avLst/>
              <a:gdLst/>
              <a:ahLst/>
              <a:cxnLst/>
              <a:rect l="0" t="0" r="0" b="0"/>
              <a:pathLst>
                <a:path w="192883" h="121445">
                  <a:moveTo>
                    <a:pt x="0" y="121444"/>
                  </a:moveTo>
                  <a:lnTo>
                    <a:pt x="3793" y="117651"/>
                  </a:lnTo>
                  <a:lnTo>
                    <a:pt x="5703" y="116534"/>
                  </a:lnTo>
                  <a:lnTo>
                    <a:pt x="11392" y="114962"/>
                  </a:lnTo>
                  <a:lnTo>
                    <a:pt x="13001" y="114594"/>
                  </a:lnTo>
                  <a:lnTo>
                    <a:pt x="15833" y="112314"/>
                  </a:lnTo>
                  <a:lnTo>
                    <a:pt x="20531" y="108655"/>
                  </a:lnTo>
                  <a:lnTo>
                    <a:pt x="24006" y="106568"/>
                  </a:lnTo>
                  <a:lnTo>
                    <a:pt x="27910" y="104383"/>
                  </a:lnTo>
                  <a:lnTo>
                    <a:pt x="31307" y="102926"/>
                  </a:lnTo>
                  <a:lnTo>
                    <a:pt x="37198" y="101307"/>
                  </a:lnTo>
                  <a:lnTo>
                    <a:pt x="42462" y="98471"/>
                  </a:lnTo>
                  <a:lnTo>
                    <a:pt x="44977" y="96604"/>
                  </a:lnTo>
                  <a:lnTo>
                    <a:pt x="48241" y="94565"/>
                  </a:lnTo>
                  <a:lnTo>
                    <a:pt x="52004" y="92412"/>
                  </a:lnTo>
                  <a:lnTo>
                    <a:pt x="56101" y="90183"/>
                  </a:lnTo>
                  <a:lnTo>
                    <a:pt x="59626" y="87110"/>
                  </a:lnTo>
                  <a:lnTo>
                    <a:pt x="62769" y="83473"/>
                  </a:lnTo>
                  <a:lnTo>
                    <a:pt x="65659" y="79461"/>
                  </a:lnTo>
                  <a:lnTo>
                    <a:pt x="69173" y="76787"/>
                  </a:lnTo>
                  <a:lnTo>
                    <a:pt x="73103" y="75003"/>
                  </a:lnTo>
                  <a:lnTo>
                    <a:pt x="77311" y="73815"/>
                  </a:lnTo>
                  <a:lnTo>
                    <a:pt x="80909" y="72229"/>
                  </a:lnTo>
                  <a:lnTo>
                    <a:pt x="84102" y="70377"/>
                  </a:lnTo>
                  <a:lnTo>
                    <a:pt x="87024" y="68349"/>
                  </a:lnTo>
                  <a:lnTo>
                    <a:pt x="90560" y="66204"/>
                  </a:lnTo>
                  <a:lnTo>
                    <a:pt x="94505" y="63980"/>
                  </a:lnTo>
                  <a:lnTo>
                    <a:pt x="98722" y="61703"/>
                  </a:lnTo>
                  <a:lnTo>
                    <a:pt x="102328" y="59391"/>
                  </a:lnTo>
                  <a:lnTo>
                    <a:pt x="105524" y="57057"/>
                  </a:lnTo>
                  <a:lnTo>
                    <a:pt x="108450" y="54707"/>
                  </a:lnTo>
                  <a:lnTo>
                    <a:pt x="111988" y="52346"/>
                  </a:lnTo>
                  <a:lnTo>
                    <a:pt x="115933" y="49978"/>
                  </a:lnTo>
                  <a:lnTo>
                    <a:pt x="120152" y="47607"/>
                  </a:lnTo>
                  <a:lnTo>
                    <a:pt x="124551" y="44438"/>
                  </a:lnTo>
                  <a:lnTo>
                    <a:pt x="129072" y="40738"/>
                  </a:lnTo>
                  <a:lnTo>
                    <a:pt x="137534" y="33186"/>
                  </a:lnTo>
                  <a:lnTo>
                    <a:pt x="143941" y="27185"/>
                  </a:lnTo>
                  <a:lnTo>
                    <a:pt x="147555" y="24473"/>
                  </a:lnTo>
                  <a:lnTo>
                    <a:pt x="151551" y="21872"/>
                  </a:lnTo>
                  <a:lnTo>
                    <a:pt x="155803" y="19344"/>
                  </a:lnTo>
                  <a:lnTo>
                    <a:pt x="159431" y="17658"/>
                  </a:lnTo>
                  <a:lnTo>
                    <a:pt x="162644" y="16534"/>
                  </a:lnTo>
                  <a:lnTo>
                    <a:pt x="165579" y="15786"/>
                  </a:lnTo>
                  <a:lnTo>
                    <a:pt x="170958" y="12837"/>
                  </a:lnTo>
                  <a:lnTo>
                    <a:pt x="173503" y="10939"/>
                  </a:lnTo>
                  <a:lnTo>
                    <a:pt x="178448" y="8831"/>
                  </a:lnTo>
                  <a:lnTo>
                    <a:pt x="180878" y="8268"/>
                  </a:lnTo>
                  <a:lnTo>
                    <a:pt x="185695" y="5527"/>
                  </a:lnTo>
                  <a:lnTo>
                    <a:pt x="19288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80"/>
            <p:cNvSpPr/>
            <p:nvPr/>
          </p:nvSpPr>
          <p:spPr>
            <a:xfrm>
              <a:off x="6607968" y="3200400"/>
              <a:ext cx="142876" cy="100013"/>
            </a:xfrm>
            <a:custGeom>
              <a:avLst/>
              <a:gdLst/>
              <a:ahLst/>
              <a:cxnLst/>
              <a:rect l="0" t="0" r="0" b="0"/>
              <a:pathLst>
                <a:path w="142876" h="100013">
                  <a:moveTo>
                    <a:pt x="0" y="100012"/>
                  </a:moveTo>
                  <a:lnTo>
                    <a:pt x="3793" y="100012"/>
                  </a:lnTo>
                  <a:lnTo>
                    <a:pt x="4910" y="99218"/>
                  </a:lnTo>
                  <a:lnTo>
                    <a:pt x="5654" y="97895"/>
                  </a:lnTo>
                  <a:lnTo>
                    <a:pt x="6850" y="93861"/>
                  </a:lnTo>
                  <a:lnTo>
                    <a:pt x="7742" y="93530"/>
                  </a:lnTo>
                  <a:lnTo>
                    <a:pt x="10849" y="93162"/>
                  </a:lnTo>
                  <a:lnTo>
                    <a:pt x="14876" y="92999"/>
                  </a:lnTo>
                  <a:lnTo>
                    <a:pt x="17061" y="92956"/>
                  </a:lnTo>
                  <a:lnTo>
                    <a:pt x="19311" y="92133"/>
                  </a:lnTo>
                  <a:lnTo>
                    <a:pt x="21606" y="90790"/>
                  </a:lnTo>
                  <a:lnTo>
                    <a:pt x="27199" y="86725"/>
                  </a:lnTo>
                  <a:lnTo>
                    <a:pt x="30080" y="84053"/>
                  </a:lnTo>
                  <a:lnTo>
                    <a:pt x="31960" y="82229"/>
                  </a:lnTo>
                  <a:lnTo>
                    <a:pt x="34006" y="81013"/>
                  </a:lnTo>
                  <a:lnTo>
                    <a:pt x="38397" y="79662"/>
                  </a:lnTo>
                  <a:lnTo>
                    <a:pt x="40680" y="78507"/>
                  </a:lnTo>
                  <a:lnTo>
                    <a:pt x="42995" y="76944"/>
                  </a:lnTo>
                  <a:lnTo>
                    <a:pt x="45332" y="75109"/>
                  </a:lnTo>
                  <a:lnTo>
                    <a:pt x="47684" y="73091"/>
                  </a:lnTo>
                  <a:lnTo>
                    <a:pt x="50046" y="70952"/>
                  </a:lnTo>
                  <a:lnTo>
                    <a:pt x="52414" y="68733"/>
                  </a:lnTo>
                  <a:lnTo>
                    <a:pt x="54786" y="67253"/>
                  </a:lnTo>
                  <a:lnTo>
                    <a:pt x="57162" y="66266"/>
                  </a:lnTo>
                  <a:lnTo>
                    <a:pt x="59539" y="65609"/>
                  </a:lnTo>
                  <a:lnTo>
                    <a:pt x="61918" y="64377"/>
                  </a:lnTo>
                  <a:lnTo>
                    <a:pt x="64297" y="62761"/>
                  </a:lnTo>
                  <a:lnTo>
                    <a:pt x="66678" y="60890"/>
                  </a:lnTo>
                  <a:lnTo>
                    <a:pt x="69852" y="58850"/>
                  </a:lnTo>
                  <a:lnTo>
                    <a:pt x="73555" y="56696"/>
                  </a:lnTo>
                  <a:lnTo>
                    <a:pt x="77613" y="54466"/>
                  </a:lnTo>
                  <a:lnTo>
                    <a:pt x="81110" y="52185"/>
                  </a:lnTo>
                  <a:lnTo>
                    <a:pt x="84236" y="49871"/>
                  </a:lnTo>
                  <a:lnTo>
                    <a:pt x="87114" y="47535"/>
                  </a:lnTo>
                  <a:lnTo>
                    <a:pt x="89826" y="45184"/>
                  </a:lnTo>
                  <a:lnTo>
                    <a:pt x="92428" y="42822"/>
                  </a:lnTo>
                  <a:lnTo>
                    <a:pt x="97435" y="38082"/>
                  </a:lnTo>
                  <a:lnTo>
                    <a:pt x="109512" y="26191"/>
                  </a:lnTo>
                  <a:lnTo>
                    <a:pt x="112696" y="24604"/>
                  </a:lnTo>
                  <a:lnTo>
                    <a:pt x="116406" y="23547"/>
                  </a:lnTo>
                  <a:lnTo>
                    <a:pt x="120467" y="22841"/>
                  </a:lnTo>
                  <a:lnTo>
                    <a:pt x="123173" y="21577"/>
                  </a:lnTo>
                  <a:lnTo>
                    <a:pt x="124979" y="19941"/>
                  </a:lnTo>
                  <a:lnTo>
                    <a:pt x="126182" y="18056"/>
                  </a:lnTo>
                  <a:lnTo>
                    <a:pt x="127777" y="16006"/>
                  </a:lnTo>
                  <a:lnTo>
                    <a:pt x="129635" y="13846"/>
                  </a:lnTo>
                  <a:lnTo>
                    <a:pt x="131667" y="11612"/>
                  </a:lnTo>
                  <a:lnTo>
                    <a:pt x="133815" y="10122"/>
                  </a:lnTo>
                  <a:lnTo>
                    <a:pt x="136042" y="9129"/>
                  </a:lnTo>
                  <a:lnTo>
                    <a:pt x="138320" y="8467"/>
                  </a:lnTo>
                  <a:lnTo>
                    <a:pt x="139838" y="7232"/>
                  </a:lnTo>
                  <a:lnTo>
                    <a:pt x="140851" y="5615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81"/>
            <p:cNvSpPr/>
            <p:nvPr/>
          </p:nvSpPr>
          <p:spPr>
            <a:xfrm>
              <a:off x="6850856" y="3043237"/>
              <a:ext cx="92870" cy="85726"/>
            </a:xfrm>
            <a:custGeom>
              <a:avLst/>
              <a:gdLst/>
              <a:ahLst/>
              <a:cxnLst/>
              <a:rect l="0" t="0" r="0" b="0"/>
              <a:pathLst>
                <a:path w="92870" h="85726">
                  <a:moveTo>
                    <a:pt x="0" y="85725"/>
                  </a:moveTo>
                  <a:lnTo>
                    <a:pt x="3793" y="85725"/>
                  </a:lnTo>
                  <a:lnTo>
                    <a:pt x="4910" y="84931"/>
                  </a:lnTo>
                  <a:lnTo>
                    <a:pt x="5654" y="83608"/>
                  </a:lnTo>
                  <a:lnTo>
                    <a:pt x="6850" y="79574"/>
                  </a:lnTo>
                  <a:lnTo>
                    <a:pt x="9129" y="76906"/>
                  </a:lnTo>
                  <a:lnTo>
                    <a:pt x="13269" y="72518"/>
                  </a:lnTo>
                  <a:lnTo>
                    <a:pt x="17778" y="67965"/>
                  </a:lnTo>
                  <a:lnTo>
                    <a:pt x="19789" y="66742"/>
                  </a:lnTo>
                  <a:lnTo>
                    <a:pt x="21924" y="65926"/>
                  </a:lnTo>
                  <a:lnTo>
                    <a:pt x="24141" y="65382"/>
                  </a:lnTo>
                  <a:lnTo>
                    <a:pt x="26413" y="64225"/>
                  </a:lnTo>
                  <a:lnTo>
                    <a:pt x="28720" y="62661"/>
                  </a:lnTo>
                  <a:lnTo>
                    <a:pt x="31054" y="60824"/>
                  </a:lnTo>
                  <a:lnTo>
                    <a:pt x="33402" y="58805"/>
                  </a:lnTo>
                  <a:lnTo>
                    <a:pt x="35762" y="56666"/>
                  </a:lnTo>
                  <a:lnTo>
                    <a:pt x="41460" y="51322"/>
                  </a:lnTo>
                  <a:lnTo>
                    <a:pt x="59619" y="33248"/>
                  </a:lnTo>
                  <a:lnTo>
                    <a:pt x="61970" y="31690"/>
                  </a:lnTo>
                  <a:lnTo>
                    <a:pt x="64332" y="30652"/>
                  </a:lnTo>
                  <a:lnTo>
                    <a:pt x="66701" y="29960"/>
                  </a:lnTo>
                  <a:lnTo>
                    <a:pt x="69073" y="28704"/>
                  </a:lnTo>
                  <a:lnTo>
                    <a:pt x="71449" y="27074"/>
                  </a:lnTo>
                  <a:lnTo>
                    <a:pt x="73826" y="25193"/>
                  </a:lnTo>
                  <a:lnTo>
                    <a:pt x="75411" y="23145"/>
                  </a:lnTo>
                  <a:lnTo>
                    <a:pt x="76468" y="20987"/>
                  </a:lnTo>
                  <a:lnTo>
                    <a:pt x="77173" y="18754"/>
                  </a:lnTo>
                  <a:lnTo>
                    <a:pt x="78436" y="16471"/>
                  </a:lnTo>
                  <a:lnTo>
                    <a:pt x="80072" y="14156"/>
                  </a:lnTo>
                  <a:lnTo>
                    <a:pt x="81956" y="11818"/>
                  </a:lnTo>
                  <a:lnTo>
                    <a:pt x="84006" y="10260"/>
                  </a:lnTo>
                  <a:lnTo>
                    <a:pt x="86167" y="9221"/>
                  </a:lnTo>
                  <a:lnTo>
                    <a:pt x="88401" y="8529"/>
                  </a:lnTo>
                  <a:lnTo>
                    <a:pt x="89890" y="7273"/>
                  </a:lnTo>
                  <a:lnTo>
                    <a:pt x="90883" y="5643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82"/>
            <p:cNvSpPr/>
            <p:nvPr/>
          </p:nvSpPr>
          <p:spPr>
            <a:xfrm>
              <a:off x="7058025" y="2857500"/>
              <a:ext cx="92869" cy="78582"/>
            </a:xfrm>
            <a:custGeom>
              <a:avLst/>
              <a:gdLst/>
              <a:ahLst/>
              <a:cxnLst/>
              <a:rect l="0" t="0" r="0" b="0"/>
              <a:pathLst>
                <a:path w="92869" h="78582">
                  <a:moveTo>
                    <a:pt x="0" y="78581"/>
                  </a:moveTo>
                  <a:lnTo>
                    <a:pt x="6150" y="72430"/>
                  </a:lnTo>
                  <a:lnTo>
                    <a:pt x="6481" y="71305"/>
                  </a:lnTo>
                  <a:lnTo>
                    <a:pt x="6702" y="69762"/>
                  </a:lnTo>
                  <a:lnTo>
                    <a:pt x="6849" y="67939"/>
                  </a:lnTo>
                  <a:lnTo>
                    <a:pt x="7741" y="66724"/>
                  </a:lnTo>
                  <a:lnTo>
                    <a:pt x="9129" y="65913"/>
                  </a:lnTo>
                  <a:lnTo>
                    <a:pt x="10848" y="65373"/>
                  </a:lnTo>
                  <a:lnTo>
                    <a:pt x="12789" y="64220"/>
                  </a:lnTo>
                  <a:lnTo>
                    <a:pt x="14875" y="62657"/>
                  </a:lnTo>
                  <a:lnTo>
                    <a:pt x="17060" y="60821"/>
                  </a:lnTo>
                  <a:lnTo>
                    <a:pt x="19311" y="58803"/>
                  </a:lnTo>
                  <a:lnTo>
                    <a:pt x="23928" y="54445"/>
                  </a:lnTo>
                  <a:lnTo>
                    <a:pt x="42867" y="35706"/>
                  </a:lnTo>
                  <a:lnTo>
                    <a:pt x="45246" y="33329"/>
                  </a:lnTo>
                  <a:lnTo>
                    <a:pt x="48421" y="30950"/>
                  </a:lnTo>
                  <a:lnTo>
                    <a:pt x="52124" y="28571"/>
                  </a:lnTo>
                  <a:lnTo>
                    <a:pt x="56181" y="26191"/>
                  </a:lnTo>
                  <a:lnTo>
                    <a:pt x="59678" y="23810"/>
                  </a:lnTo>
                  <a:lnTo>
                    <a:pt x="62804" y="21430"/>
                  </a:lnTo>
                  <a:lnTo>
                    <a:pt x="65682" y="19049"/>
                  </a:lnTo>
                  <a:lnTo>
                    <a:pt x="69188" y="16668"/>
                  </a:lnTo>
                  <a:lnTo>
                    <a:pt x="73113" y="14287"/>
                  </a:lnTo>
                  <a:lnTo>
                    <a:pt x="77316" y="11905"/>
                  </a:lnTo>
                  <a:lnTo>
                    <a:pt x="80119" y="9524"/>
                  </a:lnTo>
                  <a:lnTo>
                    <a:pt x="81988" y="7143"/>
                  </a:lnTo>
                  <a:lnTo>
                    <a:pt x="83233" y="4762"/>
                  </a:lnTo>
                  <a:lnTo>
                    <a:pt x="84857" y="3175"/>
                  </a:lnTo>
                  <a:lnTo>
                    <a:pt x="86734" y="2116"/>
                  </a:lnTo>
                  <a:lnTo>
                    <a:pt x="928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83"/>
            <p:cNvSpPr/>
            <p:nvPr/>
          </p:nvSpPr>
          <p:spPr>
            <a:xfrm>
              <a:off x="7265193" y="2664618"/>
              <a:ext cx="150020" cy="100014"/>
            </a:xfrm>
            <a:custGeom>
              <a:avLst/>
              <a:gdLst/>
              <a:ahLst/>
              <a:cxnLst/>
              <a:rect l="0" t="0" r="0" b="0"/>
              <a:pathLst>
                <a:path w="150020" h="100014">
                  <a:moveTo>
                    <a:pt x="0" y="100013"/>
                  </a:moveTo>
                  <a:lnTo>
                    <a:pt x="6151" y="100013"/>
                  </a:lnTo>
                  <a:lnTo>
                    <a:pt x="6482" y="99219"/>
                  </a:lnTo>
                  <a:lnTo>
                    <a:pt x="6850" y="96221"/>
                  </a:lnTo>
                  <a:lnTo>
                    <a:pt x="7742" y="95103"/>
                  </a:lnTo>
                  <a:lnTo>
                    <a:pt x="9130" y="94358"/>
                  </a:lnTo>
                  <a:lnTo>
                    <a:pt x="10849" y="93862"/>
                  </a:lnTo>
                  <a:lnTo>
                    <a:pt x="14876" y="91194"/>
                  </a:lnTo>
                  <a:lnTo>
                    <a:pt x="17061" y="89371"/>
                  </a:lnTo>
                  <a:lnTo>
                    <a:pt x="19311" y="88156"/>
                  </a:lnTo>
                  <a:lnTo>
                    <a:pt x="23929" y="86805"/>
                  </a:lnTo>
                  <a:lnTo>
                    <a:pt x="26272" y="85652"/>
                  </a:lnTo>
                  <a:lnTo>
                    <a:pt x="28627" y="84089"/>
                  </a:lnTo>
                  <a:lnTo>
                    <a:pt x="30991" y="82253"/>
                  </a:lnTo>
                  <a:lnTo>
                    <a:pt x="33361" y="81029"/>
                  </a:lnTo>
                  <a:lnTo>
                    <a:pt x="35735" y="80213"/>
                  </a:lnTo>
                  <a:lnTo>
                    <a:pt x="38110" y="79669"/>
                  </a:lnTo>
                  <a:lnTo>
                    <a:pt x="40488" y="78513"/>
                  </a:lnTo>
                  <a:lnTo>
                    <a:pt x="42867" y="76948"/>
                  </a:lnTo>
                  <a:lnTo>
                    <a:pt x="45247" y="75112"/>
                  </a:lnTo>
                  <a:lnTo>
                    <a:pt x="47628" y="73093"/>
                  </a:lnTo>
                  <a:lnTo>
                    <a:pt x="50008" y="70954"/>
                  </a:lnTo>
                  <a:lnTo>
                    <a:pt x="52389" y="68734"/>
                  </a:lnTo>
                  <a:lnTo>
                    <a:pt x="55563" y="66460"/>
                  </a:lnTo>
                  <a:lnTo>
                    <a:pt x="59268" y="64151"/>
                  </a:lnTo>
                  <a:lnTo>
                    <a:pt x="63324" y="61817"/>
                  </a:lnTo>
                  <a:lnTo>
                    <a:pt x="72065" y="57108"/>
                  </a:lnTo>
                  <a:lnTo>
                    <a:pt x="76619" y="54741"/>
                  </a:lnTo>
                  <a:lnTo>
                    <a:pt x="80448" y="52369"/>
                  </a:lnTo>
                  <a:lnTo>
                    <a:pt x="83794" y="49994"/>
                  </a:lnTo>
                  <a:lnTo>
                    <a:pt x="86820" y="47617"/>
                  </a:lnTo>
                  <a:lnTo>
                    <a:pt x="89630" y="45238"/>
                  </a:lnTo>
                  <a:lnTo>
                    <a:pt x="92297" y="42859"/>
                  </a:lnTo>
                  <a:lnTo>
                    <a:pt x="94869" y="40479"/>
                  </a:lnTo>
                  <a:lnTo>
                    <a:pt x="98171" y="38099"/>
                  </a:lnTo>
                  <a:lnTo>
                    <a:pt x="101960" y="35718"/>
                  </a:lnTo>
                  <a:lnTo>
                    <a:pt x="106074" y="33337"/>
                  </a:lnTo>
                  <a:lnTo>
                    <a:pt x="109610" y="30956"/>
                  </a:lnTo>
                  <a:lnTo>
                    <a:pt x="112760" y="28575"/>
                  </a:lnTo>
                  <a:lnTo>
                    <a:pt x="115655" y="26194"/>
                  </a:lnTo>
                  <a:lnTo>
                    <a:pt x="119172" y="23813"/>
                  </a:lnTo>
                  <a:lnTo>
                    <a:pt x="123104" y="21432"/>
                  </a:lnTo>
                  <a:lnTo>
                    <a:pt x="127313" y="19050"/>
                  </a:lnTo>
                  <a:lnTo>
                    <a:pt x="130913" y="16669"/>
                  </a:lnTo>
                  <a:lnTo>
                    <a:pt x="134107" y="14288"/>
                  </a:lnTo>
                  <a:lnTo>
                    <a:pt x="137030" y="11907"/>
                  </a:lnTo>
                  <a:lnTo>
                    <a:pt x="139772" y="9525"/>
                  </a:lnTo>
                  <a:lnTo>
                    <a:pt x="142394" y="714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84"/>
            <p:cNvSpPr/>
            <p:nvPr/>
          </p:nvSpPr>
          <p:spPr>
            <a:xfrm>
              <a:off x="7565231" y="2436018"/>
              <a:ext cx="142876" cy="114301"/>
            </a:xfrm>
            <a:custGeom>
              <a:avLst/>
              <a:gdLst/>
              <a:ahLst/>
              <a:cxnLst/>
              <a:rect l="0" t="0" r="0" b="0"/>
              <a:pathLst>
                <a:path w="142876" h="114301">
                  <a:moveTo>
                    <a:pt x="0" y="114300"/>
                  </a:moveTo>
                  <a:lnTo>
                    <a:pt x="3793" y="110508"/>
                  </a:lnTo>
                  <a:lnTo>
                    <a:pt x="4910" y="108597"/>
                  </a:lnTo>
                  <a:lnTo>
                    <a:pt x="5654" y="106529"/>
                  </a:lnTo>
                  <a:lnTo>
                    <a:pt x="6850" y="101300"/>
                  </a:lnTo>
                  <a:lnTo>
                    <a:pt x="7741" y="100871"/>
                  </a:lnTo>
                  <a:lnTo>
                    <a:pt x="10849" y="100394"/>
                  </a:lnTo>
                  <a:lnTo>
                    <a:pt x="12789" y="99473"/>
                  </a:lnTo>
                  <a:lnTo>
                    <a:pt x="17061" y="96333"/>
                  </a:lnTo>
                  <a:lnTo>
                    <a:pt x="19311" y="94385"/>
                  </a:lnTo>
                  <a:lnTo>
                    <a:pt x="21605" y="92292"/>
                  </a:lnTo>
                  <a:lnTo>
                    <a:pt x="23929" y="90103"/>
                  </a:lnTo>
                  <a:lnTo>
                    <a:pt x="26271" y="88644"/>
                  </a:lnTo>
                  <a:lnTo>
                    <a:pt x="28626" y="87671"/>
                  </a:lnTo>
                  <a:lnTo>
                    <a:pt x="30990" y="87022"/>
                  </a:lnTo>
                  <a:lnTo>
                    <a:pt x="33361" y="85796"/>
                  </a:lnTo>
                  <a:lnTo>
                    <a:pt x="35734" y="84185"/>
                  </a:lnTo>
                  <a:lnTo>
                    <a:pt x="38111" y="82317"/>
                  </a:lnTo>
                  <a:lnTo>
                    <a:pt x="40488" y="80278"/>
                  </a:lnTo>
                  <a:lnTo>
                    <a:pt x="42867" y="78125"/>
                  </a:lnTo>
                  <a:lnTo>
                    <a:pt x="47627" y="73616"/>
                  </a:lnTo>
                  <a:lnTo>
                    <a:pt x="52389" y="68966"/>
                  </a:lnTo>
                  <a:lnTo>
                    <a:pt x="55562" y="66615"/>
                  </a:lnTo>
                  <a:lnTo>
                    <a:pt x="59267" y="64254"/>
                  </a:lnTo>
                  <a:lnTo>
                    <a:pt x="63324" y="61886"/>
                  </a:lnTo>
                  <a:lnTo>
                    <a:pt x="66821" y="59514"/>
                  </a:lnTo>
                  <a:lnTo>
                    <a:pt x="69947" y="57138"/>
                  </a:lnTo>
                  <a:lnTo>
                    <a:pt x="72826" y="54761"/>
                  </a:lnTo>
                  <a:lnTo>
                    <a:pt x="75538" y="52383"/>
                  </a:lnTo>
                  <a:lnTo>
                    <a:pt x="78140" y="50003"/>
                  </a:lnTo>
                  <a:lnTo>
                    <a:pt x="80668" y="47623"/>
                  </a:lnTo>
                  <a:lnTo>
                    <a:pt x="83941" y="45242"/>
                  </a:lnTo>
                  <a:lnTo>
                    <a:pt x="87711" y="42862"/>
                  </a:lnTo>
                  <a:lnTo>
                    <a:pt x="91811" y="40481"/>
                  </a:lnTo>
                  <a:lnTo>
                    <a:pt x="100601" y="35719"/>
                  </a:lnTo>
                  <a:lnTo>
                    <a:pt x="105167" y="33338"/>
                  </a:lnTo>
                  <a:lnTo>
                    <a:pt x="109005" y="30956"/>
                  </a:lnTo>
                  <a:lnTo>
                    <a:pt x="112358" y="28575"/>
                  </a:lnTo>
                  <a:lnTo>
                    <a:pt x="115387" y="26194"/>
                  </a:lnTo>
                  <a:lnTo>
                    <a:pt x="118199" y="23813"/>
                  </a:lnTo>
                  <a:lnTo>
                    <a:pt x="120868" y="21432"/>
                  </a:lnTo>
                  <a:lnTo>
                    <a:pt x="125950" y="16669"/>
                  </a:lnTo>
                  <a:lnTo>
                    <a:pt x="135681" y="7144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85"/>
            <p:cNvSpPr/>
            <p:nvPr/>
          </p:nvSpPr>
          <p:spPr>
            <a:xfrm>
              <a:off x="7822406" y="2235993"/>
              <a:ext cx="164307" cy="114301"/>
            </a:xfrm>
            <a:custGeom>
              <a:avLst/>
              <a:gdLst/>
              <a:ahLst/>
              <a:cxnLst/>
              <a:rect l="0" t="0" r="0" b="0"/>
              <a:pathLst>
                <a:path w="164307" h="114301">
                  <a:moveTo>
                    <a:pt x="0" y="114300"/>
                  </a:moveTo>
                  <a:lnTo>
                    <a:pt x="3793" y="110508"/>
                  </a:lnTo>
                  <a:lnTo>
                    <a:pt x="5703" y="109391"/>
                  </a:lnTo>
                  <a:lnTo>
                    <a:pt x="9943" y="108149"/>
                  </a:lnTo>
                  <a:lnTo>
                    <a:pt x="14473" y="107598"/>
                  </a:lnTo>
                  <a:lnTo>
                    <a:pt x="16793" y="107451"/>
                  </a:lnTo>
                  <a:lnTo>
                    <a:pt x="19132" y="106559"/>
                  </a:lnTo>
                  <a:lnTo>
                    <a:pt x="23849" y="103451"/>
                  </a:lnTo>
                  <a:lnTo>
                    <a:pt x="25424" y="101511"/>
                  </a:lnTo>
                  <a:lnTo>
                    <a:pt x="26475" y="99424"/>
                  </a:lnTo>
                  <a:lnTo>
                    <a:pt x="27174" y="97239"/>
                  </a:lnTo>
                  <a:lnTo>
                    <a:pt x="28435" y="95782"/>
                  </a:lnTo>
                  <a:lnTo>
                    <a:pt x="30069" y="94812"/>
                  </a:lnTo>
                  <a:lnTo>
                    <a:pt x="31952" y="94164"/>
                  </a:lnTo>
                  <a:lnTo>
                    <a:pt x="36162" y="91328"/>
                  </a:lnTo>
                  <a:lnTo>
                    <a:pt x="38395" y="89460"/>
                  </a:lnTo>
                  <a:lnTo>
                    <a:pt x="41472" y="87422"/>
                  </a:lnTo>
                  <a:lnTo>
                    <a:pt x="45110" y="85269"/>
                  </a:lnTo>
                  <a:lnTo>
                    <a:pt x="49124" y="83040"/>
                  </a:lnTo>
                  <a:lnTo>
                    <a:pt x="52593" y="80760"/>
                  </a:lnTo>
                  <a:lnTo>
                    <a:pt x="55699" y="78446"/>
                  </a:lnTo>
                  <a:lnTo>
                    <a:pt x="58564" y="76110"/>
                  </a:lnTo>
                  <a:lnTo>
                    <a:pt x="62061" y="74553"/>
                  </a:lnTo>
                  <a:lnTo>
                    <a:pt x="65981" y="73514"/>
                  </a:lnTo>
                  <a:lnTo>
                    <a:pt x="70181" y="72822"/>
                  </a:lnTo>
                  <a:lnTo>
                    <a:pt x="73774" y="70773"/>
                  </a:lnTo>
                  <a:lnTo>
                    <a:pt x="76964" y="67820"/>
                  </a:lnTo>
                  <a:lnTo>
                    <a:pt x="79885" y="64263"/>
                  </a:lnTo>
                  <a:lnTo>
                    <a:pt x="82625" y="61892"/>
                  </a:lnTo>
                  <a:lnTo>
                    <a:pt x="85246" y="60312"/>
                  </a:lnTo>
                  <a:lnTo>
                    <a:pt x="87787" y="59258"/>
                  </a:lnTo>
                  <a:lnTo>
                    <a:pt x="90274" y="56968"/>
                  </a:lnTo>
                  <a:lnTo>
                    <a:pt x="92727" y="53854"/>
                  </a:lnTo>
                  <a:lnTo>
                    <a:pt x="95155" y="50190"/>
                  </a:lnTo>
                  <a:lnTo>
                    <a:pt x="98361" y="46954"/>
                  </a:lnTo>
                  <a:lnTo>
                    <a:pt x="102087" y="44003"/>
                  </a:lnTo>
                  <a:lnTo>
                    <a:pt x="106158" y="41241"/>
                  </a:lnTo>
                  <a:lnTo>
                    <a:pt x="109666" y="38607"/>
                  </a:lnTo>
                  <a:lnTo>
                    <a:pt x="112798" y="36057"/>
                  </a:lnTo>
                  <a:lnTo>
                    <a:pt x="115680" y="33563"/>
                  </a:lnTo>
                  <a:lnTo>
                    <a:pt x="118395" y="31106"/>
                  </a:lnTo>
                  <a:lnTo>
                    <a:pt x="123529" y="26261"/>
                  </a:lnTo>
                  <a:lnTo>
                    <a:pt x="126802" y="23857"/>
                  </a:lnTo>
                  <a:lnTo>
                    <a:pt x="130572" y="21461"/>
                  </a:lnTo>
                  <a:lnTo>
                    <a:pt x="134673" y="19070"/>
                  </a:lnTo>
                  <a:lnTo>
                    <a:pt x="138201" y="17476"/>
                  </a:lnTo>
                  <a:lnTo>
                    <a:pt x="141346" y="16413"/>
                  </a:lnTo>
                  <a:lnTo>
                    <a:pt x="144237" y="15705"/>
                  </a:lnTo>
                  <a:lnTo>
                    <a:pt x="146957" y="14439"/>
                  </a:lnTo>
                  <a:lnTo>
                    <a:pt x="149566" y="12801"/>
                  </a:lnTo>
                  <a:lnTo>
                    <a:pt x="152098" y="10915"/>
                  </a:lnTo>
                  <a:lnTo>
                    <a:pt x="154580" y="8864"/>
                  </a:lnTo>
                  <a:lnTo>
                    <a:pt x="157028" y="6703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86"/>
            <p:cNvSpPr/>
            <p:nvPr/>
          </p:nvSpPr>
          <p:spPr>
            <a:xfrm>
              <a:off x="8058150" y="2121693"/>
              <a:ext cx="78582" cy="57151"/>
            </a:xfrm>
            <a:custGeom>
              <a:avLst/>
              <a:gdLst/>
              <a:ahLst/>
              <a:cxnLst/>
              <a:rect l="0" t="0" r="0" b="0"/>
              <a:pathLst>
                <a:path w="78582" h="57151">
                  <a:moveTo>
                    <a:pt x="0" y="57150"/>
                  </a:moveTo>
                  <a:lnTo>
                    <a:pt x="0" y="53358"/>
                  </a:lnTo>
                  <a:lnTo>
                    <a:pt x="793" y="52241"/>
                  </a:lnTo>
                  <a:lnTo>
                    <a:pt x="2116" y="51496"/>
                  </a:lnTo>
                  <a:lnTo>
                    <a:pt x="3792" y="50999"/>
                  </a:lnTo>
                  <a:lnTo>
                    <a:pt x="4909" y="49875"/>
                  </a:lnTo>
                  <a:lnTo>
                    <a:pt x="5653" y="48331"/>
                  </a:lnTo>
                  <a:lnTo>
                    <a:pt x="6151" y="46508"/>
                  </a:lnTo>
                  <a:lnTo>
                    <a:pt x="7275" y="44499"/>
                  </a:lnTo>
                  <a:lnTo>
                    <a:pt x="8818" y="42366"/>
                  </a:lnTo>
                  <a:lnTo>
                    <a:pt x="10642" y="40151"/>
                  </a:lnTo>
                  <a:lnTo>
                    <a:pt x="12651" y="38673"/>
                  </a:lnTo>
                  <a:lnTo>
                    <a:pt x="14784" y="37689"/>
                  </a:lnTo>
                  <a:lnTo>
                    <a:pt x="17000" y="37032"/>
                  </a:lnTo>
                  <a:lnTo>
                    <a:pt x="20064" y="35801"/>
                  </a:lnTo>
                  <a:lnTo>
                    <a:pt x="23694" y="34186"/>
                  </a:lnTo>
                  <a:lnTo>
                    <a:pt x="31963" y="30275"/>
                  </a:lnTo>
                  <a:lnTo>
                    <a:pt x="40929" y="25891"/>
                  </a:lnTo>
                  <a:lnTo>
                    <a:pt x="44748" y="23611"/>
                  </a:lnTo>
                  <a:lnTo>
                    <a:pt x="48088" y="21297"/>
                  </a:lnTo>
                  <a:lnTo>
                    <a:pt x="51109" y="18961"/>
                  </a:lnTo>
                  <a:lnTo>
                    <a:pt x="53916" y="16609"/>
                  </a:lnTo>
                  <a:lnTo>
                    <a:pt x="56582" y="14248"/>
                  </a:lnTo>
                  <a:lnTo>
                    <a:pt x="59152" y="11880"/>
                  </a:lnTo>
                  <a:lnTo>
                    <a:pt x="61659" y="10301"/>
                  </a:lnTo>
                  <a:lnTo>
                    <a:pt x="64125" y="9249"/>
                  </a:lnTo>
                  <a:lnTo>
                    <a:pt x="66562" y="8547"/>
                  </a:lnTo>
                  <a:lnTo>
                    <a:pt x="68981" y="7286"/>
                  </a:lnTo>
                  <a:lnTo>
                    <a:pt x="71387" y="5651"/>
                  </a:lnTo>
                  <a:lnTo>
                    <a:pt x="7858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87"/>
            <p:cNvSpPr/>
            <p:nvPr/>
          </p:nvSpPr>
          <p:spPr>
            <a:xfrm>
              <a:off x="8293893" y="1771650"/>
              <a:ext cx="328614" cy="257176"/>
            </a:xfrm>
            <a:custGeom>
              <a:avLst/>
              <a:gdLst/>
              <a:ahLst/>
              <a:cxnLst/>
              <a:rect l="0" t="0" r="0" b="0"/>
              <a:pathLst>
                <a:path w="328614" h="257176">
                  <a:moveTo>
                    <a:pt x="0" y="257175"/>
                  </a:moveTo>
                  <a:lnTo>
                    <a:pt x="17001" y="240175"/>
                  </a:lnTo>
                  <a:lnTo>
                    <a:pt x="19271" y="238698"/>
                  </a:lnTo>
                  <a:lnTo>
                    <a:pt x="23910" y="237056"/>
                  </a:lnTo>
                  <a:lnTo>
                    <a:pt x="25465" y="235031"/>
                  </a:lnTo>
                  <a:lnTo>
                    <a:pt x="27193" y="228548"/>
                  </a:lnTo>
                  <a:lnTo>
                    <a:pt x="30077" y="222491"/>
                  </a:lnTo>
                  <a:lnTo>
                    <a:pt x="31958" y="219765"/>
                  </a:lnTo>
                  <a:lnTo>
                    <a:pt x="38281" y="214619"/>
                  </a:lnTo>
                  <a:lnTo>
                    <a:pt x="45589" y="209686"/>
                  </a:lnTo>
                  <a:lnTo>
                    <a:pt x="54166" y="202446"/>
                  </a:lnTo>
                  <a:lnTo>
                    <a:pt x="62528" y="195274"/>
                  </a:lnTo>
                  <a:lnTo>
                    <a:pt x="70389" y="190505"/>
                  </a:lnTo>
                  <a:lnTo>
                    <a:pt x="79947" y="183357"/>
                  </a:lnTo>
                  <a:lnTo>
                    <a:pt x="89507" y="176477"/>
                  </a:lnTo>
                  <a:lnTo>
                    <a:pt x="95390" y="172420"/>
                  </a:lnTo>
                  <a:lnTo>
                    <a:pt x="104044" y="165795"/>
                  </a:lnTo>
                  <a:lnTo>
                    <a:pt x="111329" y="160205"/>
                  </a:lnTo>
                  <a:lnTo>
                    <a:pt x="119860" y="155075"/>
                  </a:lnTo>
                  <a:lnTo>
                    <a:pt x="129794" y="147724"/>
                  </a:lnTo>
                  <a:lnTo>
                    <a:pt x="131774" y="145314"/>
                  </a:lnTo>
                  <a:lnTo>
                    <a:pt x="133093" y="142913"/>
                  </a:lnTo>
                  <a:lnTo>
                    <a:pt x="133973" y="140519"/>
                  </a:lnTo>
                  <a:lnTo>
                    <a:pt x="137066" y="135742"/>
                  </a:lnTo>
                  <a:lnTo>
                    <a:pt x="143271" y="128590"/>
                  </a:lnTo>
                  <a:lnTo>
                    <a:pt x="145520" y="126208"/>
                  </a:lnTo>
                  <a:lnTo>
                    <a:pt x="147814" y="124620"/>
                  </a:lnTo>
                  <a:lnTo>
                    <a:pt x="154833" y="121591"/>
                  </a:lnTo>
                  <a:lnTo>
                    <a:pt x="164317" y="113858"/>
                  </a:lnTo>
                  <a:lnTo>
                    <a:pt x="166694" y="111624"/>
                  </a:lnTo>
                  <a:lnTo>
                    <a:pt x="171453" y="104908"/>
                  </a:lnTo>
                  <a:lnTo>
                    <a:pt x="173834" y="100895"/>
                  </a:lnTo>
                  <a:lnTo>
                    <a:pt x="177801" y="97426"/>
                  </a:lnTo>
                  <a:lnTo>
                    <a:pt x="182829" y="94319"/>
                  </a:lnTo>
                  <a:lnTo>
                    <a:pt x="188561" y="91454"/>
                  </a:lnTo>
                  <a:lnTo>
                    <a:pt x="197046" y="84038"/>
                  </a:lnTo>
                  <a:lnTo>
                    <a:pt x="204258" y="76244"/>
                  </a:lnTo>
                  <a:lnTo>
                    <a:pt x="217243" y="66599"/>
                  </a:lnTo>
                  <a:lnTo>
                    <a:pt x="221822" y="62656"/>
                  </a:lnTo>
                  <a:lnTo>
                    <a:pt x="230351" y="54834"/>
                  </a:lnTo>
                  <a:lnTo>
                    <a:pt x="236786" y="48712"/>
                  </a:lnTo>
                  <a:lnTo>
                    <a:pt x="244409" y="43345"/>
                  </a:lnTo>
                  <a:lnTo>
                    <a:pt x="253089" y="38314"/>
                  </a:lnTo>
                  <a:lnTo>
                    <a:pt x="262239" y="33432"/>
                  </a:lnTo>
                  <a:lnTo>
                    <a:pt x="276315" y="26222"/>
                  </a:lnTo>
                  <a:lnTo>
                    <a:pt x="283673" y="21443"/>
                  </a:lnTo>
                  <a:lnTo>
                    <a:pt x="292279" y="14291"/>
                  </a:lnTo>
                  <a:lnTo>
                    <a:pt x="294864" y="11908"/>
                  </a:lnTo>
                  <a:lnTo>
                    <a:pt x="297384" y="10320"/>
                  </a:lnTo>
                  <a:lnTo>
                    <a:pt x="304720" y="7291"/>
                  </a:lnTo>
                  <a:lnTo>
                    <a:pt x="311920" y="2513"/>
                  </a:lnTo>
                  <a:lnTo>
                    <a:pt x="316696" y="1116"/>
                  </a:lnTo>
                  <a:lnTo>
                    <a:pt x="321464" y="496"/>
                  </a:lnTo>
                  <a:lnTo>
                    <a:pt x="32861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88"/>
            <p:cNvSpPr/>
            <p:nvPr/>
          </p:nvSpPr>
          <p:spPr>
            <a:xfrm>
              <a:off x="8115300" y="1671637"/>
              <a:ext cx="114293" cy="199695"/>
            </a:xfrm>
            <a:custGeom>
              <a:avLst/>
              <a:gdLst/>
              <a:ahLst/>
              <a:cxnLst/>
              <a:rect l="0" t="0" r="0" b="0"/>
              <a:pathLst>
                <a:path w="114293" h="199695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3" y="2117"/>
                  </a:lnTo>
                  <a:lnTo>
                    <a:pt x="6481" y="5703"/>
                  </a:lnTo>
                  <a:lnTo>
                    <a:pt x="6849" y="9943"/>
                  </a:lnTo>
                  <a:lnTo>
                    <a:pt x="7012" y="14474"/>
                  </a:lnTo>
                  <a:lnTo>
                    <a:pt x="7056" y="16793"/>
                  </a:lnTo>
                  <a:lnTo>
                    <a:pt x="6291" y="19133"/>
                  </a:lnTo>
                  <a:lnTo>
                    <a:pt x="3325" y="23849"/>
                  </a:lnTo>
                  <a:lnTo>
                    <a:pt x="1478" y="28591"/>
                  </a:lnTo>
                  <a:lnTo>
                    <a:pt x="985" y="30967"/>
                  </a:lnTo>
                  <a:lnTo>
                    <a:pt x="1451" y="34138"/>
                  </a:lnTo>
                  <a:lnTo>
                    <a:pt x="2554" y="37840"/>
                  </a:lnTo>
                  <a:lnTo>
                    <a:pt x="4085" y="41896"/>
                  </a:lnTo>
                  <a:lnTo>
                    <a:pt x="5104" y="45393"/>
                  </a:lnTo>
                  <a:lnTo>
                    <a:pt x="6237" y="51395"/>
                  </a:lnTo>
                  <a:lnTo>
                    <a:pt x="6740" y="56709"/>
                  </a:lnTo>
                  <a:lnTo>
                    <a:pt x="6875" y="59237"/>
                  </a:lnTo>
                  <a:lnTo>
                    <a:pt x="7758" y="61717"/>
                  </a:lnTo>
                  <a:lnTo>
                    <a:pt x="10856" y="66588"/>
                  </a:lnTo>
                  <a:lnTo>
                    <a:pt x="12763" y="71399"/>
                  </a:lnTo>
                  <a:lnTo>
                    <a:pt x="13270" y="73793"/>
                  </a:lnTo>
                  <a:lnTo>
                    <a:pt x="14403" y="75389"/>
                  </a:lnTo>
                  <a:lnTo>
                    <a:pt x="15952" y="76453"/>
                  </a:lnTo>
                  <a:lnTo>
                    <a:pt x="17778" y="77162"/>
                  </a:lnTo>
                  <a:lnTo>
                    <a:pt x="19790" y="78429"/>
                  </a:lnTo>
                  <a:lnTo>
                    <a:pt x="21925" y="80067"/>
                  </a:lnTo>
                  <a:lnTo>
                    <a:pt x="24141" y="81953"/>
                  </a:lnTo>
                  <a:lnTo>
                    <a:pt x="26413" y="83210"/>
                  </a:lnTo>
                  <a:lnTo>
                    <a:pt x="28721" y="84049"/>
                  </a:lnTo>
                  <a:lnTo>
                    <a:pt x="31053" y="84607"/>
                  </a:lnTo>
                  <a:lnTo>
                    <a:pt x="33402" y="84980"/>
                  </a:lnTo>
                  <a:lnTo>
                    <a:pt x="35762" y="85228"/>
                  </a:lnTo>
                  <a:lnTo>
                    <a:pt x="38129" y="85394"/>
                  </a:lnTo>
                  <a:lnTo>
                    <a:pt x="41294" y="85504"/>
                  </a:lnTo>
                  <a:lnTo>
                    <a:pt x="55664" y="85681"/>
                  </a:lnTo>
                  <a:lnTo>
                    <a:pt x="58540" y="85696"/>
                  </a:lnTo>
                  <a:lnTo>
                    <a:pt x="61252" y="84912"/>
                  </a:lnTo>
                  <a:lnTo>
                    <a:pt x="63853" y="83595"/>
                  </a:lnTo>
                  <a:lnTo>
                    <a:pt x="66381" y="81924"/>
                  </a:lnTo>
                  <a:lnTo>
                    <a:pt x="68860" y="80810"/>
                  </a:lnTo>
                  <a:lnTo>
                    <a:pt x="71307" y="80067"/>
                  </a:lnTo>
                  <a:lnTo>
                    <a:pt x="73731" y="79572"/>
                  </a:lnTo>
                  <a:lnTo>
                    <a:pt x="75348" y="78448"/>
                  </a:lnTo>
                  <a:lnTo>
                    <a:pt x="76426" y="76905"/>
                  </a:lnTo>
                  <a:lnTo>
                    <a:pt x="77144" y="75082"/>
                  </a:lnTo>
                  <a:lnTo>
                    <a:pt x="80059" y="70941"/>
                  </a:lnTo>
                  <a:lnTo>
                    <a:pt x="81948" y="68725"/>
                  </a:lnTo>
                  <a:lnTo>
                    <a:pt x="84001" y="66454"/>
                  </a:lnTo>
                  <a:lnTo>
                    <a:pt x="88398" y="61814"/>
                  </a:lnTo>
                  <a:lnTo>
                    <a:pt x="89888" y="59466"/>
                  </a:lnTo>
                  <a:lnTo>
                    <a:pt x="91544" y="54740"/>
                  </a:lnTo>
                  <a:lnTo>
                    <a:pt x="92779" y="51574"/>
                  </a:lnTo>
                  <a:lnTo>
                    <a:pt x="94396" y="47877"/>
                  </a:lnTo>
                  <a:lnTo>
                    <a:pt x="96268" y="43824"/>
                  </a:lnTo>
                  <a:lnTo>
                    <a:pt x="97516" y="40329"/>
                  </a:lnTo>
                  <a:lnTo>
                    <a:pt x="98903" y="34328"/>
                  </a:lnTo>
                  <a:lnTo>
                    <a:pt x="99519" y="29015"/>
                  </a:lnTo>
                  <a:lnTo>
                    <a:pt x="99683" y="26487"/>
                  </a:lnTo>
                  <a:lnTo>
                    <a:pt x="99000" y="24008"/>
                  </a:lnTo>
                  <a:lnTo>
                    <a:pt x="96122" y="19137"/>
                  </a:lnTo>
                  <a:lnTo>
                    <a:pt x="94315" y="14326"/>
                  </a:lnTo>
                  <a:lnTo>
                    <a:pt x="93833" y="11932"/>
                  </a:lnTo>
                  <a:lnTo>
                    <a:pt x="92717" y="10336"/>
                  </a:lnTo>
                  <a:lnTo>
                    <a:pt x="91180" y="9272"/>
                  </a:lnTo>
                  <a:lnTo>
                    <a:pt x="89361" y="8563"/>
                  </a:lnTo>
                  <a:lnTo>
                    <a:pt x="88150" y="7296"/>
                  </a:lnTo>
                  <a:lnTo>
                    <a:pt x="87341" y="5658"/>
                  </a:lnTo>
                  <a:lnTo>
                    <a:pt x="85820" y="331"/>
                  </a:lnTo>
                  <a:lnTo>
                    <a:pt x="87884" y="147"/>
                  </a:lnTo>
                  <a:lnTo>
                    <a:pt x="89545" y="98"/>
                  </a:lnTo>
                  <a:lnTo>
                    <a:pt x="90652" y="859"/>
                  </a:lnTo>
                  <a:lnTo>
                    <a:pt x="91391" y="2160"/>
                  </a:lnTo>
                  <a:lnTo>
                    <a:pt x="92577" y="6160"/>
                  </a:lnTo>
                  <a:lnTo>
                    <a:pt x="94856" y="8823"/>
                  </a:lnTo>
                  <a:lnTo>
                    <a:pt x="96574" y="10645"/>
                  </a:lnTo>
                  <a:lnTo>
                    <a:pt x="97721" y="13446"/>
                  </a:lnTo>
                  <a:lnTo>
                    <a:pt x="98484" y="16902"/>
                  </a:lnTo>
                  <a:lnTo>
                    <a:pt x="98993" y="20793"/>
                  </a:lnTo>
                  <a:lnTo>
                    <a:pt x="99333" y="24974"/>
                  </a:lnTo>
                  <a:lnTo>
                    <a:pt x="99559" y="29350"/>
                  </a:lnTo>
                  <a:lnTo>
                    <a:pt x="99710" y="33854"/>
                  </a:lnTo>
                  <a:lnTo>
                    <a:pt x="100605" y="38444"/>
                  </a:lnTo>
                  <a:lnTo>
                    <a:pt x="101995" y="43092"/>
                  </a:lnTo>
                  <a:lnTo>
                    <a:pt x="103716" y="47778"/>
                  </a:lnTo>
                  <a:lnTo>
                    <a:pt x="104862" y="52489"/>
                  </a:lnTo>
                  <a:lnTo>
                    <a:pt x="105627" y="57218"/>
                  </a:lnTo>
                  <a:lnTo>
                    <a:pt x="106136" y="61958"/>
                  </a:lnTo>
                  <a:lnTo>
                    <a:pt x="107270" y="66705"/>
                  </a:lnTo>
                  <a:lnTo>
                    <a:pt x="108819" y="71458"/>
                  </a:lnTo>
                  <a:lnTo>
                    <a:pt x="110645" y="76213"/>
                  </a:lnTo>
                  <a:lnTo>
                    <a:pt x="111864" y="80971"/>
                  </a:lnTo>
                  <a:lnTo>
                    <a:pt x="112676" y="85731"/>
                  </a:lnTo>
                  <a:lnTo>
                    <a:pt x="113217" y="90492"/>
                  </a:lnTo>
                  <a:lnTo>
                    <a:pt x="113577" y="95253"/>
                  </a:lnTo>
                  <a:lnTo>
                    <a:pt x="113818" y="100014"/>
                  </a:lnTo>
                  <a:lnTo>
                    <a:pt x="114086" y="109538"/>
                  </a:lnTo>
                  <a:lnTo>
                    <a:pt x="114292" y="143845"/>
                  </a:lnTo>
                  <a:lnTo>
                    <a:pt x="113501" y="147490"/>
                  </a:lnTo>
                  <a:lnTo>
                    <a:pt x="112179" y="151508"/>
                  </a:lnTo>
                  <a:lnTo>
                    <a:pt x="110505" y="155774"/>
                  </a:lnTo>
                  <a:lnTo>
                    <a:pt x="109388" y="159412"/>
                  </a:lnTo>
                  <a:lnTo>
                    <a:pt x="108148" y="165571"/>
                  </a:lnTo>
                  <a:lnTo>
                    <a:pt x="105481" y="170954"/>
                  </a:lnTo>
                  <a:lnTo>
                    <a:pt x="103657" y="173500"/>
                  </a:lnTo>
                  <a:lnTo>
                    <a:pt x="101632" y="178447"/>
                  </a:lnTo>
                  <a:lnTo>
                    <a:pt x="101093" y="180877"/>
                  </a:lnTo>
                  <a:lnTo>
                    <a:pt x="98375" y="185694"/>
                  </a:lnTo>
                  <a:lnTo>
                    <a:pt x="96539" y="188090"/>
                  </a:lnTo>
                  <a:lnTo>
                    <a:pt x="94522" y="189687"/>
                  </a:lnTo>
                  <a:lnTo>
                    <a:pt x="92383" y="190752"/>
                  </a:lnTo>
                  <a:lnTo>
                    <a:pt x="90164" y="191462"/>
                  </a:lnTo>
                  <a:lnTo>
                    <a:pt x="87890" y="192729"/>
                  </a:lnTo>
                  <a:lnTo>
                    <a:pt x="85582" y="194367"/>
                  </a:lnTo>
                  <a:lnTo>
                    <a:pt x="83248" y="196253"/>
                  </a:lnTo>
                  <a:lnTo>
                    <a:pt x="80898" y="197510"/>
                  </a:lnTo>
                  <a:lnTo>
                    <a:pt x="78538" y="198349"/>
                  </a:lnTo>
                  <a:lnTo>
                    <a:pt x="72839" y="199694"/>
                  </a:lnTo>
                  <a:lnTo>
                    <a:pt x="71578" y="199011"/>
                  </a:lnTo>
                  <a:lnTo>
                    <a:pt x="68060" y="196135"/>
                  </a:lnTo>
                  <a:lnTo>
                    <a:pt x="65409" y="193845"/>
                  </a:lnTo>
                  <a:lnTo>
                    <a:pt x="65037" y="192730"/>
                  </a:lnTo>
                  <a:lnTo>
                    <a:pt x="64789" y="191193"/>
                  </a:lnTo>
                  <a:lnTo>
                    <a:pt x="64293" y="1857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89"/>
            <p:cNvSpPr/>
            <p:nvPr/>
          </p:nvSpPr>
          <p:spPr>
            <a:xfrm>
              <a:off x="8258175" y="1707356"/>
              <a:ext cx="100013" cy="21432"/>
            </a:xfrm>
            <a:custGeom>
              <a:avLst/>
              <a:gdLst/>
              <a:ahLst/>
              <a:cxnLst/>
              <a:rect l="0" t="0" r="0" b="0"/>
              <a:pathLst>
                <a:path w="100013" h="21432">
                  <a:moveTo>
                    <a:pt x="0" y="21431"/>
                  </a:moveTo>
                  <a:lnTo>
                    <a:pt x="0" y="15280"/>
                  </a:lnTo>
                  <a:lnTo>
                    <a:pt x="793" y="14949"/>
                  </a:lnTo>
                  <a:lnTo>
                    <a:pt x="3792" y="14581"/>
                  </a:lnTo>
                  <a:lnTo>
                    <a:pt x="6151" y="14374"/>
                  </a:lnTo>
                  <a:lnTo>
                    <a:pt x="8818" y="14326"/>
                  </a:lnTo>
                  <a:lnTo>
                    <a:pt x="17000" y="14295"/>
                  </a:lnTo>
                  <a:lnTo>
                    <a:pt x="18476" y="13499"/>
                  </a:lnTo>
                  <a:lnTo>
                    <a:pt x="19462" y="12174"/>
                  </a:lnTo>
                  <a:lnTo>
                    <a:pt x="20118" y="10497"/>
                  </a:lnTo>
                  <a:lnTo>
                    <a:pt x="21349" y="9379"/>
                  </a:lnTo>
                  <a:lnTo>
                    <a:pt x="22964" y="8634"/>
                  </a:lnTo>
                  <a:lnTo>
                    <a:pt x="24834" y="8137"/>
                  </a:lnTo>
                  <a:lnTo>
                    <a:pt x="26875" y="7806"/>
                  </a:lnTo>
                  <a:lnTo>
                    <a:pt x="29029" y="7585"/>
                  </a:lnTo>
                  <a:lnTo>
                    <a:pt x="31259" y="7438"/>
                  </a:lnTo>
                  <a:lnTo>
                    <a:pt x="37970" y="7274"/>
                  </a:lnTo>
                  <a:lnTo>
                    <a:pt x="51421" y="7169"/>
                  </a:lnTo>
                  <a:lnTo>
                    <a:pt x="54124" y="6367"/>
                  </a:lnTo>
                  <a:lnTo>
                    <a:pt x="56720" y="5038"/>
                  </a:lnTo>
                  <a:lnTo>
                    <a:pt x="59244" y="3359"/>
                  </a:lnTo>
                  <a:lnTo>
                    <a:pt x="61721" y="2239"/>
                  </a:lnTo>
                  <a:lnTo>
                    <a:pt x="64166" y="1493"/>
                  </a:lnTo>
                  <a:lnTo>
                    <a:pt x="66590" y="995"/>
                  </a:lnTo>
                  <a:lnTo>
                    <a:pt x="69793" y="663"/>
                  </a:lnTo>
                  <a:lnTo>
                    <a:pt x="73516" y="442"/>
                  </a:lnTo>
                  <a:lnTo>
                    <a:pt x="81092" y="196"/>
                  </a:lnTo>
                  <a:lnTo>
                    <a:pt x="92423" y="39"/>
                  </a:lnTo>
                  <a:lnTo>
                    <a:pt x="10001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90"/>
            <p:cNvSpPr/>
            <p:nvPr/>
          </p:nvSpPr>
          <p:spPr>
            <a:xfrm>
              <a:off x="8272462" y="1764506"/>
              <a:ext cx="92870" cy="7145"/>
            </a:xfrm>
            <a:custGeom>
              <a:avLst/>
              <a:gdLst/>
              <a:ahLst/>
              <a:cxnLst/>
              <a:rect l="0" t="0" r="0" b="0"/>
              <a:pathLst>
                <a:path w="92870" h="7145">
                  <a:moveTo>
                    <a:pt x="0" y="7144"/>
                  </a:moveTo>
                  <a:lnTo>
                    <a:pt x="34778" y="7144"/>
                  </a:lnTo>
                  <a:lnTo>
                    <a:pt x="38267" y="6350"/>
                  </a:lnTo>
                  <a:lnTo>
                    <a:pt x="41386" y="5027"/>
                  </a:lnTo>
                  <a:lnTo>
                    <a:pt x="44259" y="3351"/>
                  </a:lnTo>
                  <a:lnTo>
                    <a:pt x="47762" y="2234"/>
                  </a:lnTo>
                  <a:lnTo>
                    <a:pt x="51686" y="1489"/>
                  </a:lnTo>
                  <a:lnTo>
                    <a:pt x="55888" y="993"/>
                  </a:lnTo>
                  <a:lnTo>
                    <a:pt x="59483" y="662"/>
                  </a:lnTo>
                  <a:lnTo>
                    <a:pt x="62674" y="441"/>
                  </a:lnTo>
                  <a:lnTo>
                    <a:pt x="65596" y="294"/>
                  </a:lnTo>
                  <a:lnTo>
                    <a:pt x="70958" y="131"/>
                  </a:lnTo>
                  <a:lnTo>
                    <a:pt x="84286" y="7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91"/>
            <p:cNvSpPr/>
            <p:nvPr/>
          </p:nvSpPr>
          <p:spPr>
            <a:xfrm>
              <a:off x="8415337" y="1693068"/>
              <a:ext cx="121445" cy="57151"/>
            </a:xfrm>
            <a:custGeom>
              <a:avLst/>
              <a:gdLst/>
              <a:ahLst/>
              <a:cxnLst/>
              <a:rect l="0" t="0" r="0" b="0"/>
              <a:pathLst>
                <a:path w="121445" h="57151">
                  <a:moveTo>
                    <a:pt x="0" y="0"/>
                  </a:moveTo>
                  <a:lnTo>
                    <a:pt x="3793" y="3793"/>
                  </a:lnTo>
                  <a:lnTo>
                    <a:pt x="4910" y="5704"/>
                  </a:lnTo>
                  <a:lnTo>
                    <a:pt x="5654" y="7771"/>
                  </a:lnTo>
                  <a:lnTo>
                    <a:pt x="6152" y="9943"/>
                  </a:lnTo>
                  <a:lnTo>
                    <a:pt x="7276" y="12185"/>
                  </a:lnTo>
                  <a:lnTo>
                    <a:pt x="8819" y="14474"/>
                  </a:lnTo>
                  <a:lnTo>
                    <a:pt x="10643" y="16793"/>
                  </a:lnTo>
                  <a:lnTo>
                    <a:pt x="12652" y="19133"/>
                  </a:lnTo>
                  <a:lnTo>
                    <a:pt x="14784" y="21487"/>
                  </a:lnTo>
                  <a:lnTo>
                    <a:pt x="19271" y="26219"/>
                  </a:lnTo>
                  <a:lnTo>
                    <a:pt x="23910" y="30968"/>
                  </a:lnTo>
                  <a:lnTo>
                    <a:pt x="27053" y="33345"/>
                  </a:lnTo>
                  <a:lnTo>
                    <a:pt x="30735" y="35724"/>
                  </a:lnTo>
                  <a:lnTo>
                    <a:pt x="34778" y="38104"/>
                  </a:lnTo>
                  <a:lnTo>
                    <a:pt x="38267" y="39690"/>
                  </a:lnTo>
                  <a:lnTo>
                    <a:pt x="41386" y="40748"/>
                  </a:lnTo>
                  <a:lnTo>
                    <a:pt x="44259" y="41453"/>
                  </a:lnTo>
                  <a:lnTo>
                    <a:pt x="47762" y="42716"/>
                  </a:lnTo>
                  <a:lnTo>
                    <a:pt x="51686" y="44353"/>
                  </a:lnTo>
                  <a:lnTo>
                    <a:pt x="55888" y="46237"/>
                  </a:lnTo>
                  <a:lnTo>
                    <a:pt x="60277" y="47494"/>
                  </a:lnTo>
                  <a:lnTo>
                    <a:pt x="64791" y="48331"/>
                  </a:lnTo>
                  <a:lnTo>
                    <a:pt x="69388" y="48890"/>
                  </a:lnTo>
                  <a:lnTo>
                    <a:pt x="73246" y="49262"/>
                  </a:lnTo>
                  <a:lnTo>
                    <a:pt x="76612" y="49510"/>
                  </a:lnTo>
                  <a:lnTo>
                    <a:pt x="79650" y="49676"/>
                  </a:lnTo>
                  <a:lnTo>
                    <a:pt x="83262" y="50580"/>
                  </a:lnTo>
                  <a:lnTo>
                    <a:pt x="87258" y="51976"/>
                  </a:lnTo>
                  <a:lnTo>
                    <a:pt x="91510" y="53701"/>
                  </a:lnTo>
                  <a:lnTo>
                    <a:pt x="95138" y="54851"/>
                  </a:lnTo>
                  <a:lnTo>
                    <a:pt x="98351" y="55617"/>
                  </a:lnTo>
                  <a:lnTo>
                    <a:pt x="101285" y="56128"/>
                  </a:lnTo>
                  <a:lnTo>
                    <a:pt x="104036" y="56469"/>
                  </a:lnTo>
                  <a:lnTo>
                    <a:pt x="106663" y="56696"/>
                  </a:lnTo>
                  <a:lnTo>
                    <a:pt x="109209" y="56847"/>
                  </a:lnTo>
                  <a:lnTo>
                    <a:pt x="114154" y="57016"/>
                  </a:lnTo>
                  <a:lnTo>
                    <a:pt x="121444" y="571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92"/>
            <p:cNvSpPr/>
            <p:nvPr/>
          </p:nvSpPr>
          <p:spPr>
            <a:xfrm>
              <a:off x="8329612" y="1693068"/>
              <a:ext cx="171451" cy="135733"/>
            </a:xfrm>
            <a:custGeom>
              <a:avLst/>
              <a:gdLst/>
              <a:ahLst/>
              <a:cxnLst/>
              <a:rect l="0" t="0" r="0" b="0"/>
              <a:pathLst>
                <a:path w="171451" h="135733">
                  <a:moveTo>
                    <a:pt x="171450" y="0"/>
                  </a:moveTo>
                  <a:lnTo>
                    <a:pt x="165299" y="0"/>
                  </a:lnTo>
                  <a:lnTo>
                    <a:pt x="160514" y="2117"/>
                  </a:lnTo>
                  <a:lnTo>
                    <a:pt x="157016" y="3793"/>
                  </a:lnTo>
                  <a:lnTo>
                    <a:pt x="153890" y="6497"/>
                  </a:lnTo>
                  <a:lnTo>
                    <a:pt x="151012" y="9888"/>
                  </a:lnTo>
                  <a:lnTo>
                    <a:pt x="148300" y="13736"/>
                  </a:lnTo>
                  <a:lnTo>
                    <a:pt x="144904" y="17888"/>
                  </a:lnTo>
                  <a:lnTo>
                    <a:pt x="141053" y="22244"/>
                  </a:lnTo>
                  <a:lnTo>
                    <a:pt x="136898" y="26736"/>
                  </a:lnTo>
                  <a:lnTo>
                    <a:pt x="131746" y="31318"/>
                  </a:lnTo>
                  <a:lnTo>
                    <a:pt x="125931" y="35960"/>
                  </a:lnTo>
                  <a:lnTo>
                    <a:pt x="119673" y="40642"/>
                  </a:lnTo>
                  <a:lnTo>
                    <a:pt x="113912" y="45351"/>
                  </a:lnTo>
                  <a:lnTo>
                    <a:pt x="108486" y="50078"/>
                  </a:lnTo>
                  <a:lnTo>
                    <a:pt x="103280" y="54816"/>
                  </a:lnTo>
                  <a:lnTo>
                    <a:pt x="97429" y="59563"/>
                  </a:lnTo>
                  <a:lnTo>
                    <a:pt x="91146" y="64315"/>
                  </a:lnTo>
                  <a:lnTo>
                    <a:pt x="84576" y="69071"/>
                  </a:lnTo>
                  <a:lnTo>
                    <a:pt x="78609" y="73828"/>
                  </a:lnTo>
                  <a:lnTo>
                    <a:pt x="73044" y="78588"/>
                  </a:lnTo>
                  <a:lnTo>
                    <a:pt x="67746" y="83348"/>
                  </a:lnTo>
                  <a:lnTo>
                    <a:pt x="61833" y="88109"/>
                  </a:lnTo>
                  <a:lnTo>
                    <a:pt x="55510" y="92871"/>
                  </a:lnTo>
                  <a:lnTo>
                    <a:pt x="48913" y="97633"/>
                  </a:lnTo>
                  <a:lnTo>
                    <a:pt x="42927" y="102395"/>
                  </a:lnTo>
                  <a:lnTo>
                    <a:pt x="37350" y="107157"/>
                  </a:lnTo>
                  <a:lnTo>
                    <a:pt x="32043" y="111919"/>
                  </a:lnTo>
                  <a:lnTo>
                    <a:pt x="21914" y="121444"/>
                  </a:lnTo>
                  <a:lnTo>
                    <a:pt x="16991" y="126207"/>
                  </a:lnTo>
                  <a:lnTo>
                    <a:pt x="12915" y="129382"/>
                  </a:lnTo>
                  <a:lnTo>
                    <a:pt x="9403" y="131498"/>
                  </a:lnTo>
                  <a:lnTo>
                    <a:pt x="0" y="1357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5.1 Objectives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Perform </a:t>
            </a:r>
            <a:r>
              <a:rPr lang="en-US" dirty="0" smtClean="0"/>
              <a:t>arithmetic operations on functions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Perform composition of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representations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Verbal: </a:t>
            </a:r>
          </a:p>
          <a:p>
            <a:pPr lvl="1" eaLnBrk="1" hangingPunct="1"/>
            <a:r>
              <a:rPr lang="en-US" dirty="0" smtClean="0"/>
              <a:t>f multiplies x by 2 and subtracts 3</a:t>
            </a:r>
          </a:p>
          <a:p>
            <a:pPr lvl="1" eaLnBrk="1" hangingPunct="1"/>
            <a:r>
              <a:rPr lang="en-US" dirty="0" smtClean="0"/>
              <a:t>f</a:t>
            </a:r>
            <a:r>
              <a:rPr lang="en-US" baseline="30000" dirty="0" smtClean="0"/>
              <a:t>-1 </a:t>
            </a:r>
            <a:r>
              <a:rPr lang="en-US" dirty="0" smtClean="0"/>
              <a:t>adds 3 to x and then divides by 2</a:t>
            </a:r>
          </a:p>
          <a:p>
            <a:pPr eaLnBrk="1" hangingPunct="1"/>
            <a:r>
              <a:rPr lang="en-US" dirty="0" smtClean="0"/>
              <a:t>Numerical:</a:t>
            </a:r>
          </a:p>
          <a:p>
            <a:pPr eaLnBrk="1" hangingPunct="1"/>
            <a:endParaRPr lang="en-US" dirty="0" smtClean="0"/>
          </a:p>
        </p:txBody>
      </p:sp>
      <p:graphicFrame>
        <p:nvGraphicFramePr>
          <p:cNvPr id="16414" name="Group 30"/>
          <p:cNvGraphicFramePr>
            <a:graphicFrameLocks noGrp="1"/>
          </p:cNvGraphicFramePr>
          <p:nvPr/>
        </p:nvGraphicFramePr>
        <p:xfrm>
          <a:off x="304800" y="3086100"/>
          <a:ext cx="3733800" cy="952500"/>
        </p:xfrm>
        <a:graphic>
          <a:graphicData uri="http://schemas.openxmlformats.org/drawingml/2006/table">
            <a:tbl>
              <a:tblPr/>
              <a:tblGrid>
                <a:gridCol w="746125"/>
                <a:gridCol w="747713"/>
                <a:gridCol w="746125"/>
                <a:gridCol w="747712"/>
                <a:gridCol w="746125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f(x)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50" name="Group 66"/>
          <p:cNvGraphicFramePr>
            <a:graphicFrameLocks noGrp="1"/>
          </p:cNvGraphicFramePr>
          <p:nvPr/>
        </p:nvGraphicFramePr>
        <p:xfrm>
          <a:off x="4267200" y="3086100"/>
          <a:ext cx="4724400" cy="952500"/>
        </p:xfrm>
        <a:graphic>
          <a:graphicData uri="http://schemas.openxmlformats.org/drawingml/2006/table">
            <a:tbl>
              <a:tblPr/>
              <a:tblGrid>
                <a:gridCol w="944563"/>
                <a:gridCol w="946150"/>
                <a:gridCol w="942975"/>
                <a:gridCol w="946150"/>
                <a:gridCol w="944562"/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  <a:r>
                        <a:rPr kumimoji="0" lang="en-US" sz="21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-1</a:t>
                      </a: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(x)</a:t>
                      </a:r>
                    </a:p>
                  </a:txBody>
                  <a:tcPr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Page </a:t>
            </a:r>
            <a:r>
              <a:rPr lang="en-US" dirty="0" smtClean="0"/>
              <a:t>376-378</a:t>
            </a:r>
          </a:p>
          <a:p>
            <a:pPr lvl="1" eaLnBrk="1" hangingPunct="1"/>
            <a:r>
              <a:rPr lang="en-US" dirty="0" smtClean="0"/>
              <a:t>22-25</a:t>
            </a:r>
          </a:p>
          <a:p>
            <a:pPr lvl="1" eaLnBrk="1" hangingPunct="1"/>
            <a:r>
              <a:rPr lang="en-US" dirty="0" smtClean="0"/>
              <a:t>61-64</a:t>
            </a:r>
          </a:p>
          <a:p>
            <a:pPr eaLnBrk="1" hangingPunct="1"/>
            <a:r>
              <a:rPr lang="en-US" dirty="0" smtClean="0"/>
              <a:t>Page 393 </a:t>
            </a:r>
          </a:p>
          <a:p>
            <a:pPr lvl="1" eaLnBrk="1" hangingPunct="1"/>
            <a:r>
              <a:rPr lang="en-US" dirty="0" smtClean="0"/>
              <a:t>13-18</a:t>
            </a:r>
          </a:p>
          <a:p>
            <a:pPr lvl="1" eaLnBrk="1" hangingPunct="1"/>
            <a:r>
              <a:rPr lang="en-US" dirty="0" smtClean="0"/>
              <a:t>45-48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Using arithmetic operations on functions</a:t>
            </a:r>
            <a:endParaRPr lang="en-US" dirty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Sum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err="1" smtClean="0"/>
              <a:t>f+g</a:t>
            </a:r>
            <a:r>
              <a:rPr lang="en-US" sz="2400" dirty="0" smtClean="0"/>
              <a:t>)(x)= f(x)+g(x)</a:t>
            </a:r>
          </a:p>
          <a:p>
            <a:pPr eaLnBrk="1" hangingPunct="1"/>
            <a:r>
              <a:rPr lang="en-US" sz="2400" dirty="0" smtClean="0"/>
              <a:t>Difference</a:t>
            </a:r>
          </a:p>
          <a:p>
            <a:pPr lvl="1" eaLnBrk="1" hangingPunct="1"/>
            <a:r>
              <a:rPr lang="en-US" sz="2400" dirty="0" smtClean="0"/>
              <a:t>(f-g)(x)= f(x)-g(x)</a:t>
            </a:r>
          </a:p>
          <a:p>
            <a:pPr eaLnBrk="1" hangingPunct="1"/>
            <a:r>
              <a:rPr lang="en-US" sz="2400" dirty="0" smtClean="0"/>
              <a:t>Product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err="1" smtClean="0"/>
              <a:t>fg</a:t>
            </a:r>
            <a:r>
              <a:rPr lang="en-US" sz="2400" dirty="0" smtClean="0"/>
              <a:t>)(x)= f(x) * g(x)</a:t>
            </a:r>
          </a:p>
          <a:p>
            <a:pPr eaLnBrk="1" hangingPunct="1"/>
            <a:r>
              <a:rPr lang="en-US" sz="2400" dirty="0" smtClean="0"/>
              <a:t>Quotient</a:t>
            </a:r>
          </a:p>
          <a:p>
            <a:pPr lvl="1" eaLnBrk="1" hangingPunct="1"/>
            <a:r>
              <a:rPr lang="en-US" sz="2400" dirty="0" smtClean="0"/>
              <a:t>(f/g)(x)= f(x)/g(x), where g(x)≠0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</p:txBody>
      </p:sp>
      <p:sp>
        <p:nvSpPr>
          <p:cNvPr id="7" name="SMARTPenAnnotation138"/>
          <p:cNvSpPr/>
          <p:nvPr/>
        </p:nvSpPr>
        <p:spPr>
          <a:xfrm>
            <a:off x="5086351" y="2845594"/>
            <a:ext cx="11113" cy="9525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 of two functions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(f+g)(x)=f(x)+g(x)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</p:txBody>
      </p:sp>
      <p:sp>
        <p:nvSpPr>
          <p:cNvPr id="30" name="SMARTPenAnnotation990"/>
          <p:cNvSpPr/>
          <p:nvPr/>
        </p:nvSpPr>
        <p:spPr>
          <a:xfrm>
            <a:off x="4450581" y="1957387"/>
            <a:ext cx="157138" cy="350045"/>
          </a:xfrm>
          <a:custGeom>
            <a:avLst/>
            <a:gdLst/>
            <a:ahLst/>
            <a:cxnLst/>
            <a:rect l="0" t="0" r="0" b="0"/>
            <a:pathLst>
              <a:path w="157138" h="350045">
                <a:moveTo>
                  <a:pt x="157137" y="35719"/>
                </a:moveTo>
                <a:lnTo>
                  <a:pt x="157137" y="21813"/>
                </a:lnTo>
                <a:lnTo>
                  <a:pt x="152227" y="16597"/>
                </a:lnTo>
                <a:lnTo>
                  <a:pt x="148318" y="12627"/>
                </a:lnTo>
                <a:lnTo>
                  <a:pt x="139378" y="3672"/>
                </a:lnTo>
                <a:lnTo>
                  <a:pt x="137360" y="2448"/>
                </a:lnTo>
                <a:lnTo>
                  <a:pt x="133002" y="1088"/>
                </a:lnTo>
                <a:lnTo>
                  <a:pt x="128419" y="484"/>
                </a:lnTo>
                <a:lnTo>
                  <a:pt x="126085" y="322"/>
                </a:lnTo>
                <a:lnTo>
                  <a:pt x="122942" y="215"/>
                </a:lnTo>
                <a:lnTo>
                  <a:pt x="108608" y="42"/>
                </a:lnTo>
                <a:lnTo>
                  <a:pt x="70032" y="0"/>
                </a:lnTo>
                <a:lnTo>
                  <a:pt x="67317" y="794"/>
                </a:lnTo>
                <a:lnTo>
                  <a:pt x="64713" y="2117"/>
                </a:lnTo>
                <a:lnTo>
                  <a:pt x="62184" y="3792"/>
                </a:lnTo>
                <a:lnTo>
                  <a:pt x="59704" y="4910"/>
                </a:lnTo>
                <a:lnTo>
                  <a:pt x="54831" y="6151"/>
                </a:lnTo>
                <a:lnTo>
                  <a:pt x="50020" y="6702"/>
                </a:lnTo>
                <a:lnTo>
                  <a:pt x="47626" y="6850"/>
                </a:lnTo>
                <a:lnTo>
                  <a:pt x="45236" y="7741"/>
                </a:lnTo>
                <a:lnTo>
                  <a:pt x="40464" y="10849"/>
                </a:lnTo>
                <a:lnTo>
                  <a:pt x="35697" y="12759"/>
                </a:lnTo>
                <a:lnTo>
                  <a:pt x="33315" y="13269"/>
                </a:lnTo>
                <a:lnTo>
                  <a:pt x="31726" y="14402"/>
                </a:lnTo>
                <a:lnTo>
                  <a:pt x="30667" y="15951"/>
                </a:lnTo>
                <a:lnTo>
                  <a:pt x="29962" y="17778"/>
                </a:lnTo>
                <a:lnTo>
                  <a:pt x="28697" y="18996"/>
                </a:lnTo>
                <a:lnTo>
                  <a:pt x="27061" y="19808"/>
                </a:lnTo>
                <a:lnTo>
                  <a:pt x="25176" y="20349"/>
                </a:lnTo>
                <a:lnTo>
                  <a:pt x="20965" y="23067"/>
                </a:lnTo>
                <a:lnTo>
                  <a:pt x="18731" y="24903"/>
                </a:lnTo>
                <a:lnTo>
                  <a:pt x="17241" y="26921"/>
                </a:lnTo>
                <a:lnTo>
                  <a:pt x="15587" y="31279"/>
                </a:lnTo>
                <a:lnTo>
                  <a:pt x="14654" y="41988"/>
                </a:lnTo>
                <a:lnTo>
                  <a:pt x="13730" y="45455"/>
                </a:lnTo>
                <a:lnTo>
                  <a:pt x="9430" y="54126"/>
                </a:lnTo>
                <a:lnTo>
                  <a:pt x="8146" y="59246"/>
                </a:lnTo>
                <a:lnTo>
                  <a:pt x="7575" y="66284"/>
                </a:lnTo>
                <a:lnTo>
                  <a:pt x="7254" y="77054"/>
                </a:lnTo>
                <a:lnTo>
                  <a:pt x="7145" y="91597"/>
                </a:lnTo>
                <a:lnTo>
                  <a:pt x="6343" y="95196"/>
                </a:lnTo>
                <a:lnTo>
                  <a:pt x="2214" y="104847"/>
                </a:lnTo>
                <a:lnTo>
                  <a:pt x="970" y="113009"/>
                </a:lnTo>
                <a:lnTo>
                  <a:pt x="417" y="121928"/>
                </a:lnTo>
                <a:lnTo>
                  <a:pt x="106" y="133758"/>
                </a:lnTo>
                <a:lnTo>
                  <a:pt x="0" y="148659"/>
                </a:lnTo>
                <a:lnTo>
                  <a:pt x="2103" y="157616"/>
                </a:lnTo>
                <a:lnTo>
                  <a:pt x="4890" y="166889"/>
                </a:lnTo>
                <a:lnTo>
                  <a:pt x="6128" y="176302"/>
                </a:lnTo>
                <a:lnTo>
                  <a:pt x="8795" y="183661"/>
                </a:lnTo>
                <a:lnTo>
                  <a:pt x="10617" y="186734"/>
                </a:lnTo>
                <a:lnTo>
                  <a:pt x="12643" y="194383"/>
                </a:lnTo>
                <a:lnTo>
                  <a:pt x="14336" y="203073"/>
                </a:lnTo>
                <a:lnTo>
                  <a:pt x="17735" y="212228"/>
                </a:lnTo>
                <a:lnTo>
                  <a:pt x="21891" y="221588"/>
                </a:lnTo>
                <a:lnTo>
                  <a:pt x="28694" y="235783"/>
                </a:lnTo>
                <a:lnTo>
                  <a:pt x="33376" y="244492"/>
                </a:lnTo>
                <a:lnTo>
                  <a:pt x="38103" y="251009"/>
                </a:lnTo>
                <a:lnTo>
                  <a:pt x="39681" y="254652"/>
                </a:lnTo>
                <a:lnTo>
                  <a:pt x="41435" y="262933"/>
                </a:lnTo>
                <a:lnTo>
                  <a:pt x="44331" y="269788"/>
                </a:lnTo>
                <a:lnTo>
                  <a:pt x="48264" y="276275"/>
                </a:lnTo>
                <a:lnTo>
                  <a:pt x="52657" y="284449"/>
                </a:lnTo>
                <a:lnTo>
                  <a:pt x="57256" y="291257"/>
                </a:lnTo>
                <a:lnTo>
                  <a:pt x="59594" y="294184"/>
                </a:lnTo>
                <a:lnTo>
                  <a:pt x="62191" y="299553"/>
                </a:lnTo>
                <a:lnTo>
                  <a:pt x="62883" y="302096"/>
                </a:lnTo>
                <a:lnTo>
                  <a:pt x="65770" y="307038"/>
                </a:lnTo>
                <a:lnTo>
                  <a:pt x="69698" y="311880"/>
                </a:lnTo>
                <a:lnTo>
                  <a:pt x="74090" y="316678"/>
                </a:lnTo>
                <a:lnTo>
                  <a:pt x="75579" y="319069"/>
                </a:lnTo>
                <a:lnTo>
                  <a:pt x="77233" y="323841"/>
                </a:lnTo>
                <a:lnTo>
                  <a:pt x="78164" y="330991"/>
                </a:lnTo>
                <a:lnTo>
                  <a:pt x="79089" y="333373"/>
                </a:lnTo>
                <a:lnTo>
                  <a:pt x="83388" y="339724"/>
                </a:lnTo>
                <a:lnTo>
                  <a:pt x="85396" y="342482"/>
                </a:lnTo>
                <a:lnTo>
                  <a:pt x="85609" y="346568"/>
                </a:lnTo>
                <a:lnTo>
                  <a:pt x="84846" y="347727"/>
                </a:lnTo>
                <a:lnTo>
                  <a:pt x="83543" y="348499"/>
                </a:lnTo>
                <a:lnTo>
                  <a:pt x="78556" y="3500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91"/>
          <p:cNvSpPr/>
          <p:nvPr/>
        </p:nvSpPr>
        <p:spPr>
          <a:xfrm>
            <a:off x="4286250" y="1885950"/>
            <a:ext cx="150019" cy="521494"/>
          </a:xfrm>
          <a:custGeom>
            <a:avLst/>
            <a:gdLst/>
            <a:ahLst/>
            <a:cxnLst/>
            <a:rect l="0" t="0" r="0" b="0"/>
            <a:pathLst>
              <a:path w="150019" h="521494">
                <a:moveTo>
                  <a:pt x="150018" y="0"/>
                </a:moveTo>
                <a:lnTo>
                  <a:pt x="133019" y="0"/>
                </a:lnTo>
                <a:lnTo>
                  <a:pt x="131541" y="793"/>
                </a:lnTo>
                <a:lnTo>
                  <a:pt x="130557" y="2116"/>
                </a:lnTo>
                <a:lnTo>
                  <a:pt x="129900" y="3792"/>
                </a:lnTo>
                <a:lnTo>
                  <a:pt x="127054" y="7771"/>
                </a:lnTo>
                <a:lnTo>
                  <a:pt x="125184" y="9943"/>
                </a:lnTo>
                <a:lnTo>
                  <a:pt x="122349" y="12184"/>
                </a:lnTo>
                <a:lnTo>
                  <a:pt x="118872" y="14473"/>
                </a:lnTo>
                <a:lnTo>
                  <a:pt x="114967" y="16792"/>
                </a:lnTo>
                <a:lnTo>
                  <a:pt x="112363" y="19132"/>
                </a:lnTo>
                <a:lnTo>
                  <a:pt x="110627" y="21486"/>
                </a:lnTo>
                <a:lnTo>
                  <a:pt x="109470" y="23849"/>
                </a:lnTo>
                <a:lnTo>
                  <a:pt x="107905" y="25424"/>
                </a:lnTo>
                <a:lnTo>
                  <a:pt x="106068" y="26474"/>
                </a:lnTo>
                <a:lnTo>
                  <a:pt x="104049" y="27174"/>
                </a:lnTo>
                <a:lnTo>
                  <a:pt x="99690" y="30069"/>
                </a:lnTo>
                <a:lnTo>
                  <a:pt x="97416" y="31952"/>
                </a:lnTo>
                <a:lnTo>
                  <a:pt x="92773" y="38278"/>
                </a:lnTo>
                <a:lnTo>
                  <a:pt x="90423" y="42187"/>
                </a:lnTo>
                <a:lnTo>
                  <a:pt x="88063" y="45587"/>
                </a:lnTo>
                <a:lnTo>
                  <a:pt x="85696" y="48647"/>
                </a:lnTo>
                <a:lnTo>
                  <a:pt x="83324" y="51481"/>
                </a:lnTo>
                <a:lnTo>
                  <a:pt x="80950" y="54164"/>
                </a:lnTo>
                <a:lnTo>
                  <a:pt x="76194" y="59263"/>
                </a:lnTo>
                <a:lnTo>
                  <a:pt x="73815" y="62527"/>
                </a:lnTo>
                <a:lnTo>
                  <a:pt x="71434" y="66291"/>
                </a:lnTo>
                <a:lnTo>
                  <a:pt x="69054" y="70387"/>
                </a:lnTo>
                <a:lnTo>
                  <a:pt x="64293" y="79173"/>
                </a:lnTo>
                <a:lnTo>
                  <a:pt x="52387" y="102471"/>
                </a:lnTo>
                <a:lnTo>
                  <a:pt x="47625" y="111953"/>
                </a:lnTo>
                <a:lnTo>
                  <a:pt x="45243" y="117498"/>
                </a:lnTo>
                <a:lnTo>
                  <a:pt x="42862" y="123575"/>
                </a:lnTo>
                <a:lnTo>
                  <a:pt x="40481" y="130008"/>
                </a:lnTo>
                <a:lnTo>
                  <a:pt x="38100" y="135885"/>
                </a:lnTo>
                <a:lnTo>
                  <a:pt x="35718" y="141390"/>
                </a:lnTo>
                <a:lnTo>
                  <a:pt x="31750" y="151739"/>
                </a:lnTo>
                <a:lnTo>
                  <a:pt x="28721" y="167285"/>
                </a:lnTo>
                <a:lnTo>
                  <a:pt x="25200" y="179917"/>
                </a:lnTo>
                <a:lnTo>
                  <a:pt x="20990" y="191353"/>
                </a:lnTo>
                <a:lnTo>
                  <a:pt x="16472" y="201727"/>
                </a:lnTo>
                <a:lnTo>
                  <a:pt x="11819" y="211629"/>
                </a:lnTo>
                <a:lnTo>
                  <a:pt x="9221" y="221322"/>
                </a:lnTo>
                <a:lnTo>
                  <a:pt x="7273" y="231715"/>
                </a:lnTo>
                <a:lnTo>
                  <a:pt x="3761" y="244272"/>
                </a:lnTo>
                <a:lnTo>
                  <a:pt x="1671" y="255673"/>
                </a:lnTo>
                <a:lnTo>
                  <a:pt x="495" y="271017"/>
                </a:lnTo>
                <a:lnTo>
                  <a:pt x="146" y="285618"/>
                </a:lnTo>
                <a:lnTo>
                  <a:pt x="0" y="354019"/>
                </a:lnTo>
                <a:lnTo>
                  <a:pt x="2116" y="363981"/>
                </a:lnTo>
                <a:lnTo>
                  <a:pt x="5703" y="373700"/>
                </a:lnTo>
                <a:lnTo>
                  <a:pt x="9942" y="383312"/>
                </a:lnTo>
                <a:lnTo>
                  <a:pt x="12356" y="392875"/>
                </a:lnTo>
                <a:lnTo>
                  <a:pt x="13000" y="397648"/>
                </a:lnTo>
                <a:lnTo>
                  <a:pt x="15832" y="405068"/>
                </a:lnTo>
                <a:lnTo>
                  <a:pt x="19736" y="411805"/>
                </a:lnTo>
                <a:lnTo>
                  <a:pt x="24117" y="420091"/>
                </a:lnTo>
                <a:lnTo>
                  <a:pt x="28710" y="426948"/>
                </a:lnTo>
                <a:lnTo>
                  <a:pt x="31046" y="429888"/>
                </a:lnTo>
                <a:lnTo>
                  <a:pt x="34191" y="433436"/>
                </a:lnTo>
                <a:lnTo>
                  <a:pt x="41919" y="441611"/>
                </a:lnTo>
                <a:lnTo>
                  <a:pt x="51402" y="451346"/>
                </a:lnTo>
                <a:lnTo>
                  <a:pt x="54905" y="454091"/>
                </a:lnTo>
                <a:lnTo>
                  <a:pt x="58828" y="456715"/>
                </a:lnTo>
                <a:lnTo>
                  <a:pt x="63031" y="459258"/>
                </a:lnTo>
                <a:lnTo>
                  <a:pt x="66627" y="462540"/>
                </a:lnTo>
                <a:lnTo>
                  <a:pt x="69818" y="466316"/>
                </a:lnTo>
                <a:lnTo>
                  <a:pt x="72739" y="470421"/>
                </a:lnTo>
                <a:lnTo>
                  <a:pt x="76274" y="473951"/>
                </a:lnTo>
                <a:lnTo>
                  <a:pt x="80217" y="477099"/>
                </a:lnTo>
                <a:lnTo>
                  <a:pt x="84434" y="479991"/>
                </a:lnTo>
                <a:lnTo>
                  <a:pt x="88039" y="482712"/>
                </a:lnTo>
                <a:lnTo>
                  <a:pt x="91237" y="485321"/>
                </a:lnTo>
                <a:lnTo>
                  <a:pt x="94162" y="487853"/>
                </a:lnTo>
                <a:lnTo>
                  <a:pt x="96906" y="490335"/>
                </a:lnTo>
                <a:lnTo>
                  <a:pt x="102071" y="495210"/>
                </a:lnTo>
                <a:lnTo>
                  <a:pt x="109442" y="502417"/>
                </a:lnTo>
                <a:lnTo>
                  <a:pt x="111855" y="504013"/>
                </a:lnTo>
                <a:lnTo>
                  <a:pt x="114257" y="505077"/>
                </a:lnTo>
                <a:lnTo>
                  <a:pt x="116653" y="505787"/>
                </a:lnTo>
                <a:lnTo>
                  <a:pt x="119043" y="506260"/>
                </a:lnTo>
                <a:lnTo>
                  <a:pt x="121430" y="506575"/>
                </a:lnTo>
                <a:lnTo>
                  <a:pt x="123816" y="506785"/>
                </a:lnTo>
                <a:lnTo>
                  <a:pt x="125407" y="507719"/>
                </a:lnTo>
                <a:lnTo>
                  <a:pt x="126467" y="509135"/>
                </a:lnTo>
                <a:lnTo>
                  <a:pt x="127174" y="510874"/>
                </a:lnTo>
                <a:lnTo>
                  <a:pt x="130076" y="514921"/>
                </a:lnTo>
                <a:lnTo>
                  <a:pt x="131960" y="517112"/>
                </a:lnTo>
                <a:lnTo>
                  <a:pt x="134011" y="518572"/>
                </a:lnTo>
                <a:lnTo>
                  <a:pt x="138406" y="520195"/>
                </a:lnTo>
                <a:lnTo>
                  <a:pt x="142875" y="5214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92"/>
          <p:cNvSpPr/>
          <p:nvPr/>
        </p:nvSpPr>
        <p:spPr>
          <a:xfrm>
            <a:off x="4386262" y="2143151"/>
            <a:ext cx="214314" cy="35693"/>
          </a:xfrm>
          <a:custGeom>
            <a:avLst/>
            <a:gdLst/>
            <a:ahLst/>
            <a:cxnLst/>
            <a:rect l="0" t="0" r="0" b="0"/>
            <a:pathLst>
              <a:path w="214314" h="35693">
                <a:moveTo>
                  <a:pt x="0" y="35692"/>
                </a:moveTo>
                <a:lnTo>
                  <a:pt x="6151" y="35692"/>
                </a:lnTo>
                <a:lnTo>
                  <a:pt x="7276" y="34899"/>
                </a:lnTo>
                <a:lnTo>
                  <a:pt x="8819" y="33576"/>
                </a:lnTo>
                <a:lnTo>
                  <a:pt x="10642" y="31900"/>
                </a:lnTo>
                <a:lnTo>
                  <a:pt x="12651" y="30783"/>
                </a:lnTo>
                <a:lnTo>
                  <a:pt x="14784" y="30038"/>
                </a:lnTo>
                <a:lnTo>
                  <a:pt x="17000" y="29541"/>
                </a:lnTo>
                <a:lnTo>
                  <a:pt x="20064" y="28417"/>
                </a:lnTo>
                <a:lnTo>
                  <a:pt x="23695" y="26873"/>
                </a:lnTo>
                <a:lnTo>
                  <a:pt x="27703" y="25050"/>
                </a:lnTo>
                <a:lnTo>
                  <a:pt x="31962" y="23835"/>
                </a:lnTo>
                <a:lnTo>
                  <a:pt x="36390" y="23025"/>
                </a:lnTo>
                <a:lnTo>
                  <a:pt x="40929" y="22485"/>
                </a:lnTo>
                <a:lnTo>
                  <a:pt x="45542" y="21331"/>
                </a:lnTo>
                <a:lnTo>
                  <a:pt x="50205" y="19768"/>
                </a:lnTo>
                <a:lnTo>
                  <a:pt x="54901" y="17932"/>
                </a:lnTo>
                <a:lnTo>
                  <a:pt x="59620" y="16709"/>
                </a:lnTo>
                <a:lnTo>
                  <a:pt x="64353" y="15893"/>
                </a:lnTo>
                <a:lnTo>
                  <a:pt x="69096" y="15349"/>
                </a:lnTo>
                <a:lnTo>
                  <a:pt x="74639" y="14986"/>
                </a:lnTo>
                <a:lnTo>
                  <a:pt x="80716" y="14744"/>
                </a:lnTo>
                <a:lnTo>
                  <a:pt x="87148" y="14583"/>
                </a:lnTo>
                <a:lnTo>
                  <a:pt x="93023" y="13682"/>
                </a:lnTo>
                <a:lnTo>
                  <a:pt x="98528" y="12287"/>
                </a:lnTo>
                <a:lnTo>
                  <a:pt x="103786" y="10564"/>
                </a:lnTo>
                <a:lnTo>
                  <a:pt x="109672" y="9415"/>
                </a:lnTo>
                <a:lnTo>
                  <a:pt x="115977" y="8649"/>
                </a:lnTo>
                <a:lnTo>
                  <a:pt x="122562" y="8139"/>
                </a:lnTo>
                <a:lnTo>
                  <a:pt x="128539" y="7798"/>
                </a:lnTo>
                <a:lnTo>
                  <a:pt x="139414" y="7420"/>
                </a:lnTo>
                <a:lnTo>
                  <a:pt x="143743" y="6525"/>
                </a:lnTo>
                <a:lnTo>
                  <a:pt x="147422" y="5135"/>
                </a:lnTo>
                <a:lnTo>
                  <a:pt x="150669" y="3415"/>
                </a:lnTo>
                <a:lnTo>
                  <a:pt x="154421" y="2268"/>
                </a:lnTo>
                <a:lnTo>
                  <a:pt x="158510" y="1503"/>
                </a:lnTo>
                <a:lnTo>
                  <a:pt x="162823" y="993"/>
                </a:lnTo>
                <a:lnTo>
                  <a:pt x="167286" y="653"/>
                </a:lnTo>
                <a:lnTo>
                  <a:pt x="171849" y="427"/>
                </a:lnTo>
                <a:lnTo>
                  <a:pt x="183739" y="108"/>
                </a:lnTo>
                <a:lnTo>
                  <a:pt x="191075" y="0"/>
                </a:lnTo>
                <a:lnTo>
                  <a:pt x="192471" y="785"/>
                </a:lnTo>
                <a:lnTo>
                  <a:pt x="194196" y="2102"/>
                </a:lnTo>
                <a:lnTo>
                  <a:pt x="196139" y="3774"/>
                </a:lnTo>
                <a:lnTo>
                  <a:pt x="198228" y="4888"/>
                </a:lnTo>
                <a:lnTo>
                  <a:pt x="200415" y="5631"/>
                </a:lnTo>
                <a:lnTo>
                  <a:pt x="204961" y="6457"/>
                </a:lnTo>
                <a:lnTo>
                  <a:pt x="211189" y="6922"/>
                </a:lnTo>
                <a:lnTo>
                  <a:pt x="214313" y="71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93"/>
          <p:cNvSpPr/>
          <p:nvPr/>
        </p:nvSpPr>
        <p:spPr>
          <a:xfrm>
            <a:off x="4807743" y="2107406"/>
            <a:ext cx="50008" cy="164307"/>
          </a:xfrm>
          <a:custGeom>
            <a:avLst/>
            <a:gdLst/>
            <a:ahLst/>
            <a:cxnLst/>
            <a:rect l="0" t="0" r="0" b="0"/>
            <a:pathLst>
              <a:path w="50008" h="164307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3" y="23910"/>
                </a:lnTo>
                <a:lnTo>
                  <a:pt x="5703" y="26259"/>
                </a:lnTo>
                <a:lnTo>
                  <a:pt x="7771" y="28618"/>
                </a:lnTo>
                <a:lnTo>
                  <a:pt x="9943" y="30985"/>
                </a:lnTo>
                <a:lnTo>
                  <a:pt x="11392" y="33357"/>
                </a:lnTo>
                <a:lnTo>
                  <a:pt x="12357" y="35731"/>
                </a:lnTo>
                <a:lnTo>
                  <a:pt x="13001" y="38108"/>
                </a:lnTo>
                <a:lnTo>
                  <a:pt x="13430" y="41281"/>
                </a:lnTo>
                <a:lnTo>
                  <a:pt x="13716" y="44983"/>
                </a:lnTo>
                <a:lnTo>
                  <a:pt x="13906" y="49038"/>
                </a:lnTo>
                <a:lnTo>
                  <a:pt x="14827" y="53330"/>
                </a:lnTo>
                <a:lnTo>
                  <a:pt x="16235" y="57778"/>
                </a:lnTo>
                <a:lnTo>
                  <a:pt x="17967" y="62331"/>
                </a:lnTo>
                <a:lnTo>
                  <a:pt x="19122" y="66954"/>
                </a:lnTo>
                <a:lnTo>
                  <a:pt x="19892" y="71623"/>
                </a:lnTo>
                <a:lnTo>
                  <a:pt x="20405" y="76324"/>
                </a:lnTo>
                <a:lnTo>
                  <a:pt x="21541" y="81045"/>
                </a:lnTo>
                <a:lnTo>
                  <a:pt x="23092" y="85780"/>
                </a:lnTo>
                <a:lnTo>
                  <a:pt x="24920" y="90524"/>
                </a:lnTo>
                <a:lnTo>
                  <a:pt x="26932" y="94480"/>
                </a:lnTo>
                <a:lnTo>
                  <a:pt x="29067" y="97912"/>
                </a:lnTo>
                <a:lnTo>
                  <a:pt x="31284" y="100993"/>
                </a:lnTo>
                <a:lnTo>
                  <a:pt x="32763" y="104635"/>
                </a:lnTo>
                <a:lnTo>
                  <a:pt x="33748" y="108650"/>
                </a:lnTo>
                <a:lnTo>
                  <a:pt x="34405" y="112915"/>
                </a:lnTo>
                <a:lnTo>
                  <a:pt x="35637" y="116552"/>
                </a:lnTo>
                <a:lnTo>
                  <a:pt x="37251" y="119770"/>
                </a:lnTo>
                <a:lnTo>
                  <a:pt x="39122" y="122709"/>
                </a:lnTo>
                <a:lnTo>
                  <a:pt x="40369" y="126256"/>
                </a:lnTo>
                <a:lnTo>
                  <a:pt x="41200" y="130208"/>
                </a:lnTo>
                <a:lnTo>
                  <a:pt x="41754" y="134430"/>
                </a:lnTo>
                <a:lnTo>
                  <a:pt x="42124" y="138039"/>
                </a:lnTo>
                <a:lnTo>
                  <a:pt x="42371" y="141238"/>
                </a:lnTo>
                <a:lnTo>
                  <a:pt x="42534" y="144165"/>
                </a:lnTo>
                <a:lnTo>
                  <a:pt x="43438" y="146910"/>
                </a:lnTo>
                <a:lnTo>
                  <a:pt x="44834" y="149534"/>
                </a:lnTo>
                <a:lnTo>
                  <a:pt x="48984" y="155655"/>
                </a:lnTo>
                <a:lnTo>
                  <a:pt x="49553" y="158609"/>
                </a:lnTo>
                <a:lnTo>
                  <a:pt x="50007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4"/>
          <p:cNvSpPr/>
          <p:nvPr/>
        </p:nvSpPr>
        <p:spPr>
          <a:xfrm>
            <a:off x="4736306" y="2171700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17000" y="28575"/>
                </a:lnTo>
                <a:lnTo>
                  <a:pt x="20064" y="27781"/>
                </a:lnTo>
                <a:lnTo>
                  <a:pt x="23695" y="26458"/>
                </a:lnTo>
                <a:lnTo>
                  <a:pt x="27703" y="24782"/>
                </a:lnTo>
                <a:lnTo>
                  <a:pt x="31962" y="23665"/>
                </a:lnTo>
                <a:lnTo>
                  <a:pt x="36389" y="22920"/>
                </a:lnTo>
                <a:lnTo>
                  <a:pt x="40929" y="22424"/>
                </a:lnTo>
                <a:lnTo>
                  <a:pt x="45542" y="22093"/>
                </a:lnTo>
                <a:lnTo>
                  <a:pt x="50205" y="21872"/>
                </a:lnTo>
                <a:lnTo>
                  <a:pt x="54901" y="21725"/>
                </a:lnTo>
                <a:lnTo>
                  <a:pt x="59619" y="20833"/>
                </a:lnTo>
                <a:lnTo>
                  <a:pt x="64352" y="19445"/>
                </a:lnTo>
                <a:lnTo>
                  <a:pt x="69096" y="17726"/>
                </a:lnTo>
                <a:lnTo>
                  <a:pt x="73844" y="16579"/>
                </a:lnTo>
                <a:lnTo>
                  <a:pt x="78598" y="15815"/>
                </a:lnTo>
                <a:lnTo>
                  <a:pt x="83355" y="15306"/>
                </a:lnTo>
                <a:lnTo>
                  <a:pt x="88908" y="14966"/>
                </a:lnTo>
                <a:lnTo>
                  <a:pt x="101427" y="14589"/>
                </a:lnTo>
                <a:lnTo>
                  <a:pt x="106511" y="13694"/>
                </a:lnTo>
                <a:lnTo>
                  <a:pt x="110695" y="12305"/>
                </a:lnTo>
                <a:lnTo>
                  <a:pt x="114278" y="10584"/>
                </a:lnTo>
                <a:lnTo>
                  <a:pt x="119048" y="8643"/>
                </a:lnTo>
                <a:lnTo>
                  <a:pt x="124609" y="6556"/>
                </a:lnTo>
                <a:lnTo>
                  <a:pt x="130698" y="4370"/>
                </a:lnTo>
                <a:lnTo>
                  <a:pt x="136344" y="2913"/>
                </a:lnTo>
                <a:lnTo>
                  <a:pt x="141696" y="1942"/>
                </a:lnTo>
                <a:lnTo>
                  <a:pt x="146852" y="1295"/>
                </a:lnTo>
                <a:lnTo>
                  <a:pt x="151876" y="863"/>
                </a:lnTo>
                <a:lnTo>
                  <a:pt x="156813" y="575"/>
                </a:lnTo>
                <a:lnTo>
                  <a:pt x="165738" y="255"/>
                </a:lnTo>
                <a:lnTo>
                  <a:pt x="176019" y="75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95"/>
          <p:cNvSpPr/>
          <p:nvPr/>
        </p:nvSpPr>
        <p:spPr>
          <a:xfrm>
            <a:off x="5022057" y="2107493"/>
            <a:ext cx="171326" cy="321382"/>
          </a:xfrm>
          <a:custGeom>
            <a:avLst/>
            <a:gdLst/>
            <a:ahLst/>
            <a:cxnLst/>
            <a:rect l="0" t="0" r="0" b="0"/>
            <a:pathLst>
              <a:path w="171326" h="321382">
                <a:moveTo>
                  <a:pt x="100011" y="7057"/>
                </a:moveTo>
                <a:lnTo>
                  <a:pt x="100011" y="906"/>
                </a:lnTo>
                <a:lnTo>
                  <a:pt x="99218" y="575"/>
                </a:lnTo>
                <a:lnTo>
                  <a:pt x="94357" y="44"/>
                </a:lnTo>
                <a:lnTo>
                  <a:pt x="93860" y="0"/>
                </a:lnTo>
                <a:lnTo>
                  <a:pt x="89369" y="3731"/>
                </a:lnTo>
                <a:lnTo>
                  <a:pt x="87360" y="4840"/>
                </a:lnTo>
                <a:lnTo>
                  <a:pt x="83012" y="6071"/>
                </a:lnTo>
                <a:lnTo>
                  <a:pt x="79947" y="6400"/>
                </a:lnTo>
                <a:lnTo>
                  <a:pt x="76316" y="6619"/>
                </a:lnTo>
                <a:lnTo>
                  <a:pt x="72308" y="6765"/>
                </a:lnTo>
                <a:lnTo>
                  <a:pt x="68843" y="7656"/>
                </a:lnTo>
                <a:lnTo>
                  <a:pt x="65738" y="9043"/>
                </a:lnTo>
                <a:lnTo>
                  <a:pt x="62876" y="10762"/>
                </a:lnTo>
                <a:lnTo>
                  <a:pt x="57577" y="14789"/>
                </a:lnTo>
                <a:lnTo>
                  <a:pt x="55053" y="16974"/>
                </a:lnTo>
                <a:lnTo>
                  <a:pt x="51783" y="18431"/>
                </a:lnTo>
                <a:lnTo>
                  <a:pt x="48016" y="19402"/>
                </a:lnTo>
                <a:lnTo>
                  <a:pt x="43916" y="20049"/>
                </a:lnTo>
                <a:lnTo>
                  <a:pt x="40389" y="21275"/>
                </a:lnTo>
                <a:lnTo>
                  <a:pt x="37245" y="22885"/>
                </a:lnTo>
                <a:lnTo>
                  <a:pt x="34354" y="24753"/>
                </a:lnTo>
                <a:lnTo>
                  <a:pt x="29026" y="28945"/>
                </a:lnTo>
                <a:lnTo>
                  <a:pt x="24012" y="33453"/>
                </a:lnTo>
                <a:lnTo>
                  <a:pt x="19138" y="38103"/>
                </a:lnTo>
                <a:lnTo>
                  <a:pt x="11932" y="45183"/>
                </a:lnTo>
                <a:lnTo>
                  <a:pt x="7154" y="52048"/>
                </a:lnTo>
                <a:lnTo>
                  <a:pt x="3179" y="59596"/>
                </a:lnTo>
                <a:lnTo>
                  <a:pt x="1412" y="65597"/>
                </a:lnTo>
                <a:lnTo>
                  <a:pt x="418" y="73438"/>
                </a:lnTo>
                <a:lnTo>
                  <a:pt x="185" y="80480"/>
                </a:lnTo>
                <a:lnTo>
                  <a:pt x="3" y="106935"/>
                </a:lnTo>
                <a:lnTo>
                  <a:pt x="0" y="116567"/>
                </a:lnTo>
                <a:lnTo>
                  <a:pt x="793" y="118957"/>
                </a:lnTo>
                <a:lnTo>
                  <a:pt x="3792" y="123730"/>
                </a:lnTo>
                <a:lnTo>
                  <a:pt x="5702" y="125320"/>
                </a:lnTo>
                <a:lnTo>
                  <a:pt x="7770" y="126380"/>
                </a:lnTo>
                <a:lnTo>
                  <a:pt x="9942" y="127087"/>
                </a:lnTo>
                <a:lnTo>
                  <a:pt x="14472" y="129989"/>
                </a:lnTo>
                <a:lnTo>
                  <a:pt x="16792" y="131874"/>
                </a:lnTo>
                <a:lnTo>
                  <a:pt x="19131" y="133131"/>
                </a:lnTo>
                <a:lnTo>
                  <a:pt x="23848" y="134527"/>
                </a:lnTo>
                <a:lnTo>
                  <a:pt x="26217" y="134106"/>
                </a:lnTo>
                <a:lnTo>
                  <a:pt x="30966" y="131521"/>
                </a:lnTo>
                <a:lnTo>
                  <a:pt x="35722" y="127726"/>
                </a:lnTo>
                <a:lnTo>
                  <a:pt x="38102" y="125603"/>
                </a:lnTo>
                <a:lnTo>
                  <a:pt x="40482" y="124187"/>
                </a:lnTo>
                <a:lnTo>
                  <a:pt x="45244" y="122615"/>
                </a:lnTo>
                <a:lnTo>
                  <a:pt x="48418" y="120608"/>
                </a:lnTo>
                <a:lnTo>
                  <a:pt x="52122" y="117682"/>
                </a:lnTo>
                <a:lnTo>
                  <a:pt x="56179" y="114145"/>
                </a:lnTo>
                <a:lnTo>
                  <a:pt x="62803" y="108097"/>
                </a:lnTo>
                <a:lnTo>
                  <a:pt x="65681" y="105373"/>
                </a:lnTo>
                <a:lnTo>
                  <a:pt x="69187" y="102763"/>
                </a:lnTo>
                <a:lnTo>
                  <a:pt x="73112" y="100230"/>
                </a:lnTo>
                <a:lnTo>
                  <a:pt x="77316" y="97747"/>
                </a:lnTo>
                <a:lnTo>
                  <a:pt x="80912" y="94504"/>
                </a:lnTo>
                <a:lnTo>
                  <a:pt x="84104" y="90755"/>
                </a:lnTo>
                <a:lnTo>
                  <a:pt x="87025" y="86668"/>
                </a:lnTo>
                <a:lnTo>
                  <a:pt x="89766" y="83150"/>
                </a:lnTo>
                <a:lnTo>
                  <a:pt x="94929" y="77124"/>
                </a:lnTo>
                <a:lnTo>
                  <a:pt x="99869" y="71800"/>
                </a:lnTo>
                <a:lnTo>
                  <a:pt x="102298" y="69268"/>
                </a:lnTo>
                <a:lnTo>
                  <a:pt x="103917" y="65994"/>
                </a:lnTo>
                <a:lnTo>
                  <a:pt x="105716" y="58122"/>
                </a:lnTo>
                <a:lnTo>
                  <a:pt x="108632" y="51448"/>
                </a:lnTo>
                <a:lnTo>
                  <a:pt x="111780" y="45836"/>
                </a:lnTo>
                <a:lnTo>
                  <a:pt x="113179" y="40696"/>
                </a:lnTo>
                <a:lnTo>
                  <a:pt x="112759" y="38214"/>
                </a:lnTo>
                <a:lnTo>
                  <a:pt x="108050" y="29925"/>
                </a:lnTo>
                <a:lnTo>
                  <a:pt x="103628" y="25121"/>
                </a:lnTo>
                <a:lnTo>
                  <a:pt x="94178" y="15525"/>
                </a:lnTo>
                <a:lnTo>
                  <a:pt x="93741" y="14290"/>
                </a:lnTo>
                <a:lnTo>
                  <a:pt x="92902" y="7385"/>
                </a:lnTo>
                <a:lnTo>
                  <a:pt x="88758" y="7121"/>
                </a:lnTo>
                <a:lnTo>
                  <a:pt x="92169" y="7065"/>
                </a:lnTo>
                <a:lnTo>
                  <a:pt x="92402" y="7856"/>
                </a:lnTo>
                <a:lnTo>
                  <a:pt x="92806" y="17000"/>
                </a:lnTo>
                <a:lnTo>
                  <a:pt x="93621" y="19242"/>
                </a:lnTo>
                <a:lnTo>
                  <a:pt x="96642" y="23849"/>
                </a:lnTo>
                <a:lnTo>
                  <a:pt x="100631" y="28543"/>
                </a:lnTo>
                <a:lnTo>
                  <a:pt x="105049" y="33275"/>
                </a:lnTo>
                <a:lnTo>
                  <a:pt x="109659" y="38024"/>
                </a:lnTo>
                <a:lnTo>
                  <a:pt x="114353" y="44897"/>
                </a:lnTo>
                <a:lnTo>
                  <a:pt x="119085" y="52449"/>
                </a:lnTo>
                <a:lnTo>
                  <a:pt x="123835" y="58452"/>
                </a:lnTo>
                <a:lnTo>
                  <a:pt x="128591" y="65882"/>
                </a:lnTo>
                <a:lnTo>
                  <a:pt x="133351" y="74476"/>
                </a:lnTo>
                <a:lnTo>
                  <a:pt x="140493" y="88240"/>
                </a:lnTo>
                <a:lnTo>
                  <a:pt x="152399" y="111861"/>
                </a:lnTo>
                <a:lnTo>
                  <a:pt x="154780" y="117407"/>
                </a:lnTo>
                <a:lnTo>
                  <a:pt x="157161" y="123486"/>
                </a:lnTo>
                <a:lnTo>
                  <a:pt x="159543" y="129920"/>
                </a:lnTo>
                <a:lnTo>
                  <a:pt x="161924" y="135797"/>
                </a:lnTo>
                <a:lnTo>
                  <a:pt x="164305" y="141302"/>
                </a:lnTo>
                <a:lnTo>
                  <a:pt x="166686" y="146560"/>
                </a:lnTo>
                <a:lnTo>
                  <a:pt x="168274" y="151653"/>
                </a:lnTo>
                <a:lnTo>
                  <a:pt x="170038" y="161544"/>
                </a:lnTo>
                <a:lnTo>
                  <a:pt x="170508" y="167198"/>
                </a:lnTo>
                <a:lnTo>
                  <a:pt x="170822" y="173349"/>
                </a:lnTo>
                <a:lnTo>
                  <a:pt x="171170" y="185739"/>
                </a:lnTo>
                <a:lnTo>
                  <a:pt x="171325" y="196538"/>
                </a:lnTo>
                <a:lnTo>
                  <a:pt x="170572" y="201640"/>
                </a:lnTo>
                <a:lnTo>
                  <a:pt x="167620" y="211542"/>
                </a:lnTo>
                <a:lnTo>
                  <a:pt x="165778" y="221235"/>
                </a:lnTo>
                <a:lnTo>
                  <a:pt x="164166" y="230834"/>
                </a:lnTo>
                <a:lnTo>
                  <a:pt x="160804" y="240393"/>
                </a:lnTo>
                <a:lnTo>
                  <a:pt x="156663" y="249932"/>
                </a:lnTo>
                <a:lnTo>
                  <a:pt x="151384" y="259464"/>
                </a:lnTo>
                <a:lnTo>
                  <a:pt x="147753" y="264228"/>
                </a:lnTo>
                <a:lnTo>
                  <a:pt x="143745" y="268992"/>
                </a:lnTo>
                <a:lnTo>
                  <a:pt x="140280" y="272961"/>
                </a:lnTo>
                <a:lnTo>
                  <a:pt x="134313" y="279489"/>
                </a:lnTo>
                <a:lnTo>
                  <a:pt x="122698" y="291418"/>
                </a:lnTo>
                <a:lnTo>
                  <a:pt x="118311" y="295056"/>
                </a:lnTo>
                <a:lnTo>
                  <a:pt x="113799" y="298275"/>
                </a:lnTo>
                <a:lnTo>
                  <a:pt x="109203" y="301215"/>
                </a:lnTo>
                <a:lnTo>
                  <a:pt x="105345" y="303968"/>
                </a:lnTo>
                <a:lnTo>
                  <a:pt x="101980" y="306598"/>
                </a:lnTo>
                <a:lnTo>
                  <a:pt x="98943" y="309144"/>
                </a:lnTo>
                <a:lnTo>
                  <a:pt x="95330" y="311636"/>
                </a:lnTo>
                <a:lnTo>
                  <a:pt x="91334" y="314091"/>
                </a:lnTo>
                <a:lnTo>
                  <a:pt x="87083" y="316521"/>
                </a:lnTo>
                <a:lnTo>
                  <a:pt x="83455" y="318141"/>
                </a:lnTo>
                <a:lnTo>
                  <a:pt x="80243" y="319221"/>
                </a:lnTo>
                <a:lnTo>
                  <a:pt x="77307" y="319941"/>
                </a:lnTo>
                <a:lnTo>
                  <a:pt x="74556" y="320421"/>
                </a:lnTo>
                <a:lnTo>
                  <a:pt x="69384" y="320955"/>
                </a:lnTo>
                <a:lnTo>
                  <a:pt x="64439" y="321192"/>
                </a:lnTo>
                <a:lnTo>
                  <a:pt x="59595" y="321297"/>
                </a:lnTo>
                <a:lnTo>
                  <a:pt x="33337" y="321381"/>
                </a:lnTo>
                <a:lnTo>
                  <a:pt x="30956" y="320587"/>
                </a:lnTo>
                <a:lnTo>
                  <a:pt x="26193" y="317589"/>
                </a:lnTo>
                <a:lnTo>
                  <a:pt x="21577" y="314106"/>
                </a:lnTo>
                <a:lnTo>
                  <a:pt x="14286" y="3070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96"/>
          <p:cNvSpPr/>
          <p:nvPr/>
        </p:nvSpPr>
        <p:spPr>
          <a:xfrm>
            <a:off x="5200650" y="1985962"/>
            <a:ext cx="164296" cy="350045"/>
          </a:xfrm>
          <a:custGeom>
            <a:avLst/>
            <a:gdLst/>
            <a:ahLst/>
            <a:cxnLst/>
            <a:rect l="0" t="0" r="0" b="0"/>
            <a:pathLst>
              <a:path w="164296" h="350045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9942" y="6151"/>
                </a:lnTo>
                <a:lnTo>
                  <a:pt x="13000" y="6850"/>
                </a:lnTo>
                <a:lnTo>
                  <a:pt x="17948" y="9130"/>
                </a:lnTo>
                <a:lnTo>
                  <a:pt x="21490" y="10849"/>
                </a:lnTo>
                <a:lnTo>
                  <a:pt x="24646" y="11995"/>
                </a:lnTo>
                <a:lnTo>
                  <a:pt x="27543" y="12759"/>
                </a:lnTo>
                <a:lnTo>
                  <a:pt x="30268" y="13269"/>
                </a:lnTo>
                <a:lnTo>
                  <a:pt x="33673" y="14402"/>
                </a:lnTo>
                <a:lnTo>
                  <a:pt x="37529" y="15951"/>
                </a:lnTo>
                <a:lnTo>
                  <a:pt x="41688" y="17778"/>
                </a:lnTo>
                <a:lnTo>
                  <a:pt x="50543" y="21924"/>
                </a:lnTo>
                <a:lnTo>
                  <a:pt x="55126" y="24141"/>
                </a:lnTo>
                <a:lnTo>
                  <a:pt x="59769" y="27206"/>
                </a:lnTo>
                <a:lnTo>
                  <a:pt x="64453" y="30838"/>
                </a:lnTo>
                <a:lnTo>
                  <a:pt x="69162" y="34846"/>
                </a:lnTo>
                <a:lnTo>
                  <a:pt x="73095" y="38312"/>
                </a:lnTo>
                <a:lnTo>
                  <a:pt x="79582" y="44279"/>
                </a:lnTo>
                <a:lnTo>
                  <a:pt x="83217" y="46982"/>
                </a:lnTo>
                <a:lnTo>
                  <a:pt x="87228" y="49578"/>
                </a:lnTo>
                <a:lnTo>
                  <a:pt x="91489" y="52102"/>
                </a:lnTo>
                <a:lnTo>
                  <a:pt x="95918" y="55372"/>
                </a:lnTo>
                <a:lnTo>
                  <a:pt x="100458" y="59140"/>
                </a:lnTo>
                <a:lnTo>
                  <a:pt x="105071" y="63239"/>
                </a:lnTo>
                <a:lnTo>
                  <a:pt x="108941" y="67559"/>
                </a:lnTo>
                <a:lnTo>
                  <a:pt x="112315" y="72027"/>
                </a:lnTo>
                <a:lnTo>
                  <a:pt x="115358" y="76593"/>
                </a:lnTo>
                <a:lnTo>
                  <a:pt x="118974" y="81225"/>
                </a:lnTo>
                <a:lnTo>
                  <a:pt x="122972" y="85900"/>
                </a:lnTo>
                <a:lnTo>
                  <a:pt x="127225" y="90604"/>
                </a:lnTo>
                <a:lnTo>
                  <a:pt x="130854" y="95328"/>
                </a:lnTo>
                <a:lnTo>
                  <a:pt x="134067" y="100064"/>
                </a:lnTo>
                <a:lnTo>
                  <a:pt x="137003" y="104809"/>
                </a:lnTo>
                <a:lnTo>
                  <a:pt x="139754" y="109560"/>
                </a:lnTo>
                <a:lnTo>
                  <a:pt x="144927" y="119073"/>
                </a:lnTo>
                <a:lnTo>
                  <a:pt x="152302" y="133353"/>
                </a:lnTo>
                <a:lnTo>
                  <a:pt x="154716" y="138908"/>
                </a:lnTo>
                <a:lnTo>
                  <a:pt x="157119" y="144993"/>
                </a:lnTo>
                <a:lnTo>
                  <a:pt x="159514" y="151431"/>
                </a:lnTo>
                <a:lnTo>
                  <a:pt x="161111" y="157310"/>
                </a:lnTo>
                <a:lnTo>
                  <a:pt x="162886" y="168076"/>
                </a:lnTo>
                <a:lnTo>
                  <a:pt x="163360" y="173963"/>
                </a:lnTo>
                <a:lnTo>
                  <a:pt x="163675" y="180269"/>
                </a:lnTo>
                <a:lnTo>
                  <a:pt x="164026" y="193626"/>
                </a:lnTo>
                <a:lnTo>
                  <a:pt x="164295" y="243910"/>
                </a:lnTo>
                <a:lnTo>
                  <a:pt x="163505" y="249919"/>
                </a:lnTo>
                <a:lnTo>
                  <a:pt x="160510" y="260829"/>
                </a:lnTo>
                <a:lnTo>
                  <a:pt x="158650" y="270970"/>
                </a:lnTo>
                <a:lnTo>
                  <a:pt x="157030" y="280769"/>
                </a:lnTo>
                <a:lnTo>
                  <a:pt x="153664" y="290415"/>
                </a:lnTo>
                <a:lnTo>
                  <a:pt x="151638" y="299994"/>
                </a:lnTo>
                <a:lnTo>
                  <a:pt x="149945" y="309543"/>
                </a:lnTo>
                <a:lnTo>
                  <a:pt x="146546" y="319079"/>
                </a:lnTo>
                <a:lnTo>
                  <a:pt x="142390" y="326492"/>
                </a:lnTo>
                <a:lnTo>
                  <a:pt x="137897" y="332433"/>
                </a:lnTo>
                <a:lnTo>
                  <a:pt x="133254" y="337719"/>
                </a:lnTo>
                <a:lnTo>
                  <a:pt x="128544" y="342714"/>
                </a:lnTo>
                <a:lnTo>
                  <a:pt x="121454" y="350033"/>
                </a:lnTo>
                <a:lnTo>
                  <a:pt x="121446" y="350042"/>
                </a:lnTo>
                <a:lnTo>
                  <a:pt x="121445" y="350042"/>
                </a:lnTo>
                <a:lnTo>
                  <a:pt x="121443" y="3500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97"/>
          <p:cNvSpPr/>
          <p:nvPr/>
        </p:nvSpPr>
        <p:spPr>
          <a:xfrm>
            <a:off x="5522421" y="1935956"/>
            <a:ext cx="135430" cy="335661"/>
          </a:xfrm>
          <a:custGeom>
            <a:avLst/>
            <a:gdLst/>
            <a:ahLst/>
            <a:cxnLst/>
            <a:rect l="0" t="0" r="0" b="0"/>
            <a:pathLst>
              <a:path w="135430" h="335661">
                <a:moveTo>
                  <a:pt x="135429" y="0"/>
                </a:moveTo>
                <a:lnTo>
                  <a:pt x="122428" y="0"/>
                </a:lnTo>
                <a:lnTo>
                  <a:pt x="119597" y="2116"/>
                </a:lnTo>
                <a:lnTo>
                  <a:pt x="117730" y="3792"/>
                </a:lnTo>
                <a:lnTo>
                  <a:pt x="114898" y="4909"/>
                </a:lnTo>
                <a:lnTo>
                  <a:pt x="111423" y="5654"/>
                </a:lnTo>
                <a:lnTo>
                  <a:pt x="107519" y="6151"/>
                </a:lnTo>
                <a:lnTo>
                  <a:pt x="104122" y="7275"/>
                </a:lnTo>
                <a:lnTo>
                  <a:pt x="101064" y="8819"/>
                </a:lnTo>
                <a:lnTo>
                  <a:pt x="98231" y="10642"/>
                </a:lnTo>
                <a:lnTo>
                  <a:pt x="95549" y="12651"/>
                </a:lnTo>
                <a:lnTo>
                  <a:pt x="92967" y="14784"/>
                </a:lnTo>
                <a:lnTo>
                  <a:pt x="90452" y="16999"/>
                </a:lnTo>
                <a:lnTo>
                  <a:pt x="85541" y="21578"/>
                </a:lnTo>
                <a:lnTo>
                  <a:pt x="75921" y="30985"/>
                </a:lnTo>
                <a:lnTo>
                  <a:pt x="68760" y="38108"/>
                </a:lnTo>
                <a:lnTo>
                  <a:pt x="66377" y="41281"/>
                </a:lnTo>
                <a:lnTo>
                  <a:pt x="63994" y="44983"/>
                </a:lnTo>
                <a:lnTo>
                  <a:pt x="61612" y="49038"/>
                </a:lnTo>
                <a:lnTo>
                  <a:pt x="59230" y="52536"/>
                </a:lnTo>
                <a:lnTo>
                  <a:pt x="56848" y="55661"/>
                </a:lnTo>
                <a:lnTo>
                  <a:pt x="54467" y="58539"/>
                </a:lnTo>
                <a:lnTo>
                  <a:pt x="52085" y="62044"/>
                </a:lnTo>
                <a:lnTo>
                  <a:pt x="49704" y="65969"/>
                </a:lnTo>
                <a:lnTo>
                  <a:pt x="47322" y="70173"/>
                </a:lnTo>
                <a:lnTo>
                  <a:pt x="42560" y="79078"/>
                </a:lnTo>
                <a:lnTo>
                  <a:pt x="40179" y="83674"/>
                </a:lnTo>
                <a:lnTo>
                  <a:pt x="37797" y="87533"/>
                </a:lnTo>
                <a:lnTo>
                  <a:pt x="35416" y="90899"/>
                </a:lnTo>
                <a:lnTo>
                  <a:pt x="33035" y="93937"/>
                </a:lnTo>
                <a:lnTo>
                  <a:pt x="30654" y="97549"/>
                </a:lnTo>
                <a:lnTo>
                  <a:pt x="28272" y="101545"/>
                </a:lnTo>
                <a:lnTo>
                  <a:pt x="25891" y="105797"/>
                </a:lnTo>
                <a:lnTo>
                  <a:pt x="23245" y="114754"/>
                </a:lnTo>
                <a:lnTo>
                  <a:pt x="21275" y="124027"/>
                </a:lnTo>
                <a:lnTo>
                  <a:pt x="17754" y="133439"/>
                </a:lnTo>
                <a:lnTo>
                  <a:pt x="15660" y="142915"/>
                </a:lnTo>
                <a:lnTo>
                  <a:pt x="15102" y="147664"/>
                </a:lnTo>
                <a:lnTo>
                  <a:pt x="12365" y="155057"/>
                </a:lnTo>
                <a:lnTo>
                  <a:pt x="10524" y="158140"/>
                </a:lnTo>
                <a:lnTo>
                  <a:pt x="8478" y="165799"/>
                </a:lnTo>
                <a:lnTo>
                  <a:pt x="7568" y="174495"/>
                </a:lnTo>
                <a:lnTo>
                  <a:pt x="7164" y="183651"/>
                </a:lnTo>
                <a:lnTo>
                  <a:pt x="4868" y="193012"/>
                </a:lnTo>
                <a:lnTo>
                  <a:pt x="1996" y="202464"/>
                </a:lnTo>
                <a:lnTo>
                  <a:pt x="719" y="211957"/>
                </a:lnTo>
                <a:lnTo>
                  <a:pt x="151" y="221468"/>
                </a:lnTo>
                <a:lnTo>
                  <a:pt x="0" y="226226"/>
                </a:lnTo>
                <a:lnTo>
                  <a:pt x="693" y="230192"/>
                </a:lnTo>
                <a:lnTo>
                  <a:pt x="4667" y="240360"/>
                </a:lnTo>
                <a:lnTo>
                  <a:pt x="5875" y="248643"/>
                </a:lnTo>
                <a:lnTo>
                  <a:pt x="6991" y="252281"/>
                </a:lnTo>
                <a:lnTo>
                  <a:pt x="10347" y="258439"/>
                </a:lnTo>
                <a:lnTo>
                  <a:pt x="12368" y="265939"/>
                </a:lnTo>
                <a:lnTo>
                  <a:pt x="12907" y="270161"/>
                </a:lnTo>
                <a:lnTo>
                  <a:pt x="15623" y="276969"/>
                </a:lnTo>
                <a:lnTo>
                  <a:pt x="17458" y="279896"/>
                </a:lnTo>
                <a:lnTo>
                  <a:pt x="19497" y="287382"/>
                </a:lnTo>
                <a:lnTo>
                  <a:pt x="20041" y="291600"/>
                </a:lnTo>
                <a:lnTo>
                  <a:pt x="22762" y="298404"/>
                </a:lnTo>
                <a:lnTo>
                  <a:pt x="26617" y="304074"/>
                </a:lnTo>
                <a:lnTo>
                  <a:pt x="28756" y="306697"/>
                </a:lnTo>
                <a:lnTo>
                  <a:pt x="30976" y="309240"/>
                </a:lnTo>
                <a:lnTo>
                  <a:pt x="34044" y="311728"/>
                </a:lnTo>
                <a:lnTo>
                  <a:pt x="37676" y="314182"/>
                </a:lnTo>
                <a:lnTo>
                  <a:pt x="47328" y="320029"/>
                </a:lnTo>
                <a:lnTo>
                  <a:pt x="50764" y="322946"/>
                </a:lnTo>
                <a:lnTo>
                  <a:pt x="52792" y="324834"/>
                </a:lnTo>
                <a:lnTo>
                  <a:pt x="54937" y="326094"/>
                </a:lnTo>
                <a:lnTo>
                  <a:pt x="57162" y="326933"/>
                </a:lnTo>
                <a:lnTo>
                  <a:pt x="59438" y="327493"/>
                </a:lnTo>
                <a:lnTo>
                  <a:pt x="62543" y="328660"/>
                </a:lnTo>
                <a:lnTo>
                  <a:pt x="66201" y="330231"/>
                </a:lnTo>
                <a:lnTo>
                  <a:pt x="70227" y="332073"/>
                </a:lnTo>
                <a:lnTo>
                  <a:pt x="73705" y="333301"/>
                </a:lnTo>
                <a:lnTo>
                  <a:pt x="76817" y="334119"/>
                </a:lnTo>
                <a:lnTo>
                  <a:pt x="79685" y="334665"/>
                </a:lnTo>
                <a:lnTo>
                  <a:pt x="82391" y="335029"/>
                </a:lnTo>
                <a:lnTo>
                  <a:pt x="84989" y="335271"/>
                </a:lnTo>
                <a:lnTo>
                  <a:pt x="87515" y="335433"/>
                </a:lnTo>
                <a:lnTo>
                  <a:pt x="94554" y="335612"/>
                </a:lnTo>
                <a:lnTo>
                  <a:pt x="98654" y="335660"/>
                </a:lnTo>
                <a:lnTo>
                  <a:pt x="102181" y="334898"/>
                </a:lnTo>
                <a:lnTo>
                  <a:pt x="105326" y="333597"/>
                </a:lnTo>
                <a:lnTo>
                  <a:pt x="108217" y="331935"/>
                </a:lnTo>
                <a:lnTo>
                  <a:pt x="110937" y="330828"/>
                </a:lnTo>
                <a:lnTo>
                  <a:pt x="113545" y="330089"/>
                </a:lnTo>
                <a:lnTo>
                  <a:pt x="121141" y="3286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98"/>
          <p:cNvSpPr/>
          <p:nvPr/>
        </p:nvSpPr>
        <p:spPr>
          <a:xfrm>
            <a:off x="5700712" y="2057400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0" y="0"/>
                </a:moveTo>
                <a:lnTo>
                  <a:pt x="0" y="6150"/>
                </a:lnTo>
                <a:lnTo>
                  <a:pt x="3792" y="10641"/>
                </a:lnTo>
                <a:lnTo>
                  <a:pt x="7771" y="14783"/>
                </a:lnTo>
                <a:lnTo>
                  <a:pt x="9943" y="16999"/>
                </a:lnTo>
                <a:lnTo>
                  <a:pt x="11392" y="19270"/>
                </a:lnTo>
                <a:lnTo>
                  <a:pt x="13000" y="23910"/>
                </a:lnTo>
                <a:lnTo>
                  <a:pt x="15017" y="26259"/>
                </a:lnTo>
                <a:lnTo>
                  <a:pt x="17949" y="28618"/>
                </a:lnTo>
                <a:lnTo>
                  <a:pt x="21491" y="30985"/>
                </a:lnTo>
                <a:lnTo>
                  <a:pt x="24646" y="33356"/>
                </a:lnTo>
                <a:lnTo>
                  <a:pt x="27543" y="35731"/>
                </a:lnTo>
                <a:lnTo>
                  <a:pt x="30269" y="38108"/>
                </a:lnTo>
                <a:lnTo>
                  <a:pt x="32879" y="41280"/>
                </a:lnTo>
                <a:lnTo>
                  <a:pt x="35413" y="44983"/>
                </a:lnTo>
                <a:lnTo>
                  <a:pt x="37896" y="49038"/>
                </a:lnTo>
                <a:lnTo>
                  <a:pt x="40345" y="52536"/>
                </a:lnTo>
                <a:lnTo>
                  <a:pt x="42772" y="55661"/>
                </a:lnTo>
                <a:lnTo>
                  <a:pt x="45183" y="58539"/>
                </a:lnTo>
                <a:lnTo>
                  <a:pt x="48378" y="62044"/>
                </a:lnTo>
                <a:lnTo>
                  <a:pt x="56162" y="70173"/>
                </a:lnTo>
                <a:lnTo>
                  <a:pt x="60460" y="73769"/>
                </a:lnTo>
                <a:lnTo>
                  <a:pt x="64913" y="76961"/>
                </a:lnTo>
                <a:lnTo>
                  <a:pt x="69469" y="79882"/>
                </a:lnTo>
                <a:lnTo>
                  <a:pt x="73300" y="83417"/>
                </a:lnTo>
                <a:lnTo>
                  <a:pt x="76648" y="87361"/>
                </a:lnTo>
                <a:lnTo>
                  <a:pt x="79674" y="91578"/>
                </a:lnTo>
                <a:lnTo>
                  <a:pt x="83279" y="95977"/>
                </a:lnTo>
                <a:lnTo>
                  <a:pt x="87269" y="100497"/>
                </a:lnTo>
                <a:lnTo>
                  <a:pt x="95143" y="108959"/>
                </a:lnTo>
                <a:lnTo>
                  <a:pt x="101288" y="115366"/>
                </a:lnTo>
                <a:lnTo>
                  <a:pt x="104038" y="118979"/>
                </a:lnTo>
                <a:lnTo>
                  <a:pt x="106665" y="122975"/>
                </a:lnTo>
                <a:lnTo>
                  <a:pt x="109210" y="127227"/>
                </a:lnTo>
                <a:lnTo>
                  <a:pt x="112494" y="130855"/>
                </a:lnTo>
                <a:lnTo>
                  <a:pt x="116271" y="134068"/>
                </a:lnTo>
                <a:lnTo>
                  <a:pt x="120377" y="137004"/>
                </a:lnTo>
                <a:lnTo>
                  <a:pt x="123907" y="139754"/>
                </a:lnTo>
                <a:lnTo>
                  <a:pt x="127055" y="142382"/>
                </a:lnTo>
                <a:lnTo>
                  <a:pt x="129947" y="144927"/>
                </a:lnTo>
                <a:lnTo>
                  <a:pt x="135277" y="149872"/>
                </a:lnTo>
                <a:lnTo>
                  <a:pt x="141374" y="155722"/>
                </a:lnTo>
                <a:lnTo>
                  <a:pt x="146441" y="158639"/>
                </a:lnTo>
                <a:lnTo>
                  <a:pt x="150015" y="160528"/>
                </a:lnTo>
                <a:lnTo>
                  <a:pt x="152398" y="162581"/>
                </a:lnTo>
                <a:lnTo>
                  <a:pt x="153986" y="164743"/>
                </a:lnTo>
                <a:lnTo>
                  <a:pt x="156535" y="170125"/>
                </a:lnTo>
                <a:lnTo>
                  <a:pt x="157538" y="170566"/>
                </a:lnTo>
                <a:lnTo>
                  <a:pt x="159000" y="170861"/>
                </a:lnTo>
                <a:lnTo>
                  <a:pt x="164306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99"/>
          <p:cNvSpPr/>
          <p:nvPr/>
        </p:nvSpPr>
        <p:spPr>
          <a:xfrm>
            <a:off x="5679281" y="2050256"/>
            <a:ext cx="185738" cy="192882"/>
          </a:xfrm>
          <a:custGeom>
            <a:avLst/>
            <a:gdLst/>
            <a:ahLst/>
            <a:cxnLst/>
            <a:rect l="0" t="0" r="0" b="0"/>
            <a:pathLst>
              <a:path w="185738" h="192882">
                <a:moveTo>
                  <a:pt x="185737" y="0"/>
                </a:moveTo>
                <a:lnTo>
                  <a:pt x="179586" y="0"/>
                </a:lnTo>
                <a:lnTo>
                  <a:pt x="179255" y="794"/>
                </a:lnTo>
                <a:lnTo>
                  <a:pt x="178888" y="3792"/>
                </a:lnTo>
                <a:lnTo>
                  <a:pt x="177996" y="5703"/>
                </a:lnTo>
                <a:lnTo>
                  <a:pt x="174888" y="9943"/>
                </a:lnTo>
                <a:lnTo>
                  <a:pt x="170861" y="14473"/>
                </a:lnTo>
                <a:lnTo>
                  <a:pt x="165632" y="19926"/>
                </a:lnTo>
                <a:lnTo>
                  <a:pt x="158016" y="27641"/>
                </a:lnTo>
                <a:lnTo>
                  <a:pt x="154557" y="31921"/>
                </a:lnTo>
                <a:lnTo>
                  <a:pt x="151456" y="36362"/>
                </a:lnTo>
                <a:lnTo>
                  <a:pt x="148596" y="40910"/>
                </a:lnTo>
                <a:lnTo>
                  <a:pt x="145101" y="45530"/>
                </a:lnTo>
                <a:lnTo>
                  <a:pt x="141184" y="50197"/>
                </a:lnTo>
                <a:lnTo>
                  <a:pt x="136986" y="54896"/>
                </a:lnTo>
                <a:lnTo>
                  <a:pt x="128086" y="64350"/>
                </a:lnTo>
                <a:lnTo>
                  <a:pt x="123491" y="69094"/>
                </a:lnTo>
                <a:lnTo>
                  <a:pt x="118840" y="74637"/>
                </a:lnTo>
                <a:lnTo>
                  <a:pt x="114152" y="80714"/>
                </a:lnTo>
                <a:lnTo>
                  <a:pt x="109438" y="87147"/>
                </a:lnTo>
                <a:lnTo>
                  <a:pt x="104708" y="93023"/>
                </a:lnTo>
                <a:lnTo>
                  <a:pt x="99968" y="98528"/>
                </a:lnTo>
                <a:lnTo>
                  <a:pt x="95220" y="103785"/>
                </a:lnTo>
                <a:lnTo>
                  <a:pt x="85712" y="113860"/>
                </a:lnTo>
                <a:lnTo>
                  <a:pt x="80954" y="118769"/>
                </a:lnTo>
                <a:lnTo>
                  <a:pt x="76194" y="124423"/>
                </a:lnTo>
                <a:lnTo>
                  <a:pt x="71434" y="130574"/>
                </a:lnTo>
                <a:lnTo>
                  <a:pt x="66672" y="137055"/>
                </a:lnTo>
                <a:lnTo>
                  <a:pt x="61911" y="142170"/>
                </a:lnTo>
                <a:lnTo>
                  <a:pt x="57149" y="146374"/>
                </a:lnTo>
                <a:lnTo>
                  <a:pt x="52386" y="149970"/>
                </a:lnTo>
                <a:lnTo>
                  <a:pt x="48418" y="153955"/>
                </a:lnTo>
                <a:lnTo>
                  <a:pt x="44979" y="158199"/>
                </a:lnTo>
                <a:lnTo>
                  <a:pt x="41892" y="162616"/>
                </a:lnTo>
                <a:lnTo>
                  <a:pt x="39040" y="166354"/>
                </a:lnTo>
                <a:lnTo>
                  <a:pt x="36346" y="169640"/>
                </a:lnTo>
                <a:lnTo>
                  <a:pt x="33755" y="172625"/>
                </a:lnTo>
                <a:lnTo>
                  <a:pt x="31235" y="174614"/>
                </a:lnTo>
                <a:lnTo>
                  <a:pt x="26318" y="176825"/>
                </a:lnTo>
                <a:lnTo>
                  <a:pt x="21486" y="179924"/>
                </a:lnTo>
                <a:lnTo>
                  <a:pt x="19087" y="181862"/>
                </a:lnTo>
                <a:lnTo>
                  <a:pt x="16693" y="183154"/>
                </a:lnTo>
                <a:lnTo>
                  <a:pt x="11917" y="184589"/>
                </a:lnTo>
                <a:lnTo>
                  <a:pt x="7148" y="187344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00"/>
          <p:cNvSpPr/>
          <p:nvPr/>
        </p:nvSpPr>
        <p:spPr>
          <a:xfrm>
            <a:off x="5900737" y="1943100"/>
            <a:ext cx="149865" cy="350044"/>
          </a:xfrm>
          <a:custGeom>
            <a:avLst/>
            <a:gdLst/>
            <a:ahLst/>
            <a:cxnLst/>
            <a:rect l="0" t="0" r="0" b="0"/>
            <a:pathLst>
              <a:path w="149865" h="350044">
                <a:moveTo>
                  <a:pt x="0" y="0"/>
                </a:moveTo>
                <a:lnTo>
                  <a:pt x="10642" y="0"/>
                </a:lnTo>
                <a:lnTo>
                  <a:pt x="12651" y="793"/>
                </a:lnTo>
                <a:lnTo>
                  <a:pt x="17000" y="3792"/>
                </a:lnTo>
                <a:lnTo>
                  <a:pt x="21579" y="5654"/>
                </a:lnTo>
                <a:lnTo>
                  <a:pt x="23911" y="6150"/>
                </a:lnTo>
                <a:lnTo>
                  <a:pt x="27053" y="7275"/>
                </a:lnTo>
                <a:lnTo>
                  <a:pt x="30735" y="8819"/>
                </a:lnTo>
                <a:lnTo>
                  <a:pt x="34778" y="10641"/>
                </a:lnTo>
                <a:lnTo>
                  <a:pt x="39060" y="11857"/>
                </a:lnTo>
                <a:lnTo>
                  <a:pt x="43503" y="12667"/>
                </a:lnTo>
                <a:lnTo>
                  <a:pt x="48052" y="13207"/>
                </a:lnTo>
                <a:lnTo>
                  <a:pt x="52672" y="15154"/>
                </a:lnTo>
                <a:lnTo>
                  <a:pt x="57340" y="18040"/>
                </a:lnTo>
                <a:lnTo>
                  <a:pt x="62039" y="21552"/>
                </a:lnTo>
                <a:lnTo>
                  <a:pt x="67553" y="24686"/>
                </a:lnTo>
                <a:lnTo>
                  <a:pt x="73611" y="27570"/>
                </a:lnTo>
                <a:lnTo>
                  <a:pt x="80030" y="30286"/>
                </a:lnTo>
                <a:lnTo>
                  <a:pt x="85103" y="33684"/>
                </a:lnTo>
                <a:lnTo>
                  <a:pt x="89279" y="37537"/>
                </a:lnTo>
                <a:lnTo>
                  <a:pt x="92857" y="41693"/>
                </a:lnTo>
                <a:lnTo>
                  <a:pt x="97623" y="46052"/>
                </a:lnTo>
                <a:lnTo>
                  <a:pt x="103182" y="50545"/>
                </a:lnTo>
                <a:lnTo>
                  <a:pt x="109270" y="55128"/>
                </a:lnTo>
                <a:lnTo>
                  <a:pt x="114121" y="59770"/>
                </a:lnTo>
                <a:lnTo>
                  <a:pt x="118150" y="64453"/>
                </a:lnTo>
                <a:lnTo>
                  <a:pt x="121629" y="69162"/>
                </a:lnTo>
                <a:lnTo>
                  <a:pt x="125536" y="73889"/>
                </a:lnTo>
                <a:lnTo>
                  <a:pt x="129728" y="78628"/>
                </a:lnTo>
                <a:lnTo>
                  <a:pt x="134110" y="83375"/>
                </a:lnTo>
                <a:lnTo>
                  <a:pt x="137826" y="88920"/>
                </a:lnTo>
                <a:lnTo>
                  <a:pt x="141096" y="94999"/>
                </a:lnTo>
                <a:lnTo>
                  <a:pt x="144071" y="101432"/>
                </a:lnTo>
                <a:lnTo>
                  <a:pt x="146053" y="108897"/>
                </a:lnTo>
                <a:lnTo>
                  <a:pt x="147375" y="117048"/>
                </a:lnTo>
                <a:lnTo>
                  <a:pt x="148256" y="125657"/>
                </a:lnTo>
                <a:lnTo>
                  <a:pt x="148844" y="133777"/>
                </a:lnTo>
                <a:lnTo>
                  <a:pt x="149236" y="141572"/>
                </a:lnTo>
                <a:lnTo>
                  <a:pt x="149671" y="156583"/>
                </a:lnTo>
                <a:lnTo>
                  <a:pt x="149864" y="171192"/>
                </a:lnTo>
                <a:lnTo>
                  <a:pt x="149122" y="178422"/>
                </a:lnTo>
                <a:lnTo>
                  <a:pt x="147834" y="185623"/>
                </a:lnTo>
                <a:lnTo>
                  <a:pt x="142227" y="209251"/>
                </a:lnTo>
                <a:lnTo>
                  <a:pt x="140062" y="218082"/>
                </a:lnTo>
                <a:lnTo>
                  <a:pt x="137031" y="226350"/>
                </a:lnTo>
                <a:lnTo>
                  <a:pt x="133423" y="234244"/>
                </a:lnTo>
                <a:lnTo>
                  <a:pt x="129430" y="241887"/>
                </a:lnTo>
                <a:lnTo>
                  <a:pt x="125180" y="249364"/>
                </a:lnTo>
                <a:lnTo>
                  <a:pt x="120760" y="256730"/>
                </a:lnTo>
                <a:lnTo>
                  <a:pt x="116225" y="264022"/>
                </a:lnTo>
                <a:lnTo>
                  <a:pt x="112409" y="271265"/>
                </a:lnTo>
                <a:lnTo>
                  <a:pt x="109070" y="278474"/>
                </a:lnTo>
                <a:lnTo>
                  <a:pt x="106051" y="285662"/>
                </a:lnTo>
                <a:lnTo>
                  <a:pt x="102451" y="292041"/>
                </a:lnTo>
                <a:lnTo>
                  <a:pt x="98463" y="297881"/>
                </a:lnTo>
                <a:lnTo>
                  <a:pt x="94217" y="303362"/>
                </a:lnTo>
                <a:lnTo>
                  <a:pt x="89799" y="308604"/>
                </a:lnTo>
                <a:lnTo>
                  <a:pt x="85266" y="313686"/>
                </a:lnTo>
                <a:lnTo>
                  <a:pt x="76789" y="322772"/>
                </a:lnTo>
                <a:lnTo>
                  <a:pt x="67556" y="332350"/>
                </a:lnTo>
                <a:lnTo>
                  <a:pt x="54885" y="345146"/>
                </a:lnTo>
                <a:lnTo>
                  <a:pt x="52465" y="346778"/>
                </a:lnTo>
                <a:lnTo>
                  <a:pt x="50058" y="347867"/>
                </a:lnTo>
                <a:lnTo>
                  <a:pt x="42879" y="350038"/>
                </a:lnTo>
                <a:lnTo>
                  <a:pt x="42863" y="3500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01"/>
          <p:cNvSpPr/>
          <p:nvPr/>
        </p:nvSpPr>
        <p:spPr>
          <a:xfrm>
            <a:off x="6150768" y="2100262"/>
            <a:ext cx="207170" cy="21432"/>
          </a:xfrm>
          <a:custGeom>
            <a:avLst/>
            <a:gdLst/>
            <a:ahLst/>
            <a:cxnLst/>
            <a:rect l="0" t="0" r="0" b="0"/>
            <a:pathLst>
              <a:path w="207170" h="21432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7276" y="7741"/>
                </a:lnTo>
                <a:lnTo>
                  <a:pt x="8819" y="9130"/>
                </a:lnTo>
                <a:lnTo>
                  <a:pt x="12651" y="12789"/>
                </a:lnTo>
                <a:lnTo>
                  <a:pt x="17000" y="17061"/>
                </a:lnTo>
                <a:lnTo>
                  <a:pt x="19271" y="18518"/>
                </a:lnTo>
                <a:lnTo>
                  <a:pt x="21579" y="19489"/>
                </a:lnTo>
                <a:lnTo>
                  <a:pt x="23911" y="20137"/>
                </a:lnTo>
                <a:lnTo>
                  <a:pt x="27053" y="20568"/>
                </a:lnTo>
                <a:lnTo>
                  <a:pt x="30736" y="20856"/>
                </a:lnTo>
                <a:lnTo>
                  <a:pt x="34778" y="21048"/>
                </a:lnTo>
                <a:lnTo>
                  <a:pt x="45620" y="21261"/>
                </a:lnTo>
                <a:lnTo>
                  <a:pt x="86880" y="21421"/>
                </a:lnTo>
                <a:lnTo>
                  <a:pt x="93639" y="20631"/>
                </a:lnTo>
                <a:lnTo>
                  <a:pt x="100526" y="19310"/>
                </a:lnTo>
                <a:lnTo>
                  <a:pt x="107499" y="17636"/>
                </a:lnTo>
                <a:lnTo>
                  <a:pt x="113735" y="16520"/>
                </a:lnTo>
                <a:lnTo>
                  <a:pt x="119479" y="15776"/>
                </a:lnTo>
                <a:lnTo>
                  <a:pt x="124897" y="15280"/>
                </a:lnTo>
                <a:lnTo>
                  <a:pt x="130890" y="14949"/>
                </a:lnTo>
                <a:lnTo>
                  <a:pt x="143898" y="14582"/>
                </a:lnTo>
                <a:lnTo>
                  <a:pt x="175847" y="14305"/>
                </a:lnTo>
                <a:lnTo>
                  <a:pt x="194117" y="14290"/>
                </a:lnTo>
                <a:lnTo>
                  <a:pt x="196880" y="15083"/>
                </a:lnTo>
                <a:lnTo>
                  <a:pt x="199516" y="16405"/>
                </a:lnTo>
                <a:lnTo>
                  <a:pt x="207169" y="214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02"/>
          <p:cNvSpPr/>
          <p:nvPr/>
        </p:nvSpPr>
        <p:spPr>
          <a:xfrm>
            <a:off x="6150768" y="2185987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2"/>
                </a:lnTo>
                <a:lnTo>
                  <a:pt x="7276" y="4910"/>
                </a:lnTo>
                <a:lnTo>
                  <a:pt x="8819" y="5654"/>
                </a:lnTo>
                <a:lnTo>
                  <a:pt x="10642" y="6151"/>
                </a:lnTo>
                <a:lnTo>
                  <a:pt x="13445" y="6482"/>
                </a:lnTo>
                <a:lnTo>
                  <a:pt x="16901" y="6702"/>
                </a:lnTo>
                <a:lnTo>
                  <a:pt x="24181" y="6948"/>
                </a:lnTo>
                <a:lnTo>
                  <a:pt x="33535" y="7086"/>
                </a:lnTo>
                <a:lnTo>
                  <a:pt x="151136" y="7144"/>
                </a:lnTo>
                <a:lnTo>
                  <a:pt x="156320" y="7938"/>
                </a:lnTo>
                <a:lnTo>
                  <a:pt x="160570" y="9260"/>
                </a:lnTo>
                <a:lnTo>
                  <a:pt x="164196" y="10936"/>
                </a:lnTo>
                <a:lnTo>
                  <a:pt x="167408" y="12053"/>
                </a:lnTo>
                <a:lnTo>
                  <a:pt x="170343" y="12798"/>
                </a:lnTo>
                <a:lnTo>
                  <a:pt x="178594" y="142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03"/>
          <p:cNvSpPr/>
          <p:nvPr/>
        </p:nvSpPr>
        <p:spPr>
          <a:xfrm>
            <a:off x="6493668" y="2035968"/>
            <a:ext cx="221458" cy="207170"/>
          </a:xfrm>
          <a:custGeom>
            <a:avLst/>
            <a:gdLst/>
            <a:ahLst/>
            <a:cxnLst/>
            <a:rect l="0" t="0" r="0" b="0"/>
            <a:pathLst>
              <a:path w="221458" h="207170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3"/>
                </a:lnTo>
                <a:lnTo>
                  <a:pt x="7742" y="4910"/>
                </a:lnTo>
                <a:lnTo>
                  <a:pt x="9130" y="5655"/>
                </a:lnTo>
                <a:lnTo>
                  <a:pt x="10849" y="6151"/>
                </a:lnTo>
                <a:lnTo>
                  <a:pt x="14876" y="8819"/>
                </a:lnTo>
                <a:lnTo>
                  <a:pt x="20105" y="12651"/>
                </a:lnTo>
                <a:lnTo>
                  <a:pt x="23723" y="14784"/>
                </a:lnTo>
                <a:lnTo>
                  <a:pt x="27722" y="17000"/>
                </a:lnTo>
                <a:lnTo>
                  <a:pt x="34281" y="21579"/>
                </a:lnTo>
                <a:lnTo>
                  <a:pt x="37141" y="23911"/>
                </a:lnTo>
                <a:lnTo>
                  <a:pt x="39843" y="27053"/>
                </a:lnTo>
                <a:lnTo>
                  <a:pt x="42436" y="30736"/>
                </a:lnTo>
                <a:lnTo>
                  <a:pt x="44960" y="34778"/>
                </a:lnTo>
                <a:lnTo>
                  <a:pt x="47436" y="39060"/>
                </a:lnTo>
                <a:lnTo>
                  <a:pt x="52303" y="48052"/>
                </a:lnTo>
                <a:lnTo>
                  <a:pt x="54713" y="51878"/>
                </a:lnTo>
                <a:lnTo>
                  <a:pt x="59507" y="58247"/>
                </a:lnTo>
                <a:lnTo>
                  <a:pt x="61896" y="61850"/>
                </a:lnTo>
                <a:lnTo>
                  <a:pt x="64283" y="65840"/>
                </a:lnTo>
                <a:lnTo>
                  <a:pt x="66668" y="70087"/>
                </a:lnTo>
                <a:lnTo>
                  <a:pt x="71435" y="79040"/>
                </a:lnTo>
                <a:lnTo>
                  <a:pt x="73817" y="83649"/>
                </a:lnTo>
                <a:lnTo>
                  <a:pt x="76992" y="88310"/>
                </a:lnTo>
                <a:lnTo>
                  <a:pt x="80698" y="93005"/>
                </a:lnTo>
                <a:lnTo>
                  <a:pt x="84755" y="97722"/>
                </a:lnTo>
                <a:lnTo>
                  <a:pt x="88253" y="101661"/>
                </a:lnTo>
                <a:lnTo>
                  <a:pt x="94257" y="108154"/>
                </a:lnTo>
                <a:lnTo>
                  <a:pt x="105892" y="120064"/>
                </a:lnTo>
                <a:lnTo>
                  <a:pt x="109488" y="124493"/>
                </a:lnTo>
                <a:lnTo>
                  <a:pt x="112680" y="129033"/>
                </a:lnTo>
                <a:lnTo>
                  <a:pt x="115601" y="133647"/>
                </a:lnTo>
                <a:lnTo>
                  <a:pt x="119136" y="137517"/>
                </a:lnTo>
                <a:lnTo>
                  <a:pt x="123081" y="140890"/>
                </a:lnTo>
                <a:lnTo>
                  <a:pt x="127298" y="143933"/>
                </a:lnTo>
                <a:lnTo>
                  <a:pt x="131696" y="147549"/>
                </a:lnTo>
                <a:lnTo>
                  <a:pt x="136217" y="151548"/>
                </a:lnTo>
                <a:lnTo>
                  <a:pt x="144678" y="159430"/>
                </a:lnTo>
                <a:lnTo>
                  <a:pt x="151085" y="165579"/>
                </a:lnTo>
                <a:lnTo>
                  <a:pt x="154699" y="168330"/>
                </a:lnTo>
                <a:lnTo>
                  <a:pt x="158695" y="170957"/>
                </a:lnTo>
                <a:lnTo>
                  <a:pt x="162947" y="173503"/>
                </a:lnTo>
                <a:lnTo>
                  <a:pt x="169788" y="178448"/>
                </a:lnTo>
                <a:lnTo>
                  <a:pt x="175474" y="183292"/>
                </a:lnTo>
                <a:lnTo>
                  <a:pt x="180647" y="188090"/>
                </a:lnTo>
                <a:lnTo>
                  <a:pt x="183932" y="189687"/>
                </a:lnTo>
                <a:lnTo>
                  <a:pt x="187708" y="190752"/>
                </a:lnTo>
                <a:lnTo>
                  <a:pt x="191815" y="191462"/>
                </a:lnTo>
                <a:lnTo>
                  <a:pt x="198493" y="194367"/>
                </a:lnTo>
                <a:lnTo>
                  <a:pt x="205455" y="198908"/>
                </a:lnTo>
                <a:lnTo>
                  <a:pt x="210453" y="203487"/>
                </a:lnTo>
                <a:lnTo>
                  <a:pt x="212534" y="204714"/>
                </a:lnTo>
                <a:lnTo>
                  <a:pt x="218460" y="206442"/>
                </a:lnTo>
                <a:lnTo>
                  <a:pt x="221457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04"/>
          <p:cNvSpPr/>
          <p:nvPr/>
        </p:nvSpPr>
        <p:spPr>
          <a:xfrm>
            <a:off x="6550818" y="2064543"/>
            <a:ext cx="64295" cy="178595"/>
          </a:xfrm>
          <a:custGeom>
            <a:avLst/>
            <a:gdLst/>
            <a:ahLst/>
            <a:cxnLst/>
            <a:rect l="0" t="0" r="0" b="0"/>
            <a:pathLst>
              <a:path w="64295" h="178595">
                <a:moveTo>
                  <a:pt x="64294" y="0"/>
                </a:moveTo>
                <a:lnTo>
                  <a:pt x="58143" y="6151"/>
                </a:lnTo>
                <a:lnTo>
                  <a:pt x="57592" y="10936"/>
                </a:lnTo>
                <a:lnTo>
                  <a:pt x="57445" y="14434"/>
                </a:lnTo>
                <a:lnTo>
                  <a:pt x="56553" y="17560"/>
                </a:lnTo>
                <a:lnTo>
                  <a:pt x="55164" y="20439"/>
                </a:lnTo>
                <a:lnTo>
                  <a:pt x="53445" y="23151"/>
                </a:lnTo>
                <a:lnTo>
                  <a:pt x="52299" y="26546"/>
                </a:lnTo>
                <a:lnTo>
                  <a:pt x="51535" y="30398"/>
                </a:lnTo>
                <a:lnTo>
                  <a:pt x="51026" y="34553"/>
                </a:lnTo>
                <a:lnTo>
                  <a:pt x="49893" y="38910"/>
                </a:lnTo>
                <a:lnTo>
                  <a:pt x="48343" y="43403"/>
                </a:lnTo>
                <a:lnTo>
                  <a:pt x="46516" y="47985"/>
                </a:lnTo>
                <a:lnTo>
                  <a:pt x="43711" y="52628"/>
                </a:lnTo>
                <a:lnTo>
                  <a:pt x="40253" y="57310"/>
                </a:lnTo>
                <a:lnTo>
                  <a:pt x="36361" y="62020"/>
                </a:lnTo>
                <a:lnTo>
                  <a:pt x="33766" y="66746"/>
                </a:lnTo>
                <a:lnTo>
                  <a:pt x="32036" y="71485"/>
                </a:lnTo>
                <a:lnTo>
                  <a:pt x="30882" y="76232"/>
                </a:lnTo>
                <a:lnTo>
                  <a:pt x="29319" y="81777"/>
                </a:lnTo>
                <a:lnTo>
                  <a:pt x="25466" y="94289"/>
                </a:lnTo>
                <a:lnTo>
                  <a:pt x="23328" y="100166"/>
                </a:lnTo>
                <a:lnTo>
                  <a:pt x="21108" y="105671"/>
                </a:lnTo>
                <a:lnTo>
                  <a:pt x="18835" y="110929"/>
                </a:lnTo>
                <a:lnTo>
                  <a:pt x="17319" y="116021"/>
                </a:lnTo>
                <a:lnTo>
                  <a:pt x="16309" y="121004"/>
                </a:lnTo>
                <a:lnTo>
                  <a:pt x="15635" y="125913"/>
                </a:lnTo>
                <a:lnTo>
                  <a:pt x="14392" y="130773"/>
                </a:lnTo>
                <a:lnTo>
                  <a:pt x="12770" y="135601"/>
                </a:lnTo>
                <a:lnTo>
                  <a:pt x="10895" y="140407"/>
                </a:lnTo>
                <a:lnTo>
                  <a:pt x="8851" y="144405"/>
                </a:lnTo>
                <a:lnTo>
                  <a:pt x="6694" y="147864"/>
                </a:lnTo>
                <a:lnTo>
                  <a:pt x="4463" y="150964"/>
                </a:lnTo>
                <a:lnTo>
                  <a:pt x="2975" y="153824"/>
                </a:lnTo>
                <a:lnTo>
                  <a:pt x="1323" y="159118"/>
                </a:lnTo>
                <a:lnTo>
                  <a:pt x="588" y="164117"/>
                </a:lnTo>
                <a:lnTo>
                  <a:pt x="117" y="170002"/>
                </a:lnTo>
                <a:lnTo>
                  <a:pt x="35" y="174813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05"/>
          <p:cNvSpPr/>
          <p:nvPr/>
        </p:nvSpPr>
        <p:spPr>
          <a:xfrm>
            <a:off x="6693693" y="1914533"/>
            <a:ext cx="164308" cy="135427"/>
          </a:xfrm>
          <a:custGeom>
            <a:avLst/>
            <a:gdLst/>
            <a:ahLst/>
            <a:cxnLst/>
            <a:rect l="0" t="0" r="0" b="0"/>
            <a:pathLst>
              <a:path w="164308" h="135427">
                <a:moveTo>
                  <a:pt x="0" y="28567"/>
                </a:moveTo>
                <a:lnTo>
                  <a:pt x="0" y="24774"/>
                </a:lnTo>
                <a:lnTo>
                  <a:pt x="794" y="22863"/>
                </a:lnTo>
                <a:lnTo>
                  <a:pt x="2117" y="20795"/>
                </a:lnTo>
                <a:lnTo>
                  <a:pt x="3793" y="18624"/>
                </a:lnTo>
                <a:lnTo>
                  <a:pt x="5704" y="17175"/>
                </a:lnTo>
                <a:lnTo>
                  <a:pt x="7771" y="16210"/>
                </a:lnTo>
                <a:lnTo>
                  <a:pt x="9943" y="15566"/>
                </a:lnTo>
                <a:lnTo>
                  <a:pt x="14474" y="12734"/>
                </a:lnTo>
                <a:lnTo>
                  <a:pt x="16793" y="10868"/>
                </a:lnTo>
                <a:lnTo>
                  <a:pt x="19132" y="9624"/>
                </a:lnTo>
                <a:lnTo>
                  <a:pt x="27012" y="7079"/>
                </a:lnTo>
                <a:lnTo>
                  <a:pt x="30708" y="5510"/>
                </a:lnTo>
                <a:lnTo>
                  <a:pt x="34759" y="3671"/>
                </a:lnTo>
                <a:lnTo>
                  <a:pt x="39048" y="2444"/>
                </a:lnTo>
                <a:lnTo>
                  <a:pt x="43495" y="1627"/>
                </a:lnTo>
                <a:lnTo>
                  <a:pt x="48047" y="1082"/>
                </a:lnTo>
                <a:lnTo>
                  <a:pt x="51875" y="718"/>
                </a:lnTo>
                <a:lnTo>
                  <a:pt x="55221" y="476"/>
                </a:lnTo>
                <a:lnTo>
                  <a:pt x="58246" y="315"/>
                </a:lnTo>
                <a:lnTo>
                  <a:pt x="63723" y="135"/>
                </a:lnTo>
                <a:lnTo>
                  <a:pt x="73707" y="20"/>
                </a:lnTo>
                <a:lnTo>
                  <a:pt x="80929" y="0"/>
                </a:lnTo>
                <a:lnTo>
                  <a:pt x="83322" y="791"/>
                </a:lnTo>
                <a:lnTo>
                  <a:pt x="88096" y="3786"/>
                </a:lnTo>
                <a:lnTo>
                  <a:pt x="89687" y="5696"/>
                </a:lnTo>
                <a:lnTo>
                  <a:pt x="90748" y="7764"/>
                </a:lnTo>
                <a:lnTo>
                  <a:pt x="91455" y="9935"/>
                </a:lnTo>
                <a:lnTo>
                  <a:pt x="92720" y="12177"/>
                </a:lnTo>
                <a:lnTo>
                  <a:pt x="94357" y="14465"/>
                </a:lnTo>
                <a:lnTo>
                  <a:pt x="96242" y="16784"/>
                </a:lnTo>
                <a:lnTo>
                  <a:pt x="96705" y="19124"/>
                </a:lnTo>
                <a:lnTo>
                  <a:pt x="96221" y="21478"/>
                </a:lnTo>
                <a:lnTo>
                  <a:pt x="95104" y="23841"/>
                </a:lnTo>
                <a:lnTo>
                  <a:pt x="94359" y="26210"/>
                </a:lnTo>
                <a:lnTo>
                  <a:pt x="93862" y="28583"/>
                </a:lnTo>
                <a:lnTo>
                  <a:pt x="93531" y="30959"/>
                </a:lnTo>
                <a:lnTo>
                  <a:pt x="93310" y="34130"/>
                </a:lnTo>
                <a:lnTo>
                  <a:pt x="93164" y="37832"/>
                </a:lnTo>
                <a:lnTo>
                  <a:pt x="93065" y="41887"/>
                </a:lnTo>
                <a:lnTo>
                  <a:pt x="92206" y="45384"/>
                </a:lnTo>
                <a:lnTo>
                  <a:pt x="90840" y="48510"/>
                </a:lnTo>
                <a:lnTo>
                  <a:pt x="89135" y="51387"/>
                </a:lnTo>
                <a:lnTo>
                  <a:pt x="87205" y="54893"/>
                </a:lnTo>
                <a:lnTo>
                  <a:pt x="82943" y="63021"/>
                </a:lnTo>
                <a:lnTo>
                  <a:pt x="80695" y="66617"/>
                </a:lnTo>
                <a:lnTo>
                  <a:pt x="78403" y="69809"/>
                </a:lnTo>
                <a:lnTo>
                  <a:pt x="76082" y="72730"/>
                </a:lnTo>
                <a:lnTo>
                  <a:pt x="73740" y="75471"/>
                </a:lnTo>
                <a:lnTo>
                  <a:pt x="71385" y="78093"/>
                </a:lnTo>
                <a:lnTo>
                  <a:pt x="69022" y="80634"/>
                </a:lnTo>
                <a:lnTo>
                  <a:pt x="67446" y="83122"/>
                </a:lnTo>
                <a:lnTo>
                  <a:pt x="66395" y="85574"/>
                </a:lnTo>
                <a:lnTo>
                  <a:pt x="65695" y="88003"/>
                </a:lnTo>
                <a:lnTo>
                  <a:pt x="64434" y="91210"/>
                </a:lnTo>
                <a:lnTo>
                  <a:pt x="62800" y="94935"/>
                </a:lnTo>
                <a:lnTo>
                  <a:pt x="60917" y="99006"/>
                </a:lnTo>
                <a:lnTo>
                  <a:pt x="59661" y="102514"/>
                </a:lnTo>
                <a:lnTo>
                  <a:pt x="58825" y="105646"/>
                </a:lnTo>
                <a:lnTo>
                  <a:pt x="58266" y="108528"/>
                </a:lnTo>
                <a:lnTo>
                  <a:pt x="57101" y="110449"/>
                </a:lnTo>
                <a:lnTo>
                  <a:pt x="55529" y="111730"/>
                </a:lnTo>
                <a:lnTo>
                  <a:pt x="53688" y="112584"/>
                </a:lnTo>
                <a:lnTo>
                  <a:pt x="52461" y="113947"/>
                </a:lnTo>
                <a:lnTo>
                  <a:pt x="51643" y="115649"/>
                </a:lnTo>
                <a:lnTo>
                  <a:pt x="50734" y="119657"/>
                </a:lnTo>
                <a:lnTo>
                  <a:pt x="50492" y="121838"/>
                </a:lnTo>
                <a:lnTo>
                  <a:pt x="50035" y="128184"/>
                </a:lnTo>
                <a:lnTo>
                  <a:pt x="53807" y="128462"/>
                </a:lnTo>
                <a:lnTo>
                  <a:pt x="54922" y="129295"/>
                </a:lnTo>
                <a:lnTo>
                  <a:pt x="55665" y="130644"/>
                </a:lnTo>
                <a:lnTo>
                  <a:pt x="56856" y="134720"/>
                </a:lnTo>
                <a:lnTo>
                  <a:pt x="57749" y="135054"/>
                </a:lnTo>
                <a:lnTo>
                  <a:pt x="60855" y="135426"/>
                </a:lnTo>
                <a:lnTo>
                  <a:pt x="63589" y="134731"/>
                </a:lnTo>
                <a:lnTo>
                  <a:pt x="66999" y="133474"/>
                </a:lnTo>
                <a:lnTo>
                  <a:pt x="70860" y="131842"/>
                </a:lnTo>
                <a:lnTo>
                  <a:pt x="74228" y="130754"/>
                </a:lnTo>
                <a:lnTo>
                  <a:pt x="77267" y="130029"/>
                </a:lnTo>
                <a:lnTo>
                  <a:pt x="80086" y="129546"/>
                </a:lnTo>
                <a:lnTo>
                  <a:pt x="82760" y="129224"/>
                </a:lnTo>
                <a:lnTo>
                  <a:pt x="87847" y="128865"/>
                </a:lnTo>
                <a:lnTo>
                  <a:pt x="96987" y="128706"/>
                </a:lnTo>
                <a:lnTo>
                  <a:pt x="102758" y="128664"/>
                </a:lnTo>
                <a:lnTo>
                  <a:pt x="108193" y="127842"/>
                </a:lnTo>
                <a:lnTo>
                  <a:pt x="113404" y="126500"/>
                </a:lnTo>
                <a:lnTo>
                  <a:pt x="118465" y="124812"/>
                </a:lnTo>
                <a:lnTo>
                  <a:pt x="123427" y="123686"/>
                </a:lnTo>
                <a:lnTo>
                  <a:pt x="128322" y="122936"/>
                </a:lnTo>
                <a:lnTo>
                  <a:pt x="133173" y="122436"/>
                </a:lnTo>
                <a:lnTo>
                  <a:pt x="137201" y="122102"/>
                </a:lnTo>
                <a:lnTo>
                  <a:pt x="140680" y="121880"/>
                </a:lnTo>
                <a:lnTo>
                  <a:pt x="143793" y="121732"/>
                </a:lnTo>
                <a:lnTo>
                  <a:pt x="147456" y="122427"/>
                </a:lnTo>
                <a:lnTo>
                  <a:pt x="151486" y="123684"/>
                </a:lnTo>
                <a:lnTo>
                  <a:pt x="164307" y="1285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06"/>
          <p:cNvSpPr/>
          <p:nvPr/>
        </p:nvSpPr>
        <p:spPr>
          <a:xfrm>
            <a:off x="7036593" y="2007393"/>
            <a:ext cx="28576" cy="221458"/>
          </a:xfrm>
          <a:custGeom>
            <a:avLst/>
            <a:gdLst/>
            <a:ahLst/>
            <a:cxnLst/>
            <a:rect l="0" t="0" r="0" b="0"/>
            <a:pathLst>
              <a:path w="28576" h="221458">
                <a:moveTo>
                  <a:pt x="0" y="0"/>
                </a:moveTo>
                <a:lnTo>
                  <a:pt x="0" y="55109"/>
                </a:lnTo>
                <a:lnTo>
                  <a:pt x="794" y="59758"/>
                </a:lnTo>
                <a:lnTo>
                  <a:pt x="2117" y="64445"/>
                </a:lnTo>
                <a:lnTo>
                  <a:pt x="3793" y="69157"/>
                </a:lnTo>
                <a:lnTo>
                  <a:pt x="4910" y="73886"/>
                </a:lnTo>
                <a:lnTo>
                  <a:pt x="5654" y="78626"/>
                </a:lnTo>
                <a:lnTo>
                  <a:pt x="6151" y="83374"/>
                </a:lnTo>
                <a:lnTo>
                  <a:pt x="7276" y="88126"/>
                </a:lnTo>
                <a:lnTo>
                  <a:pt x="8820" y="92882"/>
                </a:lnTo>
                <a:lnTo>
                  <a:pt x="10643" y="97640"/>
                </a:lnTo>
                <a:lnTo>
                  <a:pt x="11858" y="103194"/>
                </a:lnTo>
                <a:lnTo>
                  <a:pt x="12668" y="109277"/>
                </a:lnTo>
                <a:lnTo>
                  <a:pt x="13208" y="115714"/>
                </a:lnTo>
                <a:lnTo>
                  <a:pt x="13568" y="121593"/>
                </a:lnTo>
                <a:lnTo>
                  <a:pt x="13968" y="132358"/>
                </a:lnTo>
                <a:lnTo>
                  <a:pt x="14868" y="137451"/>
                </a:lnTo>
                <a:lnTo>
                  <a:pt x="16263" y="142434"/>
                </a:lnTo>
                <a:lnTo>
                  <a:pt x="17985" y="147344"/>
                </a:lnTo>
                <a:lnTo>
                  <a:pt x="19134" y="152204"/>
                </a:lnTo>
                <a:lnTo>
                  <a:pt x="19900" y="157032"/>
                </a:lnTo>
                <a:lnTo>
                  <a:pt x="20411" y="161838"/>
                </a:lnTo>
                <a:lnTo>
                  <a:pt x="21545" y="165836"/>
                </a:lnTo>
                <a:lnTo>
                  <a:pt x="23094" y="169295"/>
                </a:lnTo>
                <a:lnTo>
                  <a:pt x="24921" y="172395"/>
                </a:lnTo>
                <a:lnTo>
                  <a:pt x="26139" y="176048"/>
                </a:lnTo>
                <a:lnTo>
                  <a:pt x="26951" y="180072"/>
                </a:lnTo>
                <a:lnTo>
                  <a:pt x="27492" y="184342"/>
                </a:lnTo>
                <a:lnTo>
                  <a:pt x="28095" y="191203"/>
                </a:lnTo>
                <a:lnTo>
                  <a:pt x="28361" y="196898"/>
                </a:lnTo>
                <a:lnTo>
                  <a:pt x="28480" y="202075"/>
                </a:lnTo>
                <a:lnTo>
                  <a:pt x="28575" y="22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07"/>
          <p:cNvSpPr/>
          <p:nvPr/>
        </p:nvSpPr>
        <p:spPr>
          <a:xfrm>
            <a:off x="6922293" y="2107406"/>
            <a:ext cx="221458" cy="42863"/>
          </a:xfrm>
          <a:custGeom>
            <a:avLst/>
            <a:gdLst/>
            <a:ahLst/>
            <a:cxnLst/>
            <a:rect l="0" t="0" r="0" b="0"/>
            <a:pathLst>
              <a:path w="221458" h="42863">
                <a:moveTo>
                  <a:pt x="0" y="42862"/>
                </a:moveTo>
                <a:lnTo>
                  <a:pt x="6151" y="42862"/>
                </a:lnTo>
                <a:lnTo>
                  <a:pt x="7276" y="42069"/>
                </a:lnTo>
                <a:lnTo>
                  <a:pt x="8820" y="40746"/>
                </a:lnTo>
                <a:lnTo>
                  <a:pt x="10643" y="39070"/>
                </a:lnTo>
                <a:lnTo>
                  <a:pt x="13445" y="37953"/>
                </a:lnTo>
                <a:lnTo>
                  <a:pt x="16902" y="37208"/>
                </a:lnTo>
                <a:lnTo>
                  <a:pt x="20792" y="36711"/>
                </a:lnTo>
                <a:lnTo>
                  <a:pt x="24974" y="35587"/>
                </a:lnTo>
                <a:lnTo>
                  <a:pt x="29350" y="34043"/>
                </a:lnTo>
                <a:lnTo>
                  <a:pt x="33854" y="32220"/>
                </a:lnTo>
                <a:lnTo>
                  <a:pt x="39238" y="31005"/>
                </a:lnTo>
                <a:lnTo>
                  <a:pt x="45209" y="30195"/>
                </a:lnTo>
                <a:lnTo>
                  <a:pt x="51571" y="29655"/>
                </a:lnTo>
                <a:lnTo>
                  <a:pt x="57399" y="28501"/>
                </a:lnTo>
                <a:lnTo>
                  <a:pt x="62872" y="26938"/>
                </a:lnTo>
                <a:lnTo>
                  <a:pt x="68108" y="25102"/>
                </a:lnTo>
                <a:lnTo>
                  <a:pt x="73981" y="23879"/>
                </a:lnTo>
                <a:lnTo>
                  <a:pt x="80278" y="23063"/>
                </a:lnTo>
                <a:lnTo>
                  <a:pt x="86855" y="22519"/>
                </a:lnTo>
                <a:lnTo>
                  <a:pt x="92829" y="21363"/>
                </a:lnTo>
                <a:lnTo>
                  <a:pt x="98399" y="19798"/>
                </a:lnTo>
                <a:lnTo>
                  <a:pt x="122537" y="11584"/>
                </a:lnTo>
                <a:lnTo>
                  <a:pt x="128523" y="10103"/>
                </a:lnTo>
                <a:lnTo>
                  <a:pt x="134101" y="9117"/>
                </a:lnTo>
                <a:lnTo>
                  <a:pt x="139406" y="8459"/>
                </a:lnTo>
                <a:lnTo>
                  <a:pt x="145325" y="8021"/>
                </a:lnTo>
                <a:lnTo>
                  <a:pt x="151652" y="7728"/>
                </a:lnTo>
                <a:lnTo>
                  <a:pt x="158252" y="7533"/>
                </a:lnTo>
                <a:lnTo>
                  <a:pt x="164238" y="6610"/>
                </a:lnTo>
                <a:lnTo>
                  <a:pt x="169818" y="5200"/>
                </a:lnTo>
                <a:lnTo>
                  <a:pt x="175124" y="3467"/>
                </a:lnTo>
                <a:lnTo>
                  <a:pt x="180250" y="2311"/>
                </a:lnTo>
                <a:lnTo>
                  <a:pt x="185254" y="1541"/>
                </a:lnTo>
                <a:lnTo>
                  <a:pt x="190178" y="1027"/>
                </a:lnTo>
                <a:lnTo>
                  <a:pt x="195047" y="685"/>
                </a:lnTo>
                <a:lnTo>
                  <a:pt x="199883" y="456"/>
                </a:lnTo>
                <a:lnTo>
                  <a:pt x="212153" y="135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08"/>
          <p:cNvSpPr/>
          <p:nvPr/>
        </p:nvSpPr>
        <p:spPr>
          <a:xfrm>
            <a:off x="7215277" y="2014537"/>
            <a:ext cx="175195" cy="207169"/>
          </a:xfrm>
          <a:custGeom>
            <a:avLst/>
            <a:gdLst/>
            <a:ahLst/>
            <a:cxnLst/>
            <a:rect l="0" t="0" r="0" b="0"/>
            <a:pathLst>
              <a:path w="175195" h="207169">
                <a:moveTo>
                  <a:pt x="128498" y="0"/>
                </a:moveTo>
                <a:lnTo>
                  <a:pt x="118555" y="0"/>
                </a:lnTo>
                <a:lnTo>
                  <a:pt x="115519" y="794"/>
                </a:lnTo>
                <a:lnTo>
                  <a:pt x="111908" y="2117"/>
                </a:lnTo>
                <a:lnTo>
                  <a:pt x="107913" y="3792"/>
                </a:lnTo>
                <a:lnTo>
                  <a:pt x="104456" y="4910"/>
                </a:lnTo>
                <a:lnTo>
                  <a:pt x="101357" y="5654"/>
                </a:lnTo>
                <a:lnTo>
                  <a:pt x="98498" y="6151"/>
                </a:lnTo>
                <a:lnTo>
                  <a:pt x="95004" y="6482"/>
                </a:lnTo>
                <a:lnTo>
                  <a:pt x="91087" y="6702"/>
                </a:lnTo>
                <a:lnTo>
                  <a:pt x="83296" y="6948"/>
                </a:lnTo>
                <a:lnTo>
                  <a:pt x="71827" y="7105"/>
                </a:lnTo>
                <a:lnTo>
                  <a:pt x="39488" y="7144"/>
                </a:lnTo>
                <a:lnTo>
                  <a:pt x="38201" y="7938"/>
                </a:lnTo>
                <a:lnTo>
                  <a:pt x="37344" y="9260"/>
                </a:lnTo>
                <a:lnTo>
                  <a:pt x="35968" y="13295"/>
                </a:lnTo>
                <a:lnTo>
                  <a:pt x="30786" y="19001"/>
                </a:lnTo>
                <a:lnTo>
                  <a:pt x="26823" y="23068"/>
                </a:lnTo>
                <a:lnTo>
                  <a:pt x="24996" y="24904"/>
                </a:lnTo>
                <a:lnTo>
                  <a:pt x="23778" y="27715"/>
                </a:lnTo>
                <a:lnTo>
                  <a:pt x="22965" y="31177"/>
                </a:lnTo>
                <a:lnTo>
                  <a:pt x="22424" y="35072"/>
                </a:lnTo>
                <a:lnTo>
                  <a:pt x="19706" y="41517"/>
                </a:lnTo>
                <a:lnTo>
                  <a:pt x="16645" y="47027"/>
                </a:lnTo>
                <a:lnTo>
                  <a:pt x="15286" y="52122"/>
                </a:lnTo>
                <a:lnTo>
                  <a:pt x="14129" y="55385"/>
                </a:lnTo>
                <a:lnTo>
                  <a:pt x="12564" y="59149"/>
                </a:lnTo>
                <a:lnTo>
                  <a:pt x="10728" y="63245"/>
                </a:lnTo>
                <a:lnTo>
                  <a:pt x="9503" y="66770"/>
                </a:lnTo>
                <a:lnTo>
                  <a:pt x="8142" y="72803"/>
                </a:lnTo>
                <a:lnTo>
                  <a:pt x="7537" y="78130"/>
                </a:lnTo>
                <a:lnTo>
                  <a:pt x="7376" y="80661"/>
                </a:lnTo>
                <a:lnTo>
                  <a:pt x="6475" y="83143"/>
                </a:lnTo>
                <a:lnTo>
                  <a:pt x="3357" y="88017"/>
                </a:lnTo>
                <a:lnTo>
                  <a:pt x="1442" y="92829"/>
                </a:lnTo>
                <a:lnTo>
                  <a:pt x="213" y="98594"/>
                </a:lnTo>
                <a:lnTo>
                  <a:pt x="0" y="103384"/>
                </a:lnTo>
                <a:lnTo>
                  <a:pt x="763" y="104642"/>
                </a:lnTo>
                <a:lnTo>
                  <a:pt x="2066" y="105480"/>
                </a:lnTo>
                <a:lnTo>
                  <a:pt x="6069" y="106825"/>
                </a:lnTo>
                <a:lnTo>
                  <a:pt x="10554" y="107058"/>
                </a:lnTo>
                <a:lnTo>
                  <a:pt x="21489" y="107143"/>
                </a:lnTo>
                <a:lnTo>
                  <a:pt x="23821" y="107148"/>
                </a:lnTo>
                <a:lnTo>
                  <a:pt x="26170" y="106357"/>
                </a:lnTo>
                <a:lnTo>
                  <a:pt x="30896" y="103361"/>
                </a:lnTo>
                <a:lnTo>
                  <a:pt x="34854" y="102245"/>
                </a:lnTo>
                <a:lnTo>
                  <a:pt x="39875" y="101501"/>
                </a:lnTo>
                <a:lnTo>
                  <a:pt x="45603" y="101005"/>
                </a:lnTo>
                <a:lnTo>
                  <a:pt x="51010" y="99880"/>
                </a:lnTo>
                <a:lnTo>
                  <a:pt x="56201" y="98337"/>
                </a:lnTo>
                <a:lnTo>
                  <a:pt x="61250" y="96514"/>
                </a:lnTo>
                <a:lnTo>
                  <a:pt x="66204" y="95299"/>
                </a:lnTo>
                <a:lnTo>
                  <a:pt x="71093" y="94489"/>
                </a:lnTo>
                <a:lnTo>
                  <a:pt x="75940" y="93949"/>
                </a:lnTo>
                <a:lnTo>
                  <a:pt x="80759" y="93589"/>
                </a:lnTo>
                <a:lnTo>
                  <a:pt x="85560" y="93349"/>
                </a:lnTo>
                <a:lnTo>
                  <a:pt x="95127" y="93082"/>
                </a:lnTo>
                <a:lnTo>
                  <a:pt x="115176" y="92897"/>
                </a:lnTo>
                <a:lnTo>
                  <a:pt x="119617" y="93681"/>
                </a:lnTo>
                <a:lnTo>
                  <a:pt x="124958" y="94998"/>
                </a:lnTo>
                <a:lnTo>
                  <a:pt x="130900" y="96669"/>
                </a:lnTo>
                <a:lnTo>
                  <a:pt x="135656" y="97784"/>
                </a:lnTo>
                <a:lnTo>
                  <a:pt x="139619" y="98527"/>
                </a:lnTo>
                <a:lnTo>
                  <a:pt x="143056" y="99022"/>
                </a:lnTo>
                <a:lnTo>
                  <a:pt x="146141" y="100146"/>
                </a:lnTo>
                <a:lnTo>
                  <a:pt x="148992" y="101689"/>
                </a:lnTo>
                <a:lnTo>
                  <a:pt x="154274" y="105520"/>
                </a:lnTo>
                <a:lnTo>
                  <a:pt x="159269" y="109869"/>
                </a:lnTo>
                <a:lnTo>
                  <a:pt x="164134" y="114447"/>
                </a:lnTo>
                <a:lnTo>
                  <a:pt x="166543" y="116779"/>
                </a:lnTo>
                <a:lnTo>
                  <a:pt x="168149" y="119922"/>
                </a:lnTo>
                <a:lnTo>
                  <a:pt x="169219" y="123604"/>
                </a:lnTo>
                <a:lnTo>
                  <a:pt x="169932" y="127646"/>
                </a:lnTo>
                <a:lnTo>
                  <a:pt x="171202" y="131135"/>
                </a:lnTo>
                <a:lnTo>
                  <a:pt x="174730" y="137128"/>
                </a:lnTo>
                <a:lnTo>
                  <a:pt x="175194" y="140631"/>
                </a:lnTo>
                <a:lnTo>
                  <a:pt x="174709" y="144554"/>
                </a:lnTo>
                <a:lnTo>
                  <a:pt x="173593" y="148757"/>
                </a:lnTo>
                <a:lnTo>
                  <a:pt x="172055" y="152353"/>
                </a:lnTo>
                <a:lnTo>
                  <a:pt x="168229" y="158464"/>
                </a:lnTo>
                <a:lnTo>
                  <a:pt x="166098" y="161999"/>
                </a:lnTo>
                <a:lnTo>
                  <a:pt x="163883" y="165943"/>
                </a:lnTo>
                <a:lnTo>
                  <a:pt x="161613" y="170160"/>
                </a:lnTo>
                <a:lnTo>
                  <a:pt x="158512" y="173765"/>
                </a:lnTo>
                <a:lnTo>
                  <a:pt x="154857" y="176962"/>
                </a:lnTo>
                <a:lnTo>
                  <a:pt x="150833" y="179887"/>
                </a:lnTo>
                <a:lnTo>
                  <a:pt x="147357" y="182631"/>
                </a:lnTo>
                <a:lnTo>
                  <a:pt x="144245" y="185254"/>
                </a:lnTo>
                <a:lnTo>
                  <a:pt x="141377" y="187796"/>
                </a:lnTo>
                <a:lnTo>
                  <a:pt x="137878" y="190285"/>
                </a:lnTo>
                <a:lnTo>
                  <a:pt x="133958" y="192738"/>
                </a:lnTo>
                <a:lnTo>
                  <a:pt x="129756" y="195167"/>
                </a:lnTo>
                <a:lnTo>
                  <a:pt x="126162" y="196786"/>
                </a:lnTo>
                <a:lnTo>
                  <a:pt x="122971" y="197866"/>
                </a:lnTo>
                <a:lnTo>
                  <a:pt x="120051" y="198586"/>
                </a:lnTo>
                <a:lnTo>
                  <a:pt x="114690" y="201502"/>
                </a:lnTo>
                <a:lnTo>
                  <a:pt x="112148" y="203391"/>
                </a:lnTo>
                <a:lnTo>
                  <a:pt x="108867" y="204650"/>
                </a:lnTo>
                <a:lnTo>
                  <a:pt x="105092" y="205490"/>
                </a:lnTo>
                <a:lnTo>
                  <a:pt x="100988" y="206049"/>
                </a:lnTo>
                <a:lnTo>
                  <a:pt x="97458" y="206422"/>
                </a:lnTo>
                <a:lnTo>
                  <a:pt x="94310" y="206671"/>
                </a:lnTo>
                <a:lnTo>
                  <a:pt x="91419" y="206837"/>
                </a:lnTo>
                <a:lnTo>
                  <a:pt x="86089" y="207021"/>
                </a:lnTo>
                <a:lnTo>
                  <a:pt x="76200" y="207140"/>
                </a:lnTo>
                <a:lnTo>
                  <a:pt x="60832" y="207168"/>
                </a:lnTo>
                <a:lnTo>
                  <a:pt x="58781" y="206375"/>
                </a:lnTo>
                <a:lnTo>
                  <a:pt x="54386" y="203376"/>
                </a:lnTo>
                <a:lnTo>
                  <a:pt x="49916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09"/>
          <p:cNvSpPr/>
          <p:nvPr/>
        </p:nvSpPr>
        <p:spPr>
          <a:xfrm>
            <a:off x="7561115" y="2035968"/>
            <a:ext cx="11261" cy="207170"/>
          </a:xfrm>
          <a:custGeom>
            <a:avLst/>
            <a:gdLst/>
            <a:ahLst/>
            <a:cxnLst/>
            <a:rect l="0" t="0" r="0" b="0"/>
            <a:pathLst>
              <a:path w="11261" h="207170">
                <a:moveTo>
                  <a:pt x="11260" y="0"/>
                </a:moveTo>
                <a:lnTo>
                  <a:pt x="4203" y="0"/>
                </a:lnTo>
                <a:lnTo>
                  <a:pt x="4133" y="5704"/>
                </a:lnTo>
                <a:lnTo>
                  <a:pt x="4117" y="27642"/>
                </a:lnTo>
                <a:lnTo>
                  <a:pt x="3323" y="31922"/>
                </a:lnTo>
                <a:lnTo>
                  <a:pt x="2000" y="36363"/>
                </a:lnTo>
                <a:lnTo>
                  <a:pt x="324" y="40911"/>
                </a:lnTo>
                <a:lnTo>
                  <a:pt x="0" y="45530"/>
                </a:lnTo>
                <a:lnTo>
                  <a:pt x="579" y="50197"/>
                </a:lnTo>
                <a:lnTo>
                  <a:pt x="1758" y="54896"/>
                </a:lnTo>
                <a:lnTo>
                  <a:pt x="2544" y="59616"/>
                </a:lnTo>
                <a:lnTo>
                  <a:pt x="3068" y="64350"/>
                </a:lnTo>
                <a:lnTo>
                  <a:pt x="3417" y="69094"/>
                </a:lnTo>
                <a:lnTo>
                  <a:pt x="4444" y="73844"/>
                </a:lnTo>
                <a:lnTo>
                  <a:pt x="5922" y="78598"/>
                </a:lnTo>
                <a:lnTo>
                  <a:pt x="7701" y="83355"/>
                </a:lnTo>
                <a:lnTo>
                  <a:pt x="8888" y="88908"/>
                </a:lnTo>
                <a:lnTo>
                  <a:pt x="9678" y="94991"/>
                </a:lnTo>
                <a:lnTo>
                  <a:pt x="10205" y="101427"/>
                </a:lnTo>
                <a:lnTo>
                  <a:pt x="10556" y="107306"/>
                </a:lnTo>
                <a:lnTo>
                  <a:pt x="10947" y="118071"/>
                </a:lnTo>
                <a:lnTo>
                  <a:pt x="11197" y="137917"/>
                </a:lnTo>
                <a:lnTo>
                  <a:pt x="11260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10"/>
          <p:cNvSpPr/>
          <p:nvPr/>
        </p:nvSpPr>
        <p:spPr>
          <a:xfrm>
            <a:off x="7475390" y="2135981"/>
            <a:ext cx="218429" cy="14288"/>
          </a:xfrm>
          <a:custGeom>
            <a:avLst/>
            <a:gdLst/>
            <a:ahLst/>
            <a:cxnLst/>
            <a:rect l="0" t="0" r="0" b="0"/>
            <a:pathLst>
              <a:path w="218429" h="14288">
                <a:moveTo>
                  <a:pt x="4116" y="14287"/>
                </a:moveTo>
                <a:lnTo>
                  <a:pt x="0" y="14287"/>
                </a:lnTo>
                <a:lnTo>
                  <a:pt x="3417" y="14287"/>
                </a:lnTo>
                <a:lnTo>
                  <a:pt x="4444" y="13494"/>
                </a:lnTo>
                <a:lnTo>
                  <a:pt x="5922" y="12171"/>
                </a:lnTo>
                <a:lnTo>
                  <a:pt x="7701" y="10495"/>
                </a:lnTo>
                <a:lnTo>
                  <a:pt x="9681" y="9378"/>
                </a:lnTo>
                <a:lnTo>
                  <a:pt x="11795" y="8633"/>
                </a:lnTo>
                <a:lnTo>
                  <a:pt x="13997" y="8136"/>
                </a:lnTo>
                <a:lnTo>
                  <a:pt x="17053" y="7012"/>
                </a:lnTo>
                <a:lnTo>
                  <a:pt x="20678" y="5468"/>
                </a:lnTo>
                <a:lnTo>
                  <a:pt x="24683" y="3645"/>
                </a:lnTo>
                <a:lnTo>
                  <a:pt x="28939" y="2430"/>
                </a:lnTo>
                <a:lnTo>
                  <a:pt x="33365" y="1620"/>
                </a:lnTo>
                <a:lnTo>
                  <a:pt x="37903" y="1080"/>
                </a:lnTo>
                <a:lnTo>
                  <a:pt x="43309" y="720"/>
                </a:lnTo>
                <a:lnTo>
                  <a:pt x="49295" y="480"/>
                </a:lnTo>
                <a:lnTo>
                  <a:pt x="62296" y="213"/>
                </a:lnTo>
                <a:lnTo>
                  <a:pt x="175801" y="0"/>
                </a:lnTo>
                <a:lnTo>
                  <a:pt x="182072" y="794"/>
                </a:lnTo>
                <a:lnTo>
                  <a:pt x="187841" y="2117"/>
                </a:lnTo>
                <a:lnTo>
                  <a:pt x="193274" y="3792"/>
                </a:lnTo>
                <a:lnTo>
                  <a:pt x="197690" y="4909"/>
                </a:lnTo>
                <a:lnTo>
                  <a:pt x="201428" y="5654"/>
                </a:lnTo>
                <a:lnTo>
                  <a:pt x="204714" y="6151"/>
                </a:lnTo>
                <a:lnTo>
                  <a:pt x="207698" y="6482"/>
                </a:lnTo>
                <a:lnTo>
                  <a:pt x="210481" y="6702"/>
                </a:lnTo>
                <a:lnTo>
                  <a:pt x="218428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11"/>
          <p:cNvSpPr/>
          <p:nvPr/>
        </p:nvSpPr>
        <p:spPr>
          <a:xfrm>
            <a:off x="7758112" y="2071687"/>
            <a:ext cx="207170" cy="157164"/>
          </a:xfrm>
          <a:custGeom>
            <a:avLst/>
            <a:gdLst/>
            <a:ahLst/>
            <a:cxnLst/>
            <a:rect l="0" t="0" r="0" b="0"/>
            <a:pathLst>
              <a:path w="207170" h="15716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2" y="3792"/>
                </a:lnTo>
                <a:lnTo>
                  <a:pt x="8819" y="7771"/>
                </a:lnTo>
                <a:lnTo>
                  <a:pt x="10643" y="9943"/>
                </a:lnTo>
                <a:lnTo>
                  <a:pt x="12652" y="11391"/>
                </a:lnTo>
                <a:lnTo>
                  <a:pt x="17001" y="13000"/>
                </a:lnTo>
                <a:lnTo>
                  <a:pt x="21579" y="15832"/>
                </a:lnTo>
                <a:lnTo>
                  <a:pt x="27053" y="20530"/>
                </a:lnTo>
                <a:lnTo>
                  <a:pt x="34778" y="27910"/>
                </a:lnTo>
                <a:lnTo>
                  <a:pt x="90811" y="83668"/>
                </a:lnTo>
                <a:lnTo>
                  <a:pt x="95465" y="87529"/>
                </a:lnTo>
                <a:lnTo>
                  <a:pt x="100157" y="90896"/>
                </a:lnTo>
                <a:lnTo>
                  <a:pt x="104871" y="93935"/>
                </a:lnTo>
                <a:lnTo>
                  <a:pt x="109601" y="97548"/>
                </a:lnTo>
                <a:lnTo>
                  <a:pt x="114343" y="101545"/>
                </a:lnTo>
                <a:lnTo>
                  <a:pt x="119091" y="105796"/>
                </a:lnTo>
                <a:lnTo>
                  <a:pt x="123844" y="109425"/>
                </a:lnTo>
                <a:lnTo>
                  <a:pt x="128601" y="112638"/>
                </a:lnTo>
                <a:lnTo>
                  <a:pt x="133359" y="115573"/>
                </a:lnTo>
                <a:lnTo>
                  <a:pt x="138118" y="118324"/>
                </a:lnTo>
                <a:lnTo>
                  <a:pt x="147640" y="123497"/>
                </a:lnTo>
                <a:lnTo>
                  <a:pt x="151608" y="125987"/>
                </a:lnTo>
                <a:lnTo>
                  <a:pt x="155047" y="128442"/>
                </a:lnTo>
                <a:lnTo>
                  <a:pt x="160985" y="133285"/>
                </a:lnTo>
                <a:lnTo>
                  <a:pt x="166269" y="138084"/>
                </a:lnTo>
                <a:lnTo>
                  <a:pt x="169583" y="140475"/>
                </a:lnTo>
                <a:lnTo>
                  <a:pt x="173381" y="142862"/>
                </a:lnTo>
                <a:lnTo>
                  <a:pt x="177500" y="145248"/>
                </a:lnTo>
                <a:lnTo>
                  <a:pt x="181040" y="146838"/>
                </a:lnTo>
                <a:lnTo>
                  <a:pt x="187089" y="148605"/>
                </a:lnTo>
                <a:lnTo>
                  <a:pt x="192423" y="151507"/>
                </a:lnTo>
                <a:lnTo>
                  <a:pt x="194958" y="153392"/>
                </a:lnTo>
                <a:lnTo>
                  <a:pt x="199890" y="155487"/>
                </a:lnTo>
                <a:lnTo>
                  <a:pt x="207169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12"/>
          <p:cNvSpPr/>
          <p:nvPr/>
        </p:nvSpPr>
        <p:spPr>
          <a:xfrm>
            <a:off x="7808118" y="2078831"/>
            <a:ext cx="135733" cy="192882"/>
          </a:xfrm>
          <a:custGeom>
            <a:avLst/>
            <a:gdLst/>
            <a:ahLst/>
            <a:cxnLst/>
            <a:rect l="0" t="0" r="0" b="0"/>
            <a:pathLst>
              <a:path w="135733" h="192882">
                <a:moveTo>
                  <a:pt x="135732" y="0"/>
                </a:moveTo>
                <a:lnTo>
                  <a:pt x="128675" y="0"/>
                </a:lnTo>
                <a:lnTo>
                  <a:pt x="128614" y="3792"/>
                </a:lnTo>
                <a:lnTo>
                  <a:pt x="127812" y="5703"/>
                </a:lnTo>
                <a:lnTo>
                  <a:pt x="122890" y="12979"/>
                </a:lnTo>
                <a:lnTo>
                  <a:pt x="120821" y="16590"/>
                </a:lnTo>
                <a:lnTo>
                  <a:pt x="116405" y="24836"/>
                </a:lnTo>
                <a:lnTo>
                  <a:pt x="104740" y="47759"/>
                </a:lnTo>
                <a:lnTo>
                  <a:pt x="101576" y="52477"/>
                </a:lnTo>
                <a:lnTo>
                  <a:pt x="97880" y="57210"/>
                </a:lnTo>
                <a:lnTo>
                  <a:pt x="93829" y="61952"/>
                </a:lnTo>
                <a:lnTo>
                  <a:pt x="90334" y="66701"/>
                </a:lnTo>
                <a:lnTo>
                  <a:pt x="87210" y="71455"/>
                </a:lnTo>
                <a:lnTo>
                  <a:pt x="84335" y="76212"/>
                </a:lnTo>
                <a:lnTo>
                  <a:pt x="80829" y="80970"/>
                </a:lnTo>
                <a:lnTo>
                  <a:pt x="76906" y="85730"/>
                </a:lnTo>
                <a:lnTo>
                  <a:pt x="72701" y="90491"/>
                </a:lnTo>
                <a:lnTo>
                  <a:pt x="69105" y="95252"/>
                </a:lnTo>
                <a:lnTo>
                  <a:pt x="65914" y="100014"/>
                </a:lnTo>
                <a:lnTo>
                  <a:pt x="62993" y="104776"/>
                </a:lnTo>
                <a:lnTo>
                  <a:pt x="60251" y="108744"/>
                </a:lnTo>
                <a:lnTo>
                  <a:pt x="57631" y="112184"/>
                </a:lnTo>
                <a:lnTo>
                  <a:pt x="55088" y="115270"/>
                </a:lnTo>
                <a:lnTo>
                  <a:pt x="51807" y="118915"/>
                </a:lnTo>
                <a:lnTo>
                  <a:pt x="43928" y="127199"/>
                </a:lnTo>
                <a:lnTo>
                  <a:pt x="34359" y="136995"/>
                </a:lnTo>
                <a:lnTo>
                  <a:pt x="31637" y="140543"/>
                </a:lnTo>
                <a:lnTo>
                  <a:pt x="29029" y="144495"/>
                </a:lnTo>
                <a:lnTo>
                  <a:pt x="26497" y="148717"/>
                </a:lnTo>
                <a:lnTo>
                  <a:pt x="24808" y="152326"/>
                </a:lnTo>
                <a:lnTo>
                  <a:pt x="23683" y="155526"/>
                </a:lnTo>
                <a:lnTo>
                  <a:pt x="22932" y="158452"/>
                </a:lnTo>
                <a:lnTo>
                  <a:pt x="21638" y="161991"/>
                </a:lnTo>
                <a:lnTo>
                  <a:pt x="19982" y="165938"/>
                </a:lnTo>
                <a:lnTo>
                  <a:pt x="15412" y="176094"/>
                </a:lnTo>
                <a:lnTo>
                  <a:pt x="12671" y="179599"/>
                </a:lnTo>
                <a:lnTo>
                  <a:pt x="10828" y="181645"/>
                </a:lnTo>
                <a:lnTo>
                  <a:pt x="9600" y="183803"/>
                </a:lnTo>
                <a:lnTo>
                  <a:pt x="8235" y="188317"/>
                </a:lnTo>
                <a:lnTo>
                  <a:pt x="7079" y="189839"/>
                </a:lnTo>
                <a:lnTo>
                  <a:pt x="5512" y="190853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3"/>
          <p:cNvSpPr/>
          <p:nvPr/>
        </p:nvSpPr>
        <p:spPr>
          <a:xfrm>
            <a:off x="8043862" y="2135988"/>
            <a:ext cx="192882" cy="7138"/>
          </a:xfrm>
          <a:custGeom>
            <a:avLst/>
            <a:gdLst/>
            <a:ahLst/>
            <a:cxnLst/>
            <a:rect l="0" t="0" r="0" b="0"/>
            <a:pathLst>
              <a:path w="192882" h="7138">
                <a:moveTo>
                  <a:pt x="0" y="7137"/>
                </a:moveTo>
                <a:lnTo>
                  <a:pt x="76237" y="7137"/>
                </a:lnTo>
                <a:lnTo>
                  <a:pt x="81781" y="6343"/>
                </a:lnTo>
                <a:lnTo>
                  <a:pt x="87858" y="5020"/>
                </a:lnTo>
                <a:lnTo>
                  <a:pt x="94291" y="3344"/>
                </a:lnTo>
                <a:lnTo>
                  <a:pt x="100167" y="2227"/>
                </a:lnTo>
                <a:lnTo>
                  <a:pt x="105672" y="1482"/>
                </a:lnTo>
                <a:lnTo>
                  <a:pt x="110930" y="986"/>
                </a:lnTo>
                <a:lnTo>
                  <a:pt x="116022" y="655"/>
                </a:lnTo>
                <a:lnTo>
                  <a:pt x="121004" y="434"/>
                </a:lnTo>
                <a:lnTo>
                  <a:pt x="130773" y="189"/>
                </a:lnTo>
                <a:lnTo>
                  <a:pt x="171420" y="0"/>
                </a:lnTo>
                <a:lnTo>
                  <a:pt x="174605" y="792"/>
                </a:lnTo>
                <a:lnTo>
                  <a:pt x="177522" y="2113"/>
                </a:lnTo>
                <a:lnTo>
                  <a:pt x="180260" y="3787"/>
                </a:lnTo>
                <a:lnTo>
                  <a:pt x="182880" y="4904"/>
                </a:lnTo>
                <a:lnTo>
                  <a:pt x="185420" y="5648"/>
                </a:lnTo>
                <a:lnTo>
                  <a:pt x="192881" y="71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14"/>
          <p:cNvSpPr/>
          <p:nvPr/>
        </p:nvSpPr>
        <p:spPr>
          <a:xfrm>
            <a:off x="8143875" y="2050256"/>
            <a:ext cx="35719" cy="221457"/>
          </a:xfrm>
          <a:custGeom>
            <a:avLst/>
            <a:gdLst/>
            <a:ahLst/>
            <a:cxnLst/>
            <a:rect l="0" t="0" r="0" b="0"/>
            <a:pathLst>
              <a:path w="35719" h="221457">
                <a:moveTo>
                  <a:pt x="0" y="0"/>
                </a:moveTo>
                <a:lnTo>
                  <a:pt x="0" y="62244"/>
                </a:lnTo>
                <a:lnTo>
                  <a:pt x="793" y="67690"/>
                </a:lnTo>
                <a:lnTo>
                  <a:pt x="2116" y="73701"/>
                </a:lnTo>
                <a:lnTo>
                  <a:pt x="3792" y="80091"/>
                </a:lnTo>
                <a:lnTo>
                  <a:pt x="4909" y="85144"/>
                </a:lnTo>
                <a:lnTo>
                  <a:pt x="5653" y="89306"/>
                </a:lnTo>
                <a:lnTo>
                  <a:pt x="6151" y="92875"/>
                </a:lnTo>
                <a:lnTo>
                  <a:pt x="6481" y="97635"/>
                </a:lnTo>
                <a:lnTo>
                  <a:pt x="6702" y="103190"/>
                </a:lnTo>
                <a:lnTo>
                  <a:pt x="6849" y="109275"/>
                </a:lnTo>
                <a:lnTo>
                  <a:pt x="7742" y="114919"/>
                </a:lnTo>
                <a:lnTo>
                  <a:pt x="9130" y="120268"/>
                </a:lnTo>
                <a:lnTo>
                  <a:pt x="10848" y="125423"/>
                </a:lnTo>
                <a:lnTo>
                  <a:pt x="11994" y="130446"/>
                </a:lnTo>
                <a:lnTo>
                  <a:pt x="12759" y="135383"/>
                </a:lnTo>
                <a:lnTo>
                  <a:pt x="13268" y="140262"/>
                </a:lnTo>
                <a:lnTo>
                  <a:pt x="14402" y="145101"/>
                </a:lnTo>
                <a:lnTo>
                  <a:pt x="15950" y="149915"/>
                </a:lnTo>
                <a:lnTo>
                  <a:pt x="17777" y="154712"/>
                </a:lnTo>
                <a:lnTo>
                  <a:pt x="18995" y="159498"/>
                </a:lnTo>
                <a:lnTo>
                  <a:pt x="19807" y="164275"/>
                </a:lnTo>
                <a:lnTo>
                  <a:pt x="20349" y="169048"/>
                </a:lnTo>
                <a:lnTo>
                  <a:pt x="20710" y="173023"/>
                </a:lnTo>
                <a:lnTo>
                  <a:pt x="21111" y="179558"/>
                </a:lnTo>
                <a:lnTo>
                  <a:pt x="22011" y="183205"/>
                </a:lnTo>
                <a:lnTo>
                  <a:pt x="23405" y="187224"/>
                </a:lnTo>
                <a:lnTo>
                  <a:pt x="25128" y="191491"/>
                </a:lnTo>
                <a:lnTo>
                  <a:pt x="26277" y="195129"/>
                </a:lnTo>
                <a:lnTo>
                  <a:pt x="27043" y="198349"/>
                </a:lnTo>
                <a:lnTo>
                  <a:pt x="27893" y="204043"/>
                </a:lnTo>
                <a:lnTo>
                  <a:pt x="28373" y="210917"/>
                </a:lnTo>
                <a:lnTo>
                  <a:pt x="28548" y="217657"/>
                </a:lnTo>
                <a:lnTo>
                  <a:pt x="29350" y="218924"/>
                </a:lnTo>
                <a:lnTo>
                  <a:pt x="30680" y="219768"/>
                </a:lnTo>
                <a:lnTo>
                  <a:pt x="35718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15"/>
          <p:cNvSpPr/>
          <p:nvPr/>
        </p:nvSpPr>
        <p:spPr>
          <a:xfrm>
            <a:off x="8343900" y="2000250"/>
            <a:ext cx="42863" cy="271463"/>
          </a:xfrm>
          <a:custGeom>
            <a:avLst/>
            <a:gdLst/>
            <a:ahLst/>
            <a:cxnLst/>
            <a:rect l="0" t="0" r="0" b="0"/>
            <a:pathLst>
              <a:path w="42863" h="271463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6702" y="16590"/>
                </a:lnTo>
                <a:lnTo>
                  <a:pt x="6947" y="24042"/>
                </a:lnTo>
                <a:lnTo>
                  <a:pt x="7085" y="33493"/>
                </a:lnTo>
                <a:lnTo>
                  <a:pt x="7142" y="75306"/>
                </a:lnTo>
                <a:lnTo>
                  <a:pt x="7936" y="80366"/>
                </a:lnTo>
                <a:lnTo>
                  <a:pt x="9259" y="85327"/>
                </a:lnTo>
                <a:lnTo>
                  <a:pt x="10936" y="90222"/>
                </a:lnTo>
                <a:lnTo>
                  <a:pt x="12053" y="95867"/>
                </a:lnTo>
                <a:lnTo>
                  <a:pt x="12797" y="102011"/>
                </a:lnTo>
                <a:lnTo>
                  <a:pt x="13294" y="108488"/>
                </a:lnTo>
                <a:lnTo>
                  <a:pt x="13625" y="115188"/>
                </a:lnTo>
                <a:lnTo>
                  <a:pt x="13993" y="128982"/>
                </a:lnTo>
                <a:lnTo>
                  <a:pt x="14200" y="146343"/>
                </a:lnTo>
                <a:lnTo>
                  <a:pt x="15023" y="152331"/>
                </a:lnTo>
                <a:lnTo>
                  <a:pt x="16365" y="158704"/>
                </a:lnTo>
                <a:lnTo>
                  <a:pt x="18053" y="165333"/>
                </a:lnTo>
                <a:lnTo>
                  <a:pt x="19973" y="172135"/>
                </a:lnTo>
                <a:lnTo>
                  <a:pt x="24222" y="186042"/>
                </a:lnTo>
                <a:lnTo>
                  <a:pt x="25673" y="192290"/>
                </a:lnTo>
                <a:lnTo>
                  <a:pt x="26641" y="198043"/>
                </a:lnTo>
                <a:lnTo>
                  <a:pt x="27285" y="203466"/>
                </a:lnTo>
                <a:lnTo>
                  <a:pt x="28002" y="211608"/>
                </a:lnTo>
                <a:lnTo>
                  <a:pt x="28320" y="218667"/>
                </a:lnTo>
                <a:lnTo>
                  <a:pt x="28461" y="227096"/>
                </a:lnTo>
                <a:lnTo>
                  <a:pt x="29293" y="230772"/>
                </a:lnTo>
                <a:lnTo>
                  <a:pt x="30641" y="234016"/>
                </a:lnTo>
                <a:lnTo>
                  <a:pt x="32334" y="236973"/>
                </a:lnTo>
                <a:lnTo>
                  <a:pt x="33461" y="239738"/>
                </a:lnTo>
                <a:lnTo>
                  <a:pt x="34715" y="244927"/>
                </a:lnTo>
                <a:lnTo>
                  <a:pt x="35421" y="252311"/>
                </a:lnTo>
                <a:lnTo>
                  <a:pt x="36314" y="254726"/>
                </a:lnTo>
                <a:lnTo>
                  <a:pt x="37703" y="257130"/>
                </a:lnTo>
                <a:lnTo>
                  <a:pt x="39423" y="259526"/>
                </a:lnTo>
                <a:lnTo>
                  <a:pt x="40569" y="261917"/>
                </a:lnTo>
                <a:lnTo>
                  <a:pt x="41843" y="266691"/>
                </a:lnTo>
                <a:lnTo>
                  <a:pt x="42862" y="2714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6"/>
          <p:cNvSpPr/>
          <p:nvPr/>
        </p:nvSpPr>
        <p:spPr>
          <a:xfrm>
            <a:off x="6029325" y="2517629"/>
            <a:ext cx="214313" cy="11259"/>
          </a:xfrm>
          <a:custGeom>
            <a:avLst/>
            <a:gdLst/>
            <a:ahLst/>
            <a:cxnLst/>
            <a:rect l="0" t="0" r="0" b="0"/>
            <a:pathLst>
              <a:path w="214313" h="11259">
                <a:moveTo>
                  <a:pt x="0" y="4114"/>
                </a:moveTo>
                <a:lnTo>
                  <a:pt x="6849" y="4114"/>
                </a:lnTo>
                <a:lnTo>
                  <a:pt x="7741" y="4908"/>
                </a:lnTo>
                <a:lnTo>
                  <a:pt x="10848" y="7907"/>
                </a:lnTo>
                <a:lnTo>
                  <a:pt x="12788" y="8230"/>
                </a:lnTo>
                <a:lnTo>
                  <a:pt x="14876" y="7652"/>
                </a:lnTo>
                <a:lnTo>
                  <a:pt x="17060" y="6473"/>
                </a:lnTo>
                <a:lnTo>
                  <a:pt x="19311" y="5687"/>
                </a:lnTo>
                <a:lnTo>
                  <a:pt x="21605" y="5162"/>
                </a:lnTo>
                <a:lnTo>
                  <a:pt x="23928" y="4813"/>
                </a:lnTo>
                <a:lnTo>
                  <a:pt x="27065" y="4580"/>
                </a:lnTo>
                <a:lnTo>
                  <a:pt x="30743" y="4425"/>
                </a:lnTo>
                <a:lnTo>
                  <a:pt x="41388" y="4206"/>
                </a:lnTo>
                <a:lnTo>
                  <a:pt x="75538" y="4120"/>
                </a:lnTo>
                <a:lnTo>
                  <a:pt x="80521" y="3324"/>
                </a:lnTo>
                <a:lnTo>
                  <a:pt x="85431" y="2000"/>
                </a:lnTo>
                <a:lnTo>
                  <a:pt x="90291" y="323"/>
                </a:lnTo>
                <a:lnTo>
                  <a:pt x="95119" y="0"/>
                </a:lnTo>
                <a:lnTo>
                  <a:pt x="99925" y="577"/>
                </a:lnTo>
                <a:lnTo>
                  <a:pt x="104717" y="1756"/>
                </a:lnTo>
                <a:lnTo>
                  <a:pt x="110292" y="2542"/>
                </a:lnTo>
                <a:lnTo>
                  <a:pt x="116391" y="3066"/>
                </a:lnTo>
                <a:lnTo>
                  <a:pt x="122837" y="3415"/>
                </a:lnTo>
                <a:lnTo>
                  <a:pt x="134234" y="3804"/>
                </a:lnTo>
                <a:lnTo>
                  <a:pt x="154485" y="4053"/>
                </a:lnTo>
                <a:lnTo>
                  <a:pt x="159346" y="4867"/>
                </a:lnTo>
                <a:lnTo>
                  <a:pt x="164174" y="6204"/>
                </a:lnTo>
                <a:lnTo>
                  <a:pt x="168981" y="7888"/>
                </a:lnTo>
                <a:lnTo>
                  <a:pt x="173773" y="9012"/>
                </a:lnTo>
                <a:lnTo>
                  <a:pt x="178554" y="9760"/>
                </a:lnTo>
                <a:lnTo>
                  <a:pt x="183330" y="10260"/>
                </a:lnTo>
                <a:lnTo>
                  <a:pt x="187307" y="10592"/>
                </a:lnTo>
                <a:lnTo>
                  <a:pt x="190753" y="10814"/>
                </a:lnTo>
                <a:lnTo>
                  <a:pt x="196697" y="11061"/>
                </a:lnTo>
                <a:lnTo>
                  <a:pt x="204507" y="11199"/>
                </a:lnTo>
                <a:lnTo>
                  <a:pt x="214312" y="112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17"/>
          <p:cNvSpPr/>
          <p:nvPr/>
        </p:nvSpPr>
        <p:spPr>
          <a:xfrm>
            <a:off x="6086475" y="2628900"/>
            <a:ext cx="150019" cy="14286"/>
          </a:xfrm>
          <a:custGeom>
            <a:avLst/>
            <a:gdLst/>
            <a:ahLst/>
            <a:cxnLst/>
            <a:rect l="0" t="0" r="0" b="0"/>
            <a:pathLst>
              <a:path w="150019" h="14286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6150" y="7056"/>
                </a:lnTo>
                <a:lnTo>
                  <a:pt x="7275" y="7879"/>
                </a:lnTo>
                <a:lnTo>
                  <a:pt x="8819" y="9221"/>
                </a:lnTo>
                <a:lnTo>
                  <a:pt x="10641" y="10910"/>
                </a:lnTo>
                <a:lnTo>
                  <a:pt x="12651" y="12036"/>
                </a:lnTo>
                <a:lnTo>
                  <a:pt x="14783" y="12786"/>
                </a:lnTo>
                <a:lnTo>
                  <a:pt x="17000" y="13286"/>
                </a:lnTo>
                <a:lnTo>
                  <a:pt x="20064" y="13620"/>
                </a:lnTo>
                <a:lnTo>
                  <a:pt x="23695" y="13842"/>
                </a:lnTo>
                <a:lnTo>
                  <a:pt x="31169" y="14089"/>
                </a:lnTo>
                <a:lnTo>
                  <a:pt x="40632" y="14228"/>
                </a:lnTo>
                <a:lnTo>
                  <a:pt x="73940" y="14285"/>
                </a:lnTo>
                <a:lnTo>
                  <a:pt x="78662" y="13492"/>
                </a:lnTo>
                <a:lnTo>
                  <a:pt x="82603" y="12169"/>
                </a:lnTo>
                <a:lnTo>
                  <a:pt x="86025" y="10494"/>
                </a:lnTo>
                <a:lnTo>
                  <a:pt x="89894" y="9377"/>
                </a:lnTo>
                <a:lnTo>
                  <a:pt x="94060" y="8633"/>
                </a:lnTo>
                <a:lnTo>
                  <a:pt x="98426" y="8136"/>
                </a:lnTo>
                <a:lnTo>
                  <a:pt x="102923" y="7805"/>
                </a:lnTo>
                <a:lnTo>
                  <a:pt x="107509" y="7585"/>
                </a:lnTo>
                <a:lnTo>
                  <a:pt x="119431" y="7274"/>
                </a:lnTo>
                <a:lnTo>
                  <a:pt x="150018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18"/>
          <p:cNvSpPr/>
          <p:nvPr/>
        </p:nvSpPr>
        <p:spPr>
          <a:xfrm>
            <a:off x="6407943" y="2493168"/>
            <a:ext cx="200026" cy="242889"/>
          </a:xfrm>
          <a:custGeom>
            <a:avLst/>
            <a:gdLst/>
            <a:ahLst/>
            <a:cxnLst/>
            <a:rect l="0" t="0" r="0" b="0"/>
            <a:pathLst>
              <a:path w="200026" h="242889">
                <a:moveTo>
                  <a:pt x="0" y="0"/>
                </a:moveTo>
                <a:lnTo>
                  <a:pt x="6850" y="0"/>
                </a:lnTo>
                <a:lnTo>
                  <a:pt x="10849" y="3793"/>
                </a:lnTo>
                <a:lnTo>
                  <a:pt x="11996" y="5704"/>
                </a:lnTo>
                <a:lnTo>
                  <a:pt x="14402" y="12185"/>
                </a:lnTo>
                <a:lnTo>
                  <a:pt x="18996" y="19133"/>
                </a:lnTo>
                <a:lnTo>
                  <a:pt x="21504" y="26219"/>
                </a:lnTo>
                <a:lnTo>
                  <a:pt x="24903" y="30968"/>
                </a:lnTo>
                <a:lnTo>
                  <a:pt x="29060" y="37840"/>
                </a:lnTo>
                <a:lnTo>
                  <a:pt x="31279" y="41896"/>
                </a:lnTo>
                <a:lnTo>
                  <a:pt x="34347" y="46187"/>
                </a:lnTo>
                <a:lnTo>
                  <a:pt x="37979" y="50635"/>
                </a:lnTo>
                <a:lnTo>
                  <a:pt x="41988" y="55188"/>
                </a:lnTo>
                <a:lnTo>
                  <a:pt x="47042" y="59811"/>
                </a:lnTo>
                <a:lnTo>
                  <a:pt x="52793" y="64480"/>
                </a:lnTo>
                <a:lnTo>
                  <a:pt x="59008" y="69181"/>
                </a:lnTo>
                <a:lnTo>
                  <a:pt x="64739" y="73902"/>
                </a:lnTo>
                <a:lnTo>
                  <a:pt x="70147" y="78637"/>
                </a:lnTo>
                <a:lnTo>
                  <a:pt x="75340" y="83381"/>
                </a:lnTo>
                <a:lnTo>
                  <a:pt x="79595" y="88131"/>
                </a:lnTo>
                <a:lnTo>
                  <a:pt x="83226" y="92885"/>
                </a:lnTo>
                <a:lnTo>
                  <a:pt x="86440" y="97643"/>
                </a:lnTo>
                <a:lnTo>
                  <a:pt x="90171" y="102401"/>
                </a:lnTo>
                <a:lnTo>
                  <a:pt x="94246" y="107162"/>
                </a:lnTo>
                <a:lnTo>
                  <a:pt x="98549" y="111922"/>
                </a:lnTo>
                <a:lnTo>
                  <a:pt x="107564" y="121446"/>
                </a:lnTo>
                <a:lnTo>
                  <a:pt x="112191" y="126207"/>
                </a:lnTo>
                <a:lnTo>
                  <a:pt x="116069" y="130970"/>
                </a:lnTo>
                <a:lnTo>
                  <a:pt x="119448" y="135732"/>
                </a:lnTo>
                <a:lnTo>
                  <a:pt x="122495" y="140494"/>
                </a:lnTo>
                <a:lnTo>
                  <a:pt x="125320" y="145257"/>
                </a:lnTo>
                <a:lnTo>
                  <a:pt x="127996" y="150019"/>
                </a:lnTo>
                <a:lnTo>
                  <a:pt x="130574" y="154782"/>
                </a:lnTo>
                <a:lnTo>
                  <a:pt x="133881" y="160338"/>
                </a:lnTo>
                <a:lnTo>
                  <a:pt x="141788" y="172861"/>
                </a:lnTo>
                <a:lnTo>
                  <a:pt x="145325" y="177947"/>
                </a:lnTo>
                <a:lnTo>
                  <a:pt x="148478" y="182132"/>
                </a:lnTo>
                <a:lnTo>
                  <a:pt x="154096" y="189691"/>
                </a:lnTo>
                <a:lnTo>
                  <a:pt x="156706" y="193930"/>
                </a:lnTo>
                <a:lnTo>
                  <a:pt x="159239" y="198343"/>
                </a:lnTo>
                <a:lnTo>
                  <a:pt x="164172" y="205363"/>
                </a:lnTo>
                <a:lnTo>
                  <a:pt x="169009" y="211129"/>
                </a:lnTo>
                <a:lnTo>
                  <a:pt x="173805" y="216337"/>
                </a:lnTo>
                <a:lnTo>
                  <a:pt x="180967" y="223732"/>
                </a:lnTo>
                <a:lnTo>
                  <a:pt x="200000" y="242863"/>
                </a:lnTo>
                <a:lnTo>
                  <a:pt x="200025" y="2428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19"/>
          <p:cNvSpPr/>
          <p:nvPr/>
        </p:nvSpPr>
        <p:spPr>
          <a:xfrm>
            <a:off x="6453852" y="2486025"/>
            <a:ext cx="96967" cy="257176"/>
          </a:xfrm>
          <a:custGeom>
            <a:avLst/>
            <a:gdLst/>
            <a:ahLst/>
            <a:cxnLst/>
            <a:rect l="0" t="0" r="0" b="0"/>
            <a:pathLst>
              <a:path w="96967" h="257176">
                <a:moveTo>
                  <a:pt x="96966" y="0"/>
                </a:moveTo>
                <a:lnTo>
                  <a:pt x="96966" y="6150"/>
                </a:lnTo>
                <a:lnTo>
                  <a:pt x="94850" y="8819"/>
                </a:lnTo>
                <a:lnTo>
                  <a:pt x="93173" y="10641"/>
                </a:lnTo>
                <a:lnTo>
                  <a:pt x="92056" y="13444"/>
                </a:lnTo>
                <a:lnTo>
                  <a:pt x="90815" y="20792"/>
                </a:lnTo>
                <a:lnTo>
                  <a:pt x="89691" y="24180"/>
                </a:lnTo>
                <a:lnTo>
                  <a:pt x="88147" y="27232"/>
                </a:lnTo>
                <a:lnTo>
                  <a:pt x="86325" y="30061"/>
                </a:lnTo>
                <a:lnTo>
                  <a:pt x="84316" y="33534"/>
                </a:lnTo>
                <a:lnTo>
                  <a:pt x="79967" y="41627"/>
                </a:lnTo>
                <a:lnTo>
                  <a:pt x="77696" y="46801"/>
                </a:lnTo>
                <a:lnTo>
                  <a:pt x="75388" y="52632"/>
                </a:lnTo>
                <a:lnTo>
                  <a:pt x="73056" y="58900"/>
                </a:lnTo>
                <a:lnTo>
                  <a:pt x="72295" y="64667"/>
                </a:lnTo>
                <a:lnTo>
                  <a:pt x="72581" y="70098"/>
                </a:lnTo>
                <a:lnTo>
                  <a:pt x="73565" y="75307"/>
                </a:lnTo>
                <a:lnTo>
                  <a:pt x="73429" y="80367"/>
                </a:lnTo>
                <a:lnTo>
                  <a:pt x="72543" y="85328"/>
                </a:lnTo>
                <a:lnTo>
                  <a:pt x="71159" y="90223"/>
                </a:lnTo>
                <a:lnTo>
                  <a:pt x="67504" y="102011"/>
                </a:lnTo>
                <a:lnTo>
                  <a:pt x="65419" y="108489"/>
                </a:lnTo>
                <a:lnTo>
                  <a:pt x="62441" y="115188"/>
                </a:lnTo>
                <a:lnTo>
                  <a:pt x="58868" y="122036"/>
                </a:lnTo>
                <a:lnTo>
                  <a:pt x="54898" y="128982"/>
                </a:lnTo>
                <a:lnTo>
                  <a:pt x="52253" y="135200"/>
                </a:lnTo>
                <a:lnTo>
                  <a:pt x="50488" y="140933"/>
                </a:lnTo>
                <a:lnTo>
                  <a:pt x="49313" y="146343"/>
                </a:lnTo>
                <a:lnTo>
                  <a:pt x="46941" y="151537"/>
                </a:lnTo>
                <a:lnTo>
                  <a:pt x="43772" y="156587"/>
                </a:lnTo>
                <a:lnTo>
                  <a:pt x="40072" y="161541"/>
                </a:lnTo>
                <a:lnTo>
                  <a:pt x="37606" y="166431"/>
                </a:lnTo>
                <a:lnTo>
                  <a:pt x="35961" y="171279"/>
                </a:lnTo>
                <a:lnTo>
                  <a:pt x="34865" y="176099"/>
                </a:lnTo>
                <a:lnTo>
                  <a:pt x="33341" y="180899"/>
                </a:lnTo>
                <a:lnTo>
                  <a:pt x="31531" y="185687"/>
                </a:lnTo>
                <a:lnTo>
                  <a:pt x="29530" y="190466"/>
                </a:lnTo>
                <a:lnTo>
                  <a:pt x="27402" y="195240"/>
                </a:lnTo>
                <a:lnTo>
                  <a:pt x="22922" y="204777"/>
                </a:lnTo>
                <a:lnTo>
                  <a:pt x="20616" y="208749"/>
                </a:lnTo>
                <a:lnTo>
                  <a:pt x="18285" y="212191"/>
                </a:lnTo>
                <a:lnTo>
                  <a:pt x="15937" y="215279"/>
                </a:lnTo>
                <a:lnTo>
                  <a:pt x="14372" y="218925"/>
                </a:lnTo>
                <a:lnTo>
                  <a:pt x="13328" y="222944"/>
                </a:lnTo>
                <a:lnTo>
                  <a:pt x="11654" y="233215"/>
                </a:lnTo>
                <a:lnTo>
                  <a:pt x="9308" y="236736"/>
                </a:lnTo>
                <a:lnTo>
                  <a:pt x="7571" y="238786"/>
                </a:lnTo>
                <a:lnTo>
                  <a:pt x="6413" y="240947"/>
                </a:lnTo>
                <a:lnTo>
                  <a:pt x="4403" y="248678"/>
                </a:lnTo>
                <a:lnTo>
                  <a:pt x="4188" y="249630"/>
                </a:lnTo>
                <a:lnTo>
                  <a:pt x="2021" y="249853"/>
                </a:lnTo>
                <a:lnTo>
                  <a:pt x="332" y="249912"/>
                </a:lnTo>
                <a:lnTo>
                  <a:pt x="0" y="250745"/>
                </a:lnTo>
                <a:lnTo>
                  <a:pt x="572" y="252095"/>
                </a:lnTo>
                <a:lnTo>
                  <a:pt x="4098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20"/>
          <p:cNvSpPr/>
          <p:nvPr/>
        </p:nvSpPr>
        <p:spPr>
          <a:xfrm>
            <a:off x="6636543" y="2414677"/>
            <a:ext cx="157164" cy="157074"/>
          </a:xfrm>
          <a:custGeom>
            <a:avLst/>
            <a:gdLst/>
            <a:ahLst/>
            <a:cxnLst/>
            <a:rect l="0" t="0" r="0" b="0"/>
            <a:pathLst>
              <a:path w="157164" h="157074">
                <a:moveTo>
                  <a:pt x="0" y="14198"/>
                </a:moveTo>
                <a:lnTo>
                  <a:pt x="6850" y="14198"/>
                </a:lnTo>
                <a:lnTo>
                  <a:pt x="7057" y="10405"/>
                </a:lnTo>
                <a:lnTo>
                  <a:pt x="7118" y="8047"/>
                </a:lnTo>
                <a:lnTo>
                  <a:pt x="7921" y="7716"/>
                </a:lnTo>
                <a:lnTo>
                  <a:pt x="10928" y="7348"/>
                </a:lnTo>
                <a:lnTo>
                  <a:pt x="12048" y="6456"/>
                </a:lnTo>
                <a:lnTo>
                  <a:pt x="12795" y="5068"/>
                </a:lnTo>
                <a:lnTo>
                  <a:pt x="13292" y="3349"/>
                </a:lnTo>
                <a:lnTo>
                  <a:pt x="15212" y="2202"/>
                </a:lnTo>
                <a:lnTo>
                  <a:pt x="18079" y="1438"/>
                </a:lnTo>
                <a:lnTo>
                  <a:pt x="21578" y="929"/>
                </a:lnTo>
                <a:lnTo>
                  <a:pt x="24704" y="589"/>
                </a:lnTo>
                <a:lnTo>
                  <a:pt x="27582" y="363"/>
                </a:lnTo>
                <a:lnTo>
                  <a:pt x="30295" y="212"/>
                </a:lnTo>
                <a:lnTo>
                  <a:pt x="35424" y="44"/>
                </a:lnTo>
                <a:lnTo>
                  <a:pt x="37904" y="0"/>
                </a:lnTo>
                <a:lnTo>
                  <a:pt x="39558" y="763"/>
                </a:lnTo>
                <a:lnTo>
                  <a:pt x="40659" y="2066"/>
                </a:lnTo>
                <a:lnTo>
                  <a:pt x="41394" y="3729"/>
                </a:lnTo>
                <a:lnTo>
                  <a:pt x="43471" y="4837"/>
                </a:lnTo>
                <a:lnTo>
                  <a:pt x="46443" y="5576"/>
                </a:lnTo>
                <a:lnTo>
                  <a:pt x="50012" y="6069"/>
                </a:lnTo>
                <a:lnTo>
                  <a:pt x="53185" y="6397"/>
                </a:lnTo>
                <a:lnTo>
                  <a:pt x="56095" y="6616"/>
                </a:lnTo>
                <a:lnTo>
                  <a:pt x="58828" y="6762"/>
                </a:lnTo>
                <a:lnTo>
                  <a:pt x="63982" y="6924"/>
                </a:lnTo>
                <a:lnTo>
                  <a:pt x="66468" y="6967"/>
                </a:lnTo>
                <a:lnTo>
                  <a:pt x="68918" y="7790"/>
                </a:lnTo>
                <a:lnTo>
                  <a:pt x="73757" y="10821"/>
                </a:lnTo>
                <a:lnTo>
                  <a:pt x="78554" y="14813"/>
                </a:lnTo>
                <a:lnTo>
                  <a:pt x="80945" y="16989"/>
                </a:lnTo>
                <a:lnTo>
                  <a:pt x="82539" y="19234"/>
                </a:lnTo>
                <a:lnTo>
                  <a:pt x="84309" y="23844"/>
                </a:lnTo>
                <a:lnTo>
                  <a:pt x="87213" y="28539"/>
                </a:lnTo>
                <a:lnTo>
                  <a:pt x="89099" y="30902"/>
                </a:lnTo>
                <a:lnTo>
                  <a:pt x="90355" y="33272"/>
                </a:lnTo>
                <a:lnTo>
                  <a:pt x="91752" y="38021"/>
                </a:lnTo>
                <a:lnTo>
                  <a:pt x="94489" y="42777"/>
                </a:lnTo>
                <a:lnTo>
                  <a:pt x="96330" y="45157"/>
                </a:lnTo>
                <a:lnTo>
                  <a:pt x="97558" y="48331"/>
                </a:lnTo>
                <a:lnTo>
                  <a:pt x="98376" y="52034"/>
                </a:lnTo>
                <a:lnTo>
                  <a:pt x="98922" y="56091"/>
                </a:lnTo>
                <a:lnTo>
                  <a:pt x="99286" y="59589"/>
                </a:lnTo>
                <a:lnTo>
                  <a:pt x="99528" y="62715"/>
                </a:lnTo>
                <a:lnTo>
                  <a:pt x="99690" y="65592"/>
                </a:lnTo>
                <a:lnTo>
                  <a:pt x="99004" y="69098"/>
                </a:lnTo>
                <a:lnTo>
                  <a:pt x="97752" y="73023"/>
                </a:lnTo>
                <a:lnTo>
                  <a:pt x="96125" y="77227"/>
                </a:lnTo>
                <a:lnTo>
                  <a:pt x="94246" y="80823"/>
                </a:lnTo>
                <a:lnTo>
                  <a:pt x="92199" y="84015"/>
                </a:lnTo>
                <a:lnTo>
                  <a:pt x="90041" y="86936"/>
                </a:lnTo>
                <a:lnTo>
                  <a:pt x="88603" y="90471"/>
                </a:lnTo>
                <a:lnTo>
                  <a:pt x="87644" y="94415"/>
                </a:lnTo>
                <a:lnTo>
                  <a:pt x="87004" y="98632"/>
                </a:lnTo>
                <a:lnTo>
                  <a:pt x="85784" y="103031"/>
                </a:lnTo>
                <a:lnTo>
                  <a:pt x="84177" y="107551"/>
                </a:lnTo>
                <a:lnTo>
                  <a:pt x="82312" y="112152"/>
                </a:lnTo>
                <a:lnTo>
                  <a:pt x="80275" y="116013"/>
                </a:lnTo>
                <a:lnTo>
                  <a:pt x="78123" y="119381"/>
                </a:lnTo>
                <a:lnTo>
                  <a:pt x="75894" y="122420"/>
                </a:lnTo>
                <a:lnTo>
                  <a:pt x="74409" y="125239"/>
                </a:lnTo>
                <a:lnTo>
                  <a:pt x="73418" y="127913"/>
                </a:lnTo>
                <a:lnTo>
                  <a:pt x="72758" y="130489"/>
                </a:lnTo>
                <a:lnTo>
                  <a:pt x="71524" y="133000"/>
                </a:lnTo>
                <a:lnTo>
                  <a:pt x="68036" y="137907"/>
                </a:lnTo>
                <a:lnTo>
                  <a:pt x="63841" y="142734"/>
                </a:lnTo>
                <a:lnTo>
                  <a:pt x="61610" y="145132"/>
                </a:lnTo>
                <a:lnTo>
                  <a:pt x="61711" y="147525"/>
                </a:lnTo>
                <a:lnTo>
                  <a:pt x="63366" y="149913"/>
                </a:lnTo>
                <a:lnTo>
                  <a:pt x="66057" y="152300"/>
                </a:lnTo>
                <a:lnTo>
                  <a:pt x="67057" y="153891"/>
                </a:lnTo>
                <a:lnTo>
                  <a:pt x="66929" y="154952"/>
                </a:lnTo>
                <a:lnTo>
                  <a:pt x="66051" y="155658"/>
                </a:lnTo>
                <a:lnTo>
                  <a:pt x="64671" y="156130"/>
                </a:lnTo>
                <a:lnTo>
                  <a:pt x="61023" y="156654"/>
                </a:lnTo>
                <a:lnTo>
                  <a:pt x="56755" y="156886"/>
                </a:lnTo>
                <a:lnTo>
                  <a:pt x="52212" y="156990"/>
                </a:lnTo>
                <a:lnTo>
                  <a:pt x="32257" y="157072"/>
                </a:lnTo>
                <a:lnTo>
                  <a:pt x="29443" y="156279"/>
                </a:lnTo>
                <a:lnTo>
                  <a:pt x="25979" y="154956"/>
                </a:lnTo>
                <a:lnTo>
                  <a:pt x="22082" y="153280"/>
                </a:lnTo>
                <a:lnTo>
                  <a:pt x="18690" y="152163"/>
                </a:lnTo>
                <a:lnTo>
                  <a:pt x="15635" y="151418"/>
                </a:lnTo>
                <a:lnTo>
                  <a:pt x="12805" y="150922"/>
                </a:lnTo>
                <a:lnTo>
                  <a:pt x="10917" y="149797"/>
                </a:lnTo>
                <a:lnTo>
                  <a:pt x="9660" y="148253"/>
                </a:lnTo>
                <a:lnTo>
                  <a:pt x="7641" y="143865"/>
                </a:lnTo>
                <a:lnTo>
                  <a:pt x="7291" y="139313"/>
                </a:lnTo>
                <a:lnTo>
                  <a:pt x="7173" y="135573"/>
                </a:lnTo>
                <a:lnTo>
                  <a:pt x="7147" y="129586"/>
                </a:lnTo>
                <a:lnTo>
                  <a:pt x="10938" y="125028"/>
                </a:lnTo>
                <a:lnTo>
                  <a:pt x="13295" y="122442"/>
                </a:lnTo>
                <a:lnTo>
                  <a:pt x="14420" y="122079"/>
                </a:lnTo>
                <a:lnTo>
                  <a:pt x="17787" y="121676"/>
                </a:lnTo>
                <a:lnTo>
                  <a:pt x="19795" y="120775"/>
                </a:lnTo>
                <a:lnTo>
                  <a:pt x="24144" y="117657"/>
                </a:lnTo>
                <a:lnTo>
                  <a:pt x="27209" y="116508"/>
                </a:lnTo>
                <a:lnTo>
                  <a:pt x="30839" y="115742"/>
                </a:lnTo>
                <a:lnTo>
                  <a:pt x="34848" y="115231"/>
                </a:lnTo>
                <a:lnTo>
                  <a:pt x="38313" y="114891"/>
                </a:lnTo>
                <a:lnTo>
                  <a:pt x="41417" y="114664"/>
                </a:lnTo>
                <a:lnTo>
                  <a:pt x="44280" y="114513"/>
                </a:lnTo>
                <a:lnTo>
                  <a:pt x="46983" y="115206"/>
                </a:lnTo>
                <a:lnTo>
                  <a:pt x="49579" y="116461"/>
                </a:lnTo>
                <a:lnTo>
                  <a:pt x="52102" y="118092"/>
                </a:lnTo>
                <a:lnTo>
                  <a:pt x="55372" y="119179"/>
                </a:lnTo>
                <a:lnTo>
                  <a:pt x="59140" y="119904"/>
                </a:lnTo>
                <a:lnTo>
                  <a:pt x="63239" y="120388"/>
                </a:lnTo>
                <a:lnTo>
                  <a:pt x="67560" y="121503"/>
                </a:lnTo>
                <a:lnTo>
                  <a:pt x="72027" y="123041"/>
                </a:lnTo>
                <a:lnTo>
                  <a:pt x="76594" y="124860"/>
                </a:lnTo>
                <a:lnTo>
                  <a:pt x="80431" y="126072"/>
                </a:lnTo>
                <a:lnTo>
                  <a:pt x="83784" y="126881"/>
                </a:lnTo>
                <a:lnTo>
                  <a:pt x="86812" y="127420"/>
                </a:lnTo>
                <a:lnTo>
                  <a:pt x="90419" y="128573"/>
                </a:lnTo>
                <a:lnTo>
                  <a:pt x="94410" y="130135"/>
                </a:lnTo>
                <a:lnTo>
                  <a:pt x="98659" y="131971"/>
                </a:lnTo>
                <a:lnTo>
                  <a:pt x="102285" y="133194"/>
                </a:lnTo>
                <a:lnTo>
                  <a:pt x="105497" y="134010"/>
                </a:lnTo>
                <a:lnTo>
                  <a:pt x="108432" y="134554"/>
                </a:lnTo>
                <a:lnTo>
                  <a:pt x="111181" y="135710"/>
                </a:lnTo>
                <a:lnTo>
                  <a:pt x="113809" y="137274"/>
                </a:lnTo>
                <a:lnTo>
                  <a:pt x="116354" y="139111"/>
                </a:lnTo>
                <a:lnTo>
                  <a:pt x="118844" y="141130"/>
                </a:lnTo>
                <a:lnTo>
                  <a:pt x="123728" y="145489"/>
                </a:lnTo>
                <a:lnTo>
                  <a:pt x="127148" y="148613"/>
                </a:lnTo>
                <a:lnTo>
                  <a:pt x="128422" y="149052"/>
                </a:lnTo>
                <a:lnTo>
                  <a:pt x="133213" y="149669"/>
                </a:lnTo>
                <a:lnTo>
                  <a:pt x="137351" y="149878"/>
                </a:lnTo>
                <a:lnTo>
                  <a:pt x="139193" y="149894"/>
                </a:lnTo>
                <a:lnTo>
                  <a:pt x="142008" y="150700"/>
                </a:lnTo>
                <a:lnTo>
                  <a:pt x="145472" y="152030"/>
                </a:lnTo>
                <a:lnTo>
                  <a:pt x="157163" y="1570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21"/>
          <p:cNvSpPr/>
          <p:nvPr/>
        </p:nvSpPr>
        <p:spPr>
          <a:xfrm>
            <a:off x="6965157" y="2528887"/>
            <a:ext cx="42862" cy="200026"/>
          </a:xfrm>
          <a:custGeom>
            <a:avLst/>
            <a:gdLst/>
            <a:ahLst/>
            <a:cxnLst/>
            <a:rect l="0" t="0" r="0" b="0"/>
            <a:pathLst>
              <a:path w="42862" h="200026">
                <a:moveTo>
                  <a:pt x="7143" y="0"/>
                </a:moveTo>
                <a:lnTo>
                  <a:pt x="86" y="0"/>
                </a:lnTo>
                <a:lnTo>
                  <a:pt x="16" y="5703"/>
                </a:lnTo>
                <a:lnTo>
                  <a:pt x="0" y="23849"/>
                </a:lnTo>
                <a:lnTo>
                  <a:pt x="1587" y="27012"/>
                </a:lnTo>
                <a:lnTo>
                  <a:pt x="4233" y="30708"/>
                </a:lnTo>
                <a:lnTo>
                  <a:pt x="7584" y="34760"/>
                </a:lnTo>
                <a:lnTo>
                  <a:pt x="9818" y="38254"/>
                </a:lnTo>
                <a:lnTo>
                  <a:pt x="11307" y="41378"/>
                </a:lnTo>
                <a:lnTo>
                  <a:pt x="12300" y="44254"/>
                </a:lnTo>
                <a:lnTo>
                  <a:pt x="13756" y="47759"/>
                </a:lnTo>
                <a:lnTo>
                  <a:pt x="15520" y="51683"/>
                </a:lnTo>
                <a:lnTo>
                  <a:pt x="17490" y="55887"/>
                </a:lnTo>
                <a:lnTo>
                  <a:pt x="18804" y="60277"/>
                </a:lnTo>
                <a:lnTo>
                  <a:pt x="19679" y="64791"/>
                </a:lnTo>
                <a:lnTo>
                  <a:pt x="20263" y="69388"/>
                </a:lnTo>
                <a:lnTo>
                  <a:pt x="20652" y="73246"/>
                </a:lnTo>
                <a:lnTo>
                  <a:pt x="20911" y="76612"/>
                </a:lnTo>
                <a:lnTo>
                  <a:pt x="21084" y="79649"/>
                </a:lnTo>
                <a:lnTo>
                  <a:pt x="21994" y="83262"/>
                </a:lnTo>
                <a:lnTo>
                  <a:pt x="23393" y="87258"/>
                </a:lnTo>
                <a:lnTo>
                  <a:pt x="25120" y="91510"/>
                </a:lnTo>
                <a:lnTo>
                  <a:pt x="26272" y="95931"/>
                </a:lnTo>
                <a:lnTo>
                  <a:pt x="27039" y="100467"/>
                </a:lnTo>
                <a:lnTo>
                  <a:pt x="27551" y="105078"/>
                </a:lnTo>
                <a:lnTo>
                  <a:pt x="27892" y="109739"/>
                </a:lnTo>
                <a:lnTo>
                  <a:pt x="28119" y="114435"/>
                </a:lnTo>
                <a:lnTo>
                  <a:pt x="28270" y="119152"/>
                </a:lnTo>
                <a:lnTo>
                  <a:pt x="29165" y="123885"/>
                </a:lnTo>
                <a:lnTo>
                  <a:pt x="30556" y="128627"/>
                </a:lnTo>
                <a:lnTo>
                  <a:pt x="32277" y="133377"/>
                </a:lnTo>
                <a:lnTo>
                  <a:pt x="33424" y="138130"/>
                </a:lnTo>
                <a:lnTo>
                  <a:pt x="34188" y="142887"/>
                </a:lnTo>
                <a:lnTo>
                  <a:pt x="34698" y="147645"/>
                </a:lnTo>
                <a:lnTo>
                  <a:pt x="35038" y="152405"/>
                </a:lnTo>
                <a:lnTo>
                  <a:pt x="35265" y="157166"/>
                </a:lnTo>
                <a:lnTo>
                  <a:pt x="35583" y="169334"/>
                </a:lnTo>
                <a:lnTo>
                  <a:pt x="35710" y="187995"/>
                </a:lnTo>
                <a:lnTo>
                  <a:pt x="36507" y="189624"/>
                </a:lnTo>
                <a:lnTo>
                  <a:pt x="37831" y="190710"/>
                </a:lnTo>
                <a:lnTo>
                  <a:pt x="41868" y="192452"/>
                </a:lnTo>
                <a:lnTo>
                  <a:pt x="42199" y="193389"/>
                </a:lnTo>
                <a:lnTo>
                  <a:pt x="42730" y="198479"/>
                </a:lnTo>
                <a:lnTo>
                  <a:pt x="42861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22"/>
          <p:cNvSpPr/>
          <p:nvPr/>
        </p:nvSpPr>
        <p:spPr>
          <a:xfrm>
            <a:off x="6886661" y="2621756"/>
            <a:ext cx="185652" cy="28576"/>
          </a:xfrm>
          <a:custGeom>
            <a:avLst/>
            <a:gdLst/>
            <a:ahLst/>
            <a:cxnLst/>
            <a:rect l="0" t="0" r="0" b="0"/>
            <a:pathLst>
              <a:path w="185652" h="28576">
                <a:moveTo>
                  <a:pt x="7057" y="28575"/>
                </a:moveTo>
                <a:lnTo>
                  <a:pt x="0" y="28575"/>
                </a:lnTo>
                <a:lnTo>
                  <a:pt x="6072" y="28575"/>
                </a:lnTo>
                <a:lnTo>
                  <a:pt x="7194" y="27781"/>
                </a:lnTo>
                <a:lnTo>
                  <a:pt x="8736" y="26458"/>
                </a:lnTo>
                <a:lnTo>
                  <a:pt x="10558" y="24783"/>
                </a:lnTo>
                <a:lnTo>
                  <a:pt x="12566" y="23665"/>
                </a:lnTo>
                <a:lnTo>
                  <a:pt x="14699" y="22920"/>
                </a:lnTo>
                <a:lnTo>
                  <a:pt x="19978" y="22093"/>
                </a:lnTo>
                <a:lnTo>
                  <a:pt x="23609" y="21872"/>
                </a:lnTo>
                <a:lnTo>
                  <a:pt x="31082" y="21627"/>
                </a:lnTo>
                <a:lnTo>
                  <a:pt x="40546" y="21489"/>
                </a:lnTo>
                <a:lnTo>
                  <a:pt x="48664" y="21457"/>
                </a:lnTo>
                <a:lnTo>
                  <a:pt x="53051" y="20654"/>
                </a:lnTo>
                <a:lnTo>
                  <a:pt x="57563" y="19326"/>
                </a:lnTo>
                <a:lnTo>
                  <a:pt x="62159" y="17646"/>
                </a:lnTo>
                <a:lnTo>
                  <a:pt x="66811" y="16527"/>
                </a:lnTo>
                <a:lnTo>
                  <a:pt x="71499" y="15780"/>
                </a:lnTo>
                <a:lnTo>
                  <a:pt x="76212" y="15283"/>
                </a:lnTo>
                <a:lnTo>
                  <a:pt x="80942" y="14951"/>
                </a:lnTo>
                <a:lnTo>
                  <a:pt x="85683" y="14730"/>
                </a:lnTo>
                <a:lnTo>
                  <a:pt x="95183" y="14484"/>
                </a:lnTo>
                <a:lnTo>
                  <a:pt x="104697" y="14375"/>
                </a:lnTo>
                <a:lnTo>
                  <a:pt x="109457" y="13552"/>
                </a:lnTo>
                <a:lnTo>
                  <a:pt x="114217" y="12209"/>
                </a:lnTo>
                <a:lnTo>
                  <a:pt x="118979" y="10521"/>
                </a:lnTo>
                <a:lnTo>
                  <a:pt x="123740" y="9395"/>
                </a:lnTo>
                <a:lnTo>
                  <a:pt x="128503" y="8645"/>
                </a:lnTo>
                <a:lnTo>
                  <a:pt x="133264" y="8144"/>
                </a:lnTo>
                <a:lnTo>
                  <a:pt x="138027" y="7811"/>
                </a:lnTo>
                <a:lnTo>
                  <a:pt x="142789" y="7588"/>
                </a:lnTo>
                <a:lnTo>
                  <a:pt x="147552" y="7440"/>
                </a:lnTo>
                <a:lnTo>
                  <a:pt x="152314" y="6547"/>
                </a:lnTo>
                <a:lnTo>
                  <a:pt x="157077" y="5159"/>
                </a:lnTo>
                <a:lnTo>
                  <a:pt x="161839" y="3439"/>
                </a:lnTo>
                <a:lnTo>
                  <a:pt x="165807" y="2293"/>
                </a:lnTo>
                <a:lnTo>
                  <a:pt x="169247" y="1528"/>
                </a:lnTo>
                <a:lnTo>
                  <a:pt x="172334" y="1019"/>
                </a:lnTo>
                <a:lnTo>
                  <a:pt x="177880" y="453"/>
                </a:lnTo>
                <a:lnTo>
                  <a:pt x="18565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3"/>
          <p:cNvSpPr/>
          <p:nvPr/>
        </p:nvSpPr>
        <p:spPr>
          <a:xfrm>
            <a:off x="7122318" y="2543175"/>
            <a:ext cx="200026" cy="157163"/>
          </a:xfrm>
          <a:custGeom>
            <a:avLst/>
            <a:gdLst/>
            <a:ahLst/>
            <a:cxnLst/>
            <a:rect l="0" t="0" r="0" b="0"/>
            <a:pathLst>
              <a:path w="200026" h="157163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8820" y="7771"/>
                </a:lnTo>
                <a:lnTo>
                  <a:pt x="10643" y="9943"/>
                </a:lnTo>
                <a:lnTo>
                  <a:pt x="12651" y="11391"/>
                </a:lnTo>
                <a:lnTo>
                  <a:pt x="17000" y="13000"/>
                </a:lnTo>
                <a:lnTo>
                  <a:pt x="18477" y="14223"/>
                </a:lnTo>
                <a:lnTo>
                  <a:pt x="19462" y="15832"/>
                </a:lnTo>
                <a:lnTo>
                  <a:pt x="20118" y="17698"/>
                </a:lnTo>
                <a:lnTo>
                  <a:pt x="22938" y="19736"/>
                </a:lnTo>
                <a:lnTo>
                  <a:pt x="27198" y="21888"/>
                </a:lnTo>
                <a:lnTo>
                  <a:pt x="32420" y="24117"/>
                </a:lnTo>
                <a:lnTo>
                  <a:pt x="36694" y="26397"/>
                </a:lnTo>
                <a:lnTo>
                  <a:pt x="40338" y="28710"/>
                </a:lnTo>
                <a:lnTo>
                  <a:pt x="46503" y="33397"/>
                </a:lnTo>
                <a:lnTo>
                  <a:pt x="51889" y="38126"/>
                </a:lnTo>
                <a:lnTo>
                  <a:pt x="56929" y="42874"/>
                </a:lnTo>
                <a:lnTo>
                  <a:pt x="66632" y="52389"/>
                </a:lnTo>
                <a:lnTo>
                  <a:pt x="69821" y="54770"/>
                </a:lnTo>
                <a:lnTo>
                  <a:pt x="73535" y="57151"/>
                </a:lnTo>
                <a:lnTo>
                  <a:pt x="77599" y="59532"/>
                </a:lnTo>
                <a:lnTo>
                  <a:pt x="81102" y="62706"/>
                </a:lnTo>
                <a:lnTo>
                  <a:pt x="84230" y="66410"/>
                </a:lnTo>
                <a:lnTo>
                  <a:pt x="87110" y="70467"/>
                </a:lnTo>
                <a:lnTo>
                  <a:pt x="89823" y="73966"/>
                </a:lnTo>
                <a:lnTo>
                  <a:pt x="92426" y="77091"/>
                </a:lnTo>
                <a:lnTo>
                  <a:pt x="94956" y="79969"/>
                </a:lnTo>
                <a:lnTo>
                  <a:pt x="98228" y="83475"/>
                </a:lnTo>
                <a:lnTo>
                  <a:pt x="106099" y="91604"/>
                </a:lnTo>
                <a:lnTo>
                  <a:pt x="110421" y="95200"/>
                </a:lnTo>
                <a:lnTo>
                  <a:pt x="114889" y="98392"/>
                </a:lnTo>
                <a:lnTo>
                  <a:pt x="119455" y="101313"/>
                </a:lnTo>
                <a:lnTo>
                  <a:pt x="123293" y="104848"/>
                </a:lnTo>
                <a:lnTo>
                  <a:pt x="126646" y="108792"/>
                </a:lnTo>
                <a:lnTo>
                  <a:pt x="129674" y="113009"/>
                </a:lnTo>
                <a:lnTo>
                  <a:pt x="132487" y="116614"/>
                </a:lnTo>
                <a:lnTo>
                  <a:pt x="135156" y="119811"/>
                </a:lnTo>
                <a:lnTo>
                  <a:pt x="137729" y="122737"/>
                </a:lnTo>
                <a:lnTo>
                  <a:pt x="141032" y="125481"/>
                </a:lnTo>
                <a:lnTo>
                  <a:pt x="144822" y="128104"/>
                </a:lnTo>
                <a:lnTo>
                  <a:pt x="148935" y="130646"/>
                </a:lnTo>
                <a:lnTo>
                  <a:pt x="152472" y="133135"/>
                </a:lnTo>
                <a:lnTo>
                  <a:pt x="158517" y="138017"/>
                </a:lnTo>
                <a:lnTo>
                  <a:pt x="163851" y="140716"/>
                </a:lnTo>
                <a:lnTo>
                  <a:pt x="166383" y="141435"/>
                </a:lnTo>
                <a:lnTo>
                  <a:pt x="171315" y="144352"/>
                </a:lnTo>
                <a:lnTo>
                  <a:pt x="176947" y="148293"/>
                </a:lnTo>
                <a:lnTo>
                  <a:pt x="180671" y="150456"/>
                </a:lnTo>
                <a:lnTo>
                  <a:pt x="190470" y="155837"/>
                </a:lnTo>
                <a:lnTo>
                  <a:pt x="193926" y="156573"/>
                </a:lnTo>
                <a:lnTo>
                  <a:pt x="200025" y="1571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24"/>
          <p:cNvSpPr/>
          <p:nvPr/>
        </p:nvSpPr>
        <p:spPr>
          <a:xfrm>
            <a:off x="7150893" y="2514600"/>
            <a:ext cx="135733" cy="192882"/>
          </a:xfrm>
          <a:custGeom>
            <a:avLst/>
            <a:gdLst/>
            <a:ahLst/>
            <a:cxnLst/>
            <a:rect l="0" t="0" r="0" b="0"/>
            <a:pathLst>
              <a:path w="135733" h="192882">
                <a:moveTo>
                  <a:pt x="135732" y="0"/>
                </a:moveTo>
                <a:lnTo>
                  <a:pt x="128882" y="0"/>
                </a:lnTo>
                <a:lnTo>
                  <a:pt x="124883" y="3792"/>
                </a:lnTo>
                <a:lnTo>
                  <a:pt x="118671" y="9943"/>
                </a:lnTo>
                <a:lnTo>
                  <a:pt x="116420" y="12978"/>
                </a:lnTo>
                <a:lnTo>
                  <a:pt x="114126" y="16590"/>
                </a:lnTo>
                <a:lnTo>
                  <a:pt x="111803" y="20585"/>
                </a:lnTo>
                <a:lnTo>
                  <a:pt x="109460" y="24835"/>
                </a:lnTo>
                <a:lnTo>
                  <a:pt x="104740" y="33792"/>
                </a:lnTo>
                <a:lnTo>
                  <a:pt x="103164" y="38403"/>
                </a:lnTo>
                <a:lnTo>
                  <a:pt x="102114" y="43064"/>
                </a:lnTo>
                <a:lnTo>
                  <a:pt x="101413" y="47759"/>
                </a:lnTo>
                <a:lnTo>
                  <a:pt x="99359" y="52477"/>
                </a:lnTo>
                <a:lnTo>
                  <a:pt x="96402" y="57209"/>
                </a:lnTo>
                <a:lnTo>
                  <a:pt x="92843" y="61952"/>
                </a:lnTo>
                <a:lnTo>
                  <a:pt x="89677" y="66701"/>
                </a:lnTo>
                <a:lnTo>
                  <a:pt x="86772" y="71455"/>
                </a:lnTo>
                <a:lnTo>
                  <a:pt x="84042" y="76212"/>
                </a:lnTo>
                <a:lnTo>
                  <a:pt x="80634" y="81764"/>
                </a:lnTo>
                <a:lnTo>
                  <a:pt x="72615" y="94283"/>
                </a:lnTo>
                <a:lnTo>
                  <a:pt x="69047" y="100161"/>
                </a:lnTo>
                <a:lnTo>
                  <a:pt x="65875" y="105668"/>
                </a:lnTo>
                <a:lnTo>
                  <a:pt x="62967" y="110926"/>
                </a:lnTo>
                <a:lnTo>
                  <a:pt x="59441" y="116019"/>
                </a:lnTo>
                <a:lnTo>
                  <a:pt x="55502" y="121002"/>
                </a:lnTo>
                <a:lnTo>
                  <a:pt x="51289" y="125912"/>
                </a:lnTo>
                <a:lnTo>
                  <a:pt x="47686" y="130772"/>
                </a:lnTo>
                <a:lnTo>
                  <a:pt x="44491" y="135600"/>
                </a:lnTo>
                <a:lnTo>
                  <a:pt x="41567" y="140406"/>
                </a:lnTo>
                <a:lnTo>
                  <a:pt x="38824" y="145198"/>
                </a:lnTo>
                <a:lnTo>
                  <a:pt x="33659" y="154755"/>
                </a:lnTo>
                <a:lnTo>
                  <a:pt x="31171" y="158732"/>
                </a:lnTo>
                <a:lnTo>
                  <a:pt x="28718" y="162178"/>
                </a:lnTo>
                <a:lnTo>
                  <a:pt x="26289" y="165268"/>
                </a:lnTo>
                <a:lnTo>
                  <a:pt x="23876" y="168122"/>
                </a:lnTo>
                <a:lnTo>
                  <a:pt x="21474" y="170819"/>
                </a:lnTo>
                <a:lnTo>
                  <a:pt x="19079" y="173410"/>
                </a:lnTo>
                <a:lnTo>
                  <a:pt x="17481" y="175932"/>
                </a:lnTo>
                <a:lnTo>
                  <a:pt x="15708" y="180850"/>
                </a:lnTo>
                <a:lnTo>
                  <a:pt x="12803" y="185682"/>
                </a:lnTo>
                <a:lnTo>
                  <a:pt x="8262" y="191459"/>
                </a:lnTo>
                <a:lnTo>
                  <a:pt x="7096" y="191933"/>
                </a:lnTo>
                <a:lnTo>
                  <a:pt x="3683" y="192459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25"/>
          <p:cNvSpPr/>
          <p:nvPr/>
        </p:nvSpPr>
        <p:spPr>
          <a:xfrm>
            <a:off x="7472449" y="2486025"/>
            <a:ext cx="57064" cy="235744"/>
          </a:xfrm>
          <a:custGeom>
            <a:avLst/>
            <a:gdLst/>
            <a:ahLst/>
            <a:cxnLst/>
            <a:rect l="0" t="0" r="0" b="0"/>
            <a:pathLst>
              <a:path w="57064" h="235744">
                <a:moveTo>
                  <a:pt x="7057" y="0"/>
                </a:moveTo>
                <a:lnTo>
                  <a:pt x="906" y="0"/>
                </a:lnTo>
                <a:lnTo>
                  <a:pt x="575" y="793"/>
                </a:lnTo>
                <a:lnTo>
                  <a:pt x="44" y="7771"/>
                </a:lnTo>
                <a:lnTo>
                  <a:pt x="0" y="9943"/>
                </a:lnTo>
                <a:lnTo>
                  <a:pt x="765" y="12184"/>
                </a:lnTo>
                <a:lnTo>
                  <a:pt x="2069" y="14473"/>
                </a:lnTo>
                <a:lnTo>
                  <a:pt x="3731" y="16792"/>
                </a:lnTo>
                <a:lnTo>
                  <a:pt x="4840" y="19132"/>
                </a:lnTo>
                <a:lnTo>
                  <a:pt x="6072" y="23849"/>
                </a:lnTo>
                <a:lnTo>
                  <a:pt x="6619" y="30708"/>
                </a:lnTo>
                <a:lnTo>
                  <a:pt x="6862" y="39048"/>
                </a:lnTo>
                <a:lnTo>
                  <a:pt x="7031" y="62037"/>
                </a:lnTo>
                <a:lnTo>
                  <a:pt x="8627" y="67551"/>
                </a:lnTo>
                <a:lnTo>
                  <a:pt x="11279" y="73609"/>
                </a:lnTo>
                <a:lnTo>
                  <a:pt x="14634" y="80029"/>
                </a:lnTo>
                <a:lnTo>
                  <a:pt x="16871" y="85896"/>
                </a:lnTo>
                <a:lnTo>
                  <a:pt x="18361" y="91395"/>
                </a:lnTo>
                <a:lnTo>
                  <a:pt x="19356" y="96649"/>
                </a:lnTo>
                <a:lnTo>
                  <a:pt x="20812" y="102532"/>
                </a:lnTo>
                <a:lnTo>
                  <a:pt x="22578" y="108836"/>
                </a:lnTo>
                <a:lnTo>
                  <a:pt x="24548" y="115420"/>
                </a:lnTo>
                <a:lnTo>
                  <a:pt x="25862" y="121396"/>
                </a:lnTo>
                <a:lnTo>
                  <a:pt x="26737" y="126968"/>
                </a:lnTo>
                <a:lnTo>
                  <a:pt x="27321" y="132270"/>
                </a:lnTo>
                <a:lnTo>
                  <a:pt x="27710" y="138186"/>
                </a:lnTo>
                <a:lnTo>
                  <a:pt x="27969" y="144512"/>
                </a:lnTo>
                <a:lnTo>
                  <a:pt x="28142" y="151110"/>
                </a:lnTo>
                <a:lnTo>
                  <a:pt x="29052" y="157096"/>
                </a:lnTo>
                <a:lnTo>
                  <a:pt x="30451" y="162674"/>
                </a:lnTo>
                <a:lnTo>
                  <a:pt x="32178" y="167981"/>
                </a:lnTo>
                <a:lnTo>
                  <a:pt x="34123" y="173106"/>
                </a:lnTo>
                <a:lnTo>
                  <a:pt x="36213" y="178110"/>
                </a:lnTo>
                <a:lnTo>
                  <a:pt x="38401" y="183034"/>
                </a:lnTo>
                <a:lnTo>
                  <a:pt x="39859" y="187903"/>
                </a:lnTo>
                <a:lnTo>
                  <a:pt x="40831" y="192738"/>
                </a:lnTo>
                <a:lnTo>
                  <a:pt x="41479" y="197548"/>
                </a:lnTo>
                <a:lnTo>
                  <a:pt x="42705" y="201548"/>
                </a:lnTo>
                <a:lnTo>
                  <a:pt x="44316" y="205009"/>
                </a:lnTo>
                <a:lnTo>
                  <a:pt x="46185" y="208110"/>
                </a:lnTo>
                <a:lnTo>
                  <a:pt x="48223" y="210971"/>
                </a:lnTo>
                <a:lnTo>
                  <a:pt x="50377" y="213672"/>
                </a:lnTo>
                <a:lnTo>
                  <a:pt x="52605" y="216267"/>
                </a:lnTo>
                <a:lnTo>
                  <a:pt x="54091" y="218790"/>
                </a:lnTo>
                <a:lnTo>
                  <a:pt x="55742" y="223711"/>
                </a:lnTo>
                <a:lnTo>
                  <a:pt x="56672" y="230943"/>
                </a:lnTo>
                <a:lnTo>
                  <a:pt x="57063" y="2357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26"/>
          <p:cNvSpPr/>
          <p:nvPr/>
        </p:nvSpPr>
        <p:spPr>
          <a:xfrm>
            <a:off x="7400925" y="2567849"/>
            <a:ext cx="242888" cy="32477"/>
          </a:xfrm>
          <a:custGeom>
            <a:avLst/>
            <a:gdLst/>
            <a:ahLst/>
            <a:cxnLst/>
            <a:rect l="0" t="0" r="0" b="0"/>
            <a:pathLst>
              <a:path w="242888" h="32477">
                <a:moveTo>
                  <a:pt x="0" y="32476"/>
                </a:moveTo>
                <a:lnTo>
                  <a:pt x="0" y="28683"/>
                </a:lnTo>
                <a:lnTo>
                  <a:pt x="793" y="27566"/>
                </a:lnTo>
                <a:lnTo>
                  <a:pt x="2116" y="26821"/>
                </a:lnTo>
                <a:lnTo>
                  <a:pt x="5703" y="25994"/>
                </a:lnTo>
                <a:lnTo>
                  <a:pt x="9942" y="25626"/>
                </a:lnTo>
                <a:lnTo>
                  <a:pt x="12978" y="24734"/>
                </a:lnTo>
                <a:lnTo>
                  <a:pt x="16589" y="23346"/>
                </a:lnTo>
                <a:lnTo>
                  <a:pt x="20584" y="21627"/>
                </a:lnTo>
                <a:lnTo>
                  <a:pt x="25629" y="20480"/>
                </a:lnTo>
                <a:lnTo>
                  <a:pt x="31374" y="19716"/>
                </a:lnTo>
                <a:lnTo>
                  <a:pt x="37585" y="19207"/>
                </a:lnTo>
                <a:lnTo>
                  <a:pt x="44106" y="18073"/>
                </a:lnTo>
                <a:lnTo>
                  <a:pt x="50835" y="16524"/>
                </a:lnTo>
                <a:lnTo>
                  <a:pt x="57702" y="14698"/>
                </a:lnTo>
                <a:lnTo>
                  <a:pt x="65456" y="13480"/>
                </a:lnTo>
                <a:lnTo>
                  <a:pt x="73800" y="12668"/>
                </a:lnTo>
                <a:lnTo>
                  <a:pt x="82537" y="12127"/>
                </a:lnTo>
                <a:lnTo>
                  <a:pt x="91537" y="10972"/>
                </a:lnTo>
                <a:lnTo>
                  <a:pt x="100712" y="9409"/>
                </a:lnTo>
                <a:lnTo>
                  <a:pt x="110004" y="7573"/>
                </a:lnTo>
                <a:lnTo>
                  <a:pt x="118580" y="6349"/>
                </a:lnTo>
                <a:lnTo>
                  <a:pt x="126678" y="5533"/>
                </a:lnTo>
                <a:lnTo>
                  <a:pt x="134459" y="4989"/>
                </a:lnTo>
                <a:lnTo>
                  <a:pt x="141233" y="3832"/>
                </a:lnTo>
                <a:lnTo>
                  <a:pt x="147336" y="2267"/>
                </a:lnTo>
                <a:lnTo>
                  <a:pt x="152992" y="431"/>
                </a:lnTo>
                <a:lnTo>
                  <a:pt x="159939" y="0"/>
                </a:lnTo>
                <a:lnTo>
                  <a:pt x="167744" y="506"/>
                </a:lnTo>
                <a:lnTo>
                  <a:pt x="176123" y="1638"/>
                </a:lnTo>
                <a:lnTo>
                  <a:pt x="183296" y="2392"/>
                </a:lnTo>
                <a:lnTo>
                  <a:pt x="189666" y="2895"/>
                </a:lnTo>
                <a:lnTo>
                  <a:pt x="195501" y="3230"/>
                </a:lnTo>
                <a:lnTo>
                  <a:pt x="206216" y="3602"/>
                </a:lnTo>
                <a:lnTo>
                  <a:pt x="226031" y="3842"/>
                </a:lnTo>
                <a:lnTo>
                  <a:pt x="242887" y="39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27"/>
          <p:cNvSpPr/>
          <p:nvPr/>
        </p:nvSpPr>
        <p:spPr>
          <a:xfrm>
            <a:off x="7715276" y="2457450"/>
            <a:ext cx="211176" cy="264319"/>
          </a:xfrm>
          <a:custGeom>
            <a:avLst/>
            <a:gdLst/>
            <a:ahLst/>
            <a:cxnLst/>
            <a:rect l="0" t="0" r="0" b="0"/>
            <a:pathLst>
              <a:path w="211176" h="264319">
                <a:moveTo>
                  <a:pt x="49980" y="0"/>
                </a:moveTo>
                <a:lnTo>
                  <a:pt x="49980" y="10641"/>
                </a:lnTo>
                <a:lnTo>
                  <a:pt x="49186" y="12650"/>
                </a:lnTo>
                <a:lnTo>
                  <a:pt x="45070" y="19270"/>
                </a:lnTo>
                <a:lnTo>
                  <a:pt x="42704" y="26259"/>
                </a:lnTo>
                <a:lnTo>
                  <a:pt x="39339" y="30985"/>
                </a:lnTo>
                <a:lnTo>
                  <a:pt x="38122" y="34150"/>
                </a:lnTo>
                <a:lnTo>
                  <a:pt x="36773" y="41900"/>
                </a:lnTo>
                <a:lnTo>
                  <a:pt x="34825" y="45396"/>
                </a:lnTo>
                <a:lnTo>
                  <a:pt x="28428" y="51396"/>
                </a:lnTo>
                <a:lnTo>
                  <a:pt x="26087" y="54108"/>
                </a:lnTo>
                <a:lnTo>
                  <a:pt x="24525" y="56709"/>
                </a:lnTo>
                <a:lnTo>
                  <a:pt x="21999" y="62510"/>
                </a:lnTo>
                <a:lnTo>
                  <a:pt x="18230" y="70380"/>
                </a:lnTo>
                <a:lnTo>
                  <a:pt x="16025" y="77053"/>
                </a:lnTo>
                <a:lnTo>
                  <a:pt x="14252" y="83458"/>
                </a:lnTo>
                <a:lnTo>
                  <a:pt x="10816" y="91596"/>
                </a:lnTo>
                <a:lnTo>
                  <a:pt x="9584" y="95989"/>
                </a:lnTo>
                <a:lnTo>
                  <a:pt x="8762" y="100505"/>
                </a:lnTo>
                <a:lnTo>
                  <a:pt x="8213" y="105103"/>
                </a:lnTo>
                <a:lnTo>
                  <a:pt x="7605" y="112329"/>
                </a:lnTo>
                <a:lnTo>
                  <a:pt x="7334" y="118980"/>
                </a:lnTo>
                <a:lnTo>
                  <a:pt x="7160" y="136185"/>
                </a:lnTo>
                <a:lnTo>
                  <a:pt x="7146" y="140796"/>
                </a:lnTo>
                <a:lnTo>
                  <a:pt x="6343" y="145458"/>
                </a:lnTo>
                <a:lnTo>
                  <a:pt x="5013" y="150153"/>
                </a:lnTo>
                <a:lnTo>
                  <a:pt x="3334" y="154870"/>
                </a:lnTo>
                <a:lnTo>
                  <a:pt x="1467" y="162229"/>
                </a:lnTo>
                <a:lnTo>
                  <a:pt x="637" y="168939"/>
                </a:lnTo>
                <a:lnTo>
                  <a:pt x="417" y="172951"/>
                </a:lnTo>
                <a:lnTo>
                  <a:pt x="170" y="180848"/>
                </a:lnTo>
                <a:lnTo>
                  <a:pt x="32" y="190550"/>
                </a:lnTo>
                <a:lnTo>
                  <a:pt x="0" y="198724"/>
                </a:lnTo>
                <a:lnTo>
                  <a:pt x="784" y="202332"/>
                </a:lnTo>
                <a:lnTo>
                  <a:pt x="4888" y="211204"/>
                </a:lnTo>
                <a:lnTo>
                  <a:pt x="6127" y="216370"/>
                </a:lnTo>
                <a:lnTo>
                  <a:pt x="8794" y="221312"/>
                </a:lnTo>
                <a:lnTo>
                  <a:pt x="10617" y="223741"/>
                </a:lnTo>
                <a:lnTo>
                  <a:pt x="16875" y="228557"/>
                </a:lnTo>
                <a:lnTo>
                  <a:pt x="20766" y="230952"/>
                </a:lnTo>
                <a:lnTo>
                  <a:pt x="27207" y="235731"/>
                </a:lnTo>
                <a:lnTo>
                  <a:pt x="30035" y="238116"/>
                </a:lnTo>
                <a:lnTo>
                  <a:pt x="35295" y="240767"/>
                </a:lnTo>
                <a:lnTo>
                  <a:pt x="41072" y="242738"/>
                </a:lnTo>
                <a:lnTo>
                  <a:pt x="44834" y="244375"/>
                </a:lnTo>
                <a:lnTo>
                  <a:pt x="48932" y="246260"/>
                </a:lnTo>
                <a:lnTo>
                  <a:pt x="52456" y="247517"/>
                </a:lnTo>
                <a:lnTo>
                  <a:pt x="58489" y="248914"/>
                </a:lnTo>
                <a:lnTo>
                  <a:pt x="62002" y="250080"/>
                </a:lnTo>
                <a:lnTo>
                  <a:pt x="65933" y="251651"/>
                </a:lnTo>
                <a:lnTo>
                  <a:pt x="70140" y="253492"/>
                </a:lnTo>
                <a:lnTo>
                  <a:pt x="74532" y="254720"/>
                </a:lnTo>
                <a:lnTo>
                  <a:pt x="79049" y="255538"/>
                </a:lnTo>
                <a:lnTo>
                  <a:pt x="83647" y="256083"/>
                </a:lnTo>
                <a:lnTo>
                  <a:pt x="88299" y="255653"/>
                </a:lnTo>
                <a:lnTo>
                  <a:pt x="92989" y="254573"/>
                </a:lnTo>
                <a:lnTo>
                  <a:pt x="97702" y="253059"/>
                </a:lnTo>
                <a:lnTo>
                  <a:pt x="101639" y="252050"/>
                </a:lnTo>
                <a:lnTo>
                  <a:pt x="108129" y="250928"/>
                </a:lnTo>
                <a:lnTo>
                  <a:pt x="111764" y="250629"/>
                </a:lnTo>
                <a:lnTo>
                  <a:pt x="115776" y="250430"/>
                </a:lnTo>
                <a:lnTo>
                  <a:pt x="120037" y="250297"/>
                </a:lnTo>
                <a:lnTo>
                  <a:pt x="124466" y="249414"/>
                </a:lnTo>
                <a:lnTo>
                  <a:pt x="129007" y="248032"/>
                </a:lnTo>
                <a:lnTo>
                  <a:pt x="133620" y="246317"/>
                </a:lnTo>
                <a:lnTo>
                  <a:pt x="138284" y="245174"/>
                </a:lnTo>
                <a:lnTo>
                  <a:pt x="142980" y="244412"/>
                </a:lnTo>
                <a:lnTo>
                  <a:pt x="147699" y="243903"/>
                </a:lnTo>
                <a:lnTo>
                  <a:pt x="151639" y="242771"/>
                </a:lnTo>
                <a:lnTo>
                  <a:pt x="158133" y="239396"/>
                </a:lnTo>
                <a:lnTo>
                  <a:pt x="161769" y="237384"/>
                </a:lnTo>
                <a:lnTo>
                  <a:pt x="170043" y="233033"/>
                </a:lnTo>
                <a:lnTo>
                  <a:pt x="173678" y="230762"/>
                </a:lnTo>
                <a:lnTo>
                  <a:pt x="179835" y="226121"/>
                </a:lnTo>
                <a:lnTo>
                  <a:pt x="185216" y="219296"/>
                </a:lnTo>
                <a:lnTo>
                  <a:pt x="190253" y="211764"/>
                </a:lnTo>
                <a:lnTo>
                  <a:pt x="195138" y="205771"/>
                </a:lnTo>
                <a:lnTo>
                  <a:pt x="199955" y="198345"/>
                </a:lnTo>
                <a:lnTo>
                  <a:pt x="203948" y="190547"/>
                </a:lnTo>
                <a:lnTo>
                  <a:pt x="205722" y="184435"/>
                </a:lnTo>
                <a:lnTo>
                  <a:pt x="206722" y="176532"/>
                </a:lnTo>
                <a:lnTo>
                  <a:pt x="209072" y="169475"/>
                </a:lnTo>
                <a:lnTo>
                  <a:pt x="210810" y="165371"/>
                </a:lnTo>
                <a:lnTo>
                  <a:pt x="211175" y="161841"/>
                </a:lnTo>
                <a:lnTo>
                  <a:pt x="210624" y="158694"/>
                </a:lnTo>
                <a:lnTo>
                  <a:pt x="208690" y="153080"/>
                </a:lnTo>
                <a:lnTo>
                  <a:pt x="207831" y="147940"/>
                </a:lnTo>
                <a:lnTo>
                  <a:pt x="206807" y="145457"/>
                </a:lnTo>
                <a:lnTo>
                  <a:pt x="203554" y="140583"/>
                </a:lnTo>
                <a:lnTo>
                  <a:pt x="201575" y="138966"/>
                </a:lnTo>
                <a:lnTo>
                  <a:pt x="199462" y="137887"/>
                </a:lnTo>
                <a:lnTo>
                  <a:pt x="194997" y="136689"/>
                </a:lnTo>
                <a:lnTo>
                  <a:pt x="190368" y="136157"/>
                </a:lnTo>
                <a:lnTo>
                  <a:pt x="185664" y="135920"/>
                </a:lnTo>
                <a:lnTo>
                  <a:pt x="183298" y="135857"/>
                </a:lnTo>
                <a:lnTo>
                  <a:pt x="180928" y="136609"/>
                </a:lnTo>
                <a:lnTo>
                  <a:pt x="176177" y="139561"/>
                </a:lnTo>
                <a:lnTo>
                  <a:pt x="173005" y="141459"/>
                </a:lnTo>
                <a:lnTo>
                  <a:pt x="169303" y="143518"/>
                </a:lnTo>
                <a:lnTo>
                  <a:pt x="165247" y="145685"/>
                </a:lnTo>
                <a:lnTo>
                  <a:pt x="161750" y="147923"/>
                </a:lnTo>
                <a:lnTo>
                  <a:pt x="155747" y="152527"/>
                </a:lnTo>
                <a:lnTo>
                  <a:pt x="150433" y="159335"/>
                </a:lnTo>
                <a:lnTo>
                  <a:pt x="147906" y="163373"/>
                </a:lnTo>
                <a:lnTo>
                  <a:pt x="144632" y="166859"/>
                </a:lnTo>
                <a:lnTo>
                  <a:pt x="140863" y="169977"/>
                </a:lnTo>
                <a:lnTo>
                  <a:pt x="136763" y="172849"/>
                </a:lnTo>
                <a:lnTo>
                  <a:pt x="134029" y="176351"/>
                </a:lnTo>
                <a:lnTo>
                  <a:pt x="132206" y="180274"/>
                </a:lnTo>
                <a:lnTo>
                  <a:pt x="130990" y="184476"/>
                </a:lnTo>
                <a:lnTo>
                  <a:pt x="129387" y="188865"/>
                </a:lnTo>
                <a:lnTo>
                  <a:pt x="127524" y="193379"/>
                </a:lnTo>
                <a:lnTo>
                  <a:pt x="125489" y="197975"/>
                </a:lnTo>
                <a:lnTo>
                  <a:pt x="121110" y="207316"/>
                </a:lnTo>
                <a:lnTo>
                  <a:pt x="118831" y="212029"/>
                </a:lnTo>
                <a:lnTo>
                  <a:pt x="116299" y="219383"/>
                </a:lnTo>
                <a:lnTo>
                  <a:pt x="115625" y="222455"/>
                </a:lnTo>
                <a:lnTo>
                  <a:pt x="112757" y="227985"/>
                </a:lnTo>
                <a:lnTo>
                  <a:pt x="110881" y="230571"/>
                </a:lnTo>
                <a:lnTo>
                  <a:pt x="108797" y="235561"/>
                </a:lnTo>
                <a:lnTo>
                  <a:pt x="107624" y="242833"/>
                </a:lnTo>
                <a:lnTo>
                  <a:pt x="107227" y="248609"/>
                </a:lnTo>
                <a:lnTo>
                  <a:pt x="109290" y="251516"/>
                </a:lnTo>
                <a:lnTo>
                  <a:pt x="110951" y="253402"/>
                </a:lnTo>
                <a:lnTo>
                  <a:pt x="112058" y="255453"/>
                </a:lnTo>
                <a:lnTo>
                  <a:pt x="113836" y="262332"/>
                </a:lnTo>
                <a:lnTo>
                  <a:pt x="114274" y="2643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/>
          <p:cNvGrpSpPr/>
          <p:nvPr/>
        </p:nvGrpSpPr>
        <p:grpSpPr>
          <a:xfrm>
            <a:off x="3982313" y="2807493"/>
            <a:ext cx="4111512" cy="1193008"/>
            <a:chOff x="3982313" y="2807493"/>
            <a:chExt cx="4111512" cy="1193008"/>
          </a:xfrm>
        </p:grpSpPr>
        <p:sp>
          <p:nvSpPr>
            <p:cNvPr id="68" name="SMARTPenAnnotation1028"/>
            <p:cNvSpPr/>
            <p:nvPr/>
          </p:nvSpPr>
          <p:spPr>
            <a:xfrm>
              <a:off x="3982313" y="2807493"/>
              <a:ext cx="203925" cy="428626"/>
            </a:xfrm>
            <a:custGeom>
              <a:avLst/>
              <a:gdLst/>
              <a:ahLst/>
              <a:cxnLst/>
              <a:rect l="0" t="0" r="0" b="0"/>
              <a:pathLst>
                <a:path w="203925" h="428626">
                  <a:moveTo>
                    <a:pt x="203924" y="0"/>
                  </a:moveTo>
                  <a:lnTo>
                    <a:pt x="182372" y="0"/>
                  </a:lnTo>
                  <a:lnTo>
                    <a:pt x="180031" y="794"/>
                  </a:lnTo>
                  <a:lnTo>
                    <a:pt x="178471" y="2117"/>
                  </a:lnTo>
                  <a:lnTo>
                    <a:pt x="175942" y="5704"/>
                  </a:lnTo>
                  <a:lnTo>
                    <a:pt x="172174" y="9943"/>
                  </a:lnTo>
                  <a:lnTo>
                    <a:pt x="169263" y="12185"/>
                  </a:lnTo>
                  <a:lnTo>
                    <a:pt x="165736" y="14474"/>
                  </a:lnTo>
                  <a:lnTo>
                    <a:pt x="161796" y="16793"/>
                  </a:lnTo>
                  <a:lnTo>
                    <a:pt x="158376" y="19133"/>
                  </a:lnTo>
                  <a:lnTo>
                    <a:pt x="152460" y="23849"/>
                  </a:lnTo>
                  <a:lnTo>
                    <a:pt x="148977" y="26219"/>
                  </a:lnTo>
                  <a:lnTo>
                    <a:pt x="145068" y="28592"/>
                  </a:lnTo>
                  <a:lnTo>
                    <a:pt x="140874" y="30968"/>
                  </a:lnTo>
                  <a:lnTo>
                    <a:pt x="137285" y="33345"/>
                  </a:lnTo>
                  <a:lnTo>
                    <a:pt x="131179" y="38104"/>
                  </a:lnTo>
                  <a:lnTo>
                    <a:pt x="127646" y="41277"/>
                  </a:lnTo>
                  <a:lnTo>
                    <a:pt x="119487" y="49037"/>
                  </a:lnTo>
                  <a:lnTo>
                    <a:pt x="105969" y="62331"/>
                  </a:lnTo>
                  <a:lnTo>
                    <a:pt x="101315" y="66160"/>
                  </a:lnTo>
                  <a:lnTo>
                    <a:pt x="96624" y="69507"/>
                  </a:lnTo>
                  <a:lnTo>
                    <a:pt x="91910" y="72532"/>
                  </a:lnTo>
                  <a:lnTo>
                    <a:pt x="87179" y="76136"/>
                  </a:lnTo>
                  <a:lnTo>
                    <a:pt x="82438" y="80126"/>
                  </a:lnTo>
                  <a:lnTo>
                    <a:pt x="77689" y="84374"/>
                  </a:lnTo>
                  <a:lnTo>
                    <a:pt x="73730" y="88793"/>
                  </a:lnTo>
                  <a:lnTo>
                    <a:pt x="70297" y="93327"/>
                  </a:lnTo>
                  <a:lnTo>
                    <a:pt x="67215" y="97937"/>
                  </a:lnTo>
                  <a:lnTo>
                    <a:pt x="63572" y="102597"/>
                  </a:lnTo>
                  <a:lnTo>
                    <a:pt x="59556" y="107292"/>
                  </a:lnTo>
                  <a:lnTo>
                    <a:pt x="55291" y="112009"/>
                  </a:lnTo>
                  <a:lnTo>
                    <a:pt x="51654" y="116742"/>
                  </a:lnTo>
                  <a:lnTo>
                    <a:pt x="45496" y="126233"/>
                  </a:lnTo>
                  <a:lnTo>
                    <a:pt x="40114" y="135744"/>
                  </a:lnTo>
                  <a:lnTo>
                    <a:pt x="34282" y="145262"/>
                  </a:lnTo>
                  <a:lnTo>
                    <a:pt x="30504" y="150023"/>
                  </a:lnTo>
                  <a:lnTo>
                    <a:pt x="26398" y="154784"/>
                  </a:lnTo>
                  <a:lnTo>
                    <a:pt x="23661" y="159546"/>
                  </a:lnTo>
                  <a:lnTo>
                    <a:pt x="20620" y="169070"/>
                  </a:lnTo>
                  <a:lnTo>
                    <a:pt x="17151" y="178594"/>
                  </a:lnTo>
                  <a:lnTo>
                    <a:pt x="13758" y="188119"/>
                  </a:lnTo>
                  <a:lnTo>
                    <a:pt x="12249" y="197644"/>
                  </a:lnTo>
                  <a:lnTo>
                    <a:pt x="9463" y="207169"/>
                  </a:lnTo>
                  <a:lnTo>
                    <a:pt x="6372" y="216694"/>
                  </a:lnTo>
                  <a:lnTo>
                    <a:pt x="4998" y="226219"/>
                  </a:lnTo>
                  <a:lnTo>
                    <a:pt x="2271" y="235744"/>
                  </a:lnTo>
                  <a:lnTo>
                    <a:pt x="432" y="240507"/>
                  </a:lnTo>
                  <a:lnTo>
                    <a:pt x="0" y="245269"/>
                  </a:lnTo>
                  <a:lnTo>
                    <a:pt x="1638" y="254794"/>
                  </a:lnTo>
                  <a:lnTo>
                    <a:pt x="2894" y="264319"/>
                  </a:lnTo>
                  <a:lnTo>
                    <a:pt x="3452" y="273844"/>
                  </a:lnTo>
                  <a:lnTo>
                    <a:pt x="3700" y="283369"/>
                  </a:lnTo>
                  <a:lnTo>
                    <a:pt x="5928" y="292894"/>
                  </a:lnTo>
                  <a:lnTo>
                    <a:pt x="9563" y="302419"/>
                  </a:lnTo>
                  <a:lnTo>
                    <a:pt x="13825" y="311944"/>
                  </a:lnTo>
                  <a:lnTo>
                    <a:pt x="16248" y="321469"/>
                  </a:lnTo>
                  <a:lnTo>
                    <a:pt x="18118" y="330994"/>
                  </a:lnTo>
                  <a:lnTo>
                    <a:pt x="21596" y="340519"/>
                  </a:lnTo>
                  <a:lnTo>
                    <a:pt x="25787" y="347927"/>
                  </a:lnTo>
                  <a:lnTo>
                    <a:pt x="31090" y="354659"/>
                  </a:lnTo>
                  <a:lnTo>
                    <a:pt x="34726" y="358677"/>
                  </a:lnTo>
                  <a:lnTo>
                    <a:pt x="45312" y="369800"/>
                  </a:lnTo>
                  <a:lnTo>
                    <a:pt x="51674" y="375493"/>
                  </a:lnTo>
                  <a:lnTo>
                    <a:pt x="55593" y="378123"/>
                  </a:lnTo>
                  <a:lnTo>
                    <a:pt x="59793" y="380669"/>
                  </a:lnTo>
                  <a:lnTo>
                    <a:pt x="63386" y="383161"/>
                  </a:lnTo>
                  <a:lnTo>
                    <a:pt x="69497" y="388046"/>
                  </a:lnTo>
                  <a:lnTo>
                    <a:pt x="73030" y="391254"/>
                  </a:lnTo>
                  <a:lnTo>
                    <a:pt x="81191" y="399051"/>
                  </a:lnTo>
                  <a:lnTo>
                    <a:pt x="84796" y="401765"/>
                  </a:lnTo>
                  <a:lnTo>
                    <a:pt x="93662" y="406379"/>
                  </a:lnTo>
                  <a:lnTo>
                    <a:pt x="98827" y="410272"/>
                  </a:lnTo>
                  <a:lnTo>
                    <a:pt x="102109" y="412421"/>
                  </a:lnTo>
                  <a:lnTo>
                    <a:pt x="105885" y="414647"/>
                  </a:lnTo>
                  <a:lnTo>
                    <a:pt x="109989" y="416926"/>
                  </a:lnTo>
                  <a:lnTo>
                    <a:pt x="113520" y="418444"/>
                  </a:lnTo>
                  <a:lnTo>
                    <a:pt x="119559" y="420132"/>
                  </a:lnTo>
                  <a:lnTo>
                    <a:pt x="121487" y="421375"/>
                  </a:lnTo>
                  <a:lnTo>
                    <a:pt x="122772" y="422998"/>
                  </a:lnTo>
                  <a:lnTo>
                    <a:pt x="123629" y="424874"/>
                  </a:lnTo>
                  <a:lnTo>
                    <a:pt x="124994" y="426124"/>
                  </a:lnTo>
                  <a:lnTo>
                    <a:pt x="126698" y="426958"/>
                  </a:lnTo>
                  <a:lnTo>
                    <a:pt x="132487" y="4286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029"/>
            <p:cNvSpPr/>
            <p:nvPr/>
          </p:nvSpPr>
          <p:spPr>
            <a:xfrm>
              <a:off x="4236566" y="2864651"/>
              <a:ext cx="121122" cy="335750"/>
            </a:xfrm>
            <a:custGeom>
              <a:avLst/>
              <a:gdLst/>
              <a:ahLst/>
              <a:cxnLst/>
              <a:rect l="0" t="0" r="0" b="0"/>
              <a:pathLst>
                <a:path w="121122" h="335750">
                  <a:moveTo>
                    <a:pt x="121121" y="7136"/>
                  </a:moveTo>
                  <a:lnTo>
                    <a:pt x="108121" y="7136"/>
                  </a:lnTo>
                  <a:lnTo>
                    <a:pt x="105289" y="5019"/>
                  </a:lnTo>
                  <a:lnTo>
                    <a:pt x="103422" y="3344"/>
                  </a:lnTo>
                  <a:lnTo>
                    <a:pt x="100591" y="2226"/>
                  </a:lnTo>
                  <a:lnTo>
                    <a:pt x="97115" y="1482"/>
                  </a:lnTo>
                  <a:lnTo>
                    <a:pt x="93211" y="985"/>
                  </a:lnTo>
                  <a:lnTo>
                    <a:pt x="89814" y="654"/>
                  </a:lnTo>
                  <a:lnTo>
                    <a:pt x="86756" y="434"/>
                  </a:lnTo>
                  <a:lnTo>
                    <a:pt x="83924" y="286"/>
                  </a:lnTo>
                  <a:lnTo>
                    <a:pt x="78660" y="123"/>
                  </a:lnTo>
                  <a:lnTo>
                    <a:pt x="69117" y="31"/>
                  </a:lnTo>
                  <a:lnTo>
                    <a:pt x="55463" y="0"/>
                  </a:lnTo>
                  <a:lnTo>
                    <a:pt x="52743" y="791"/>
                  </a:lnTo>
                  <a:lnTo>
                    <a:pt x="50135" y="2112"/>
                  </a:lnTo>
                  <a:lnTo>
                    <a:pt x="47604" y="3787"/>
                  </a:lnTo>
                  <a:lnTo>
                    <a:pt x="45122" y="5697"/>
                  </a:lnTo>
                  <a:lnTo>
                    <a:pt x="42673" y="7764"/>
                  </a:lnTo>
                  <a:lnTo>
                    <a:pt x="40248" y="9936"/>
                  </a:lnTo>
                  <a:lnTo>
                    <a:pt x="35436" y="14466"/>
                  </a:lnTo>
                  <a:lnTo>
                    <a:pt x="25879" y="23842"/>
                  </a:lnTo>
                  <a:lnTo>
                    <a:pt x="23495" y="27004"/>
                  </a:lnTo>
                  <a:lnTo>
                    <a:pt x="21112" y="30700"/>
                  </a:lnTo>
                  <a:lnTo>
                    <a:pt x="18730" y="34752"/>
                  </a:lnTo>
                  <a:lnTo>
                    <a:pt x="16082" y="43487"/>
                  </a:lnTo>
                  <a:lnTo>
                    <a:pt x="15377" y="48039"/>
                  </a:lnTo>
                  <a:lnTo>
                    <a:pt x="12476" y="55213"/>
                  </a:lnTo>
                  <a:lnTo>
                    <a:pt x="10591" y="58237"/>
                  </a:lnTo>
                  <a:lnTo>
                    <a:pt x="8496" y="67948"/>
                  </a:lnTo>
                  <a:lnTo>
                    <a:pt x="7938" y="73871"/>
                  </a:lnTo>
                  <a:lnTo>
                    <a:pt x="6772" y="79407"/>
                  </a:lnTo>
                  <a:lnTo>
                    <a:pt x="3360" y="89792"/>
                  </a:lnTo>
                  <a:lnTo>
                    <a:pt x="2132" y="95578"/>
                  </a:lnTo>
                  <a:lnTo>
                    <a:pt x="1314" y="101816"/>
                  </a:lnTo>
                  <a:lnTo>
                    <a:pt x="769" y="108356"/>
                  </a:lnTo>
                  <a:lnTo>
                    <a:pt x="404" y="115097"/>
                  </a:lnTo>
                  <a:lnTo>
                    <a:pt x="0" y="128938"/>
                  </a:lnTo>
                  <a:lnTo>
                    <a:pt x="686" y="135168"/>
                  </a:lnTo>
                  <a:lnTo>
                    <a:pt x="1938" y="140910"/>
                  </a:lnTo>
                  <a:lnTo>
                    <a:pt x="3565" y="146325"/>
                  </a:lnTo>
                  <a:lnTo>
                    <a:pt x="4651" y="152316"/>
                  </a:lnTo>
                  <a:lnTo>
                    <a:pt x="5374" y="158691"/>
                  </a:lnTo>
                  <a:lnTo>
                    <a:pt x="5857" y="165323"/>
                  </a:lnTo>
                  <a:lnTo>
                    <a:pt x="6178" y="172125"/>
                  </a:lnTo>
                  <a:lnTo>
                    <a:pt x="6535" y="186033"/>
                  </a:lnTo>
                  <a:lnTo>
                    <a:pt x="7424" y="192282"/>
                  </a:lnTo>
                  <a:lnTo>
                    <a:pt x="8810" y="198036"/>
                  </a:lnTo>
                  <a:lnTo>
                    <a:pt x="10529" y="203459"/>
                  </a:lnTo>
                  <a:lnTo>
                    <a:pt x="11674" y="209455"/>
                  </a:lnTo>
                  <a:lnTo>
                    <a:pt x="12438" y="215834"/>
                  </a:lnTo>
                  <a:lnTo>
                    <a:pt x="12947" y="222468"/>
                  </a:lnTo>
                  <a:lnTo>
                    <a:pt x="13286" y="229272"/>
                  </a:lnTo>
                  <a:lnTo>
                    <a:pt x="13664" y="243182"/>
                  </a:lnTo>
                  <a:lnTo>
                    <a:pt x="14557" y="249431"/>
                  </a:lnTo>
                  <a:lnTo>
                    <a:pt x="15947" y="255185"/>
                  </a:lnTo>
                  <a:lnTo>
                    <a:pt x="17668" y="260608"/>
                  </a:lnTo>
                  <a:lnTo>
                    <a:pt x="19580" y="270867"/>
                  </a:lnTo>
                  <a:lnTo>
                    <a:pt x="21223" y="280719"/>
                  </a:lnTo>
                  <a:lnTo>
                    <a:pt x="24599" y="290389"/>
                  </a:lnTo>
                  <a:lnTo>
                    <a:pt x="26628" y="297862"/>
                  </a:lnTo>
                  <a:lnTo>
                    <a:pt x="27531" y="304622"/>
                  </a:lnTo>
                  <a:lnTo>
                    <a:pt x="27932" y="312919"/>
                  </a:lnTo>
                  <a:lnTo>
                    <a:pt x="28224" y="326862"/>
                  </a:lnTo>
                  <a:lnTo>
                    <a:pt x="28252" y="3357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030"/>
            <p:cNvSpPr/>
            <p:nvPr/>
          </p:nvSpPr>
          <p:spPr>
            <a:xfrm>
              <a:off x="4150518" y="3043237"/>
              <a:ext cx="221458" cy="28576"/>
            </a:xfrm>
            <a:custGeom>
              <a:avLst/>
              <a:gdLst/>
              <a:ahLst/>
              <a:cxnLst/>
              <a:rect l="0" t="0" r="0" b="0"/>
              <a:pathLst>
                <a:path w="221458" h="28576">
                  <a:moveTo>
                    <a:pt x="0" y="28575"/>
                  </a:moveTo>
                  <a:lnTo>
                    <a:pt x="38576" y="28575"/>
                  </a:lnTo>
                  <a:lnTo>
                    <a:pt x="43973" y="27781"/>
                  </a:lnTo>
                  <a:lnTo>
                    <a:pt x="49159" y="26458"/>
                  </a:lnTo>
                  <a:lnTo>
                    <a:pt x="54205" y="24783"/>
                  </a:lnTo>
                  <a:lnTo>
                    <a:pt x="59155" y="23666"/>
                  </a:lnTo>
                  <a:lnTo>
                    <a:pt x="64043" y="22921"/>
                  </a:lnTo>
                  <a:lnTo>
                    <a:pt x="68889" y="22424"/>
                  </a:lnTo>
                  <a:lnTo>
                    <a:pt x="73708" y="21299"/>
                  </a:lnTo>
                  <a:lnTo>
                    <a:pt x="78507" y="19756"/>
                  </a:lnTo>
                  <a:lnTo>
                    <a:pt x="83294" y="17933"/>
                  </a:lnTo>
                  <a:lnTo>
                    <a:pt x="88867" y="16718"/>
                  </a:lnTo>
                  <a:lnTo>
                    <a:pt x="94963" y="15908"/>
                  </a:lnTo>
                  <a:lnTo>
                    <a:pt x="101409" y="15368"/>
                  </a:lnTo>
                  <a:lnTo>
                    <a:pt x="108087" y="14214"/>
                  </a:lnTo>
                  <a:lnTo>
                    <a:pt x="114921" y="12651"/>
                  </a:lnTo>
                  <a:lnTo>
                    <a:pt x="121858" y="10815"/>
                  </a:lnTo>
                  <a:lnTo>
                    <a:pt x="128070" y="9592"/>
                  </a:lnTo>
                  <a:lnTo>
                    <a:pt x="133799" y="8776"/>
                  </a:lnTo>
                  <a:lnTo>
                    <a:pt x="139205" y="8232"/>
                  </a:lnTo>
                  <a:lnTo>
                    <a:pt x="145191" y="7075"/>
                  </a:lnTo>
                  <a:lnTo>
                    <a:pt x="151563" y="5511"/>
                  </a:lnTo>
                  <a:lnTo>
                    <a:pt x="158192" y="3674"/>
                  </a:lnTo>
                  <a:lnTo>
                    <a:pt x="164993" y="2449"/>
                  </a:lnTo>
                  <a:lnTo>
                    <a:pt x="171908" y="1633"/>
                  </a:lnTo>
                  <a:lnTo>
                    <a:pt x="178899" y="1088"/>
                  </a:lnTo>
                  <a:lnTo>
                    <a:pt x="185147" y="726"/>
                  </a:lnTo>
                  <a:lnTo>
                    <a:pt x="196324" y="322"/>
                  </a:lnTo>
                  <a:lnTo>
                    <a:pt x="22145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031"/>
            <p:cNvSpPr/>
            <p:nvPr/>
          </p:nvSpPr>
          <p:spPr>
            <a:xfrm>
              <a:off x="4600575" y="2986087"/>
              <a:ext cx="57151" cy="142876"/>
            </a:xfrm>
            <a:custGeom>
              <a:avLst/>
              <a:gdLst/>
              <a:ahLst/>
              <a:cxnLst/>
              <a:rect l="0" t="0" r="0" b="0"/>
              <a:pathLst>
                <a:path w="57151" h="142876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481" y="5703"/>
                  </a:lnTo>
                  <a:lnTo>
                    <a:pt x="6849" y="9943"/>
                  </a:lnTo>
                  <a:lnTo>
                    <a:pt x="7741" y="12185"/>
                  </a:lnTo>
                  <a:lnTo>
                    <a:pt x="9129" y="14474"/>
                  </a:lnTo>
                  <a:lnTo>
                    <a:pt x="10848" y="16792"/>
                  </a:lnTo>
                  <a:lnTo>
                    <a:pt x="12788" y="19133"/>
                  </a:lnTo>
                  <a:lnTo>
                    <a:pt x="14876" y="21486"/>
                  </a:lnTo>
                  <a:lnTo>
                    <a:pt x="17060" y="23849"/>
                  </a:lnTo>
                  <a:lnTo>
                    <a:pt x="19311" y="27012"/>
                  </a:lnTo>
                  <a:lnTo>
                    <a:pt x="21605" y="30708"/>
                  </a:lnTo>
                  <a:lnTo>
                    <a:pt x="23928" y="34760"/>
                  </a:lnTo>
                  <a:lnTo>
                    <a:pt x="25477" y="39048"/>
                  </a:lnTo>
                  <a:lnTo>
                    <a:pt x="26510" y="43494"/>
                  </a:lnTo>
                  <a:lnTo>
                    <a:pt x="27198" y="48046"/>
                  </a:lnTo>
                  <a:lnTo>
                    <a:pt x="28450" y="51875"/>
                  </a:lnTo>
                  <a:lnTo>
                    <a:pt x="30079" y="55221"/>
                  </a:lnTo>
                  <a:lnTo>
                    <a:pt x="31959" y="58245"/>
                  </a:lnTo>
                  <a:lnTo>
                    <a:pt x="33212" y="62642"/>
                  </a:lnTo>
                  <a:lnTo>
                    <a:pt x="34047" y="67956"/>
                  </a:lnTo>
                  <a:lnTo>
                    <a:pt x="34604" y="73879"/>
                  </a:lnTo>
                  <a:lnTo>
                    <a:pt x="35769" y="78621"/>
                  </a:lnTo>
                  <a:lnTo>
                    <a:pt x="37340" y="82577"/>
                  </a:lnTo>
                  <a:lnTo>
                    <a:pt x="39181" y="86008"/>
                  </a:lnTo>
                  <a:lnTo>
                    <a:pt x="40407" y="89882"/>
                  </a:lnTo>
                  <a:lnTo>
                    <a:pt x="41226" y="94053"/>
                  </a:lnTo>
                  <a:lnTo>
                    <a:pt x="41771" y="98421"/>
                  </a:lnTo>
                  <a:lnTo>
                    <a:pt x="42135" y="102920"/>
                  </a:lnTo>
                  <a:lnTo>
                    <a:pt x="42377" y="107507"/>
                  </a:lnTo>
                  <a:lnTo>
                    <a:pt x="42539" y="112153"/>
                  </a:lnTo>
                  <a:lnTo>
                    <a:pt x="43440" y="116043"/>
                  </a:lnTo>
                  <a:lnTo>
                    <a:pt x="44835" y="119431"/>
                  </a:lnTo>
                  <a:lnTo>
                    <a:pt x="46559" y="122483"/>
                  </a:lnTo>
                  <a:lnTo>
                    <a:pt x="47708" y="125312"/>
                  </a:lnTo>
                  <a:lnTo>
                    <a:pt x="48474" y="127991"/>
                  </a:lnTo>
                  <a:lnTo>
                    <a:pt x="48984" y="130571"/>
                  </a:lnTo>
                  <a:lnTo>
                    <a:pt x="49325" y="133085"/>
                  </a:lnTo>
                  <a:lnTo>
                    <a:pt x="49552" y="135555"/>
                  </a:lnTo>
                  <a:lnTo>
                    <a:pt x="49703" y="137995"/>
                  </a:lnTo>
                  <a:lnTo>
                    <a:pt x="50598" y="139621"/>
                  </a:lnTo>
                  <a:lnTo>
                    <a:pt x="51988" y="140706"/>
                  </a:lnTo>
                  <a:lnTo>
                    <a:pt x="57150" y="1428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032"/>
            <p:cNvSpPr/>
            <p:nvPr/>
          </p:nvSpPr>
          <p:spPr>
            <a:xfrm>
              <a:off x="4510734" y="3036093"/>
              <a:ext cx="189854" cy="42864"/>
            </a:xfrm>
            <a:custGeom>
              <a:avLst/>
              <a:gdLst/>
              <a:ahLst/>
              <a:cxnLst/>
              <a:rect l="0" t="0" r="0" b="0"/>
              <a:pathLst>
                <a:path w="189854" h="42864">
                  <a:moveTo>
                    <a:pt x="4116" y="42863"/>
                  </a:moveTo>
                  <a:lnTo>
                    <a:pt x="0" y="42863"/>
                  </a:lnTo>
                  <a:lnTo>
                    <a:pt x="3417" y="42863"/>
                  </a:lnTo>
                  <a:lnTo>
                    <a:pt x="3650" y="42069"/>
                  </a:lnTo>
                  <a:lnTo>
                    <a:pt x="3805" y="40746"/>
                  </a:lnTo>
                  <a:lnTo>
                    <a:pt x="3909" y="39071"/>
                  </a:lnTo>
                  <a:lnTo>
                    <a:pt x="5565" y="37953"/>
                  </a:lnTo>
                  <a:lnTo>
                    <a:pt x="8257" y="37209"/>
                  </a:lnTo>
                  <a:lnTo>
                    <a:pt x="11639" y="36712"/>
                  </a:lnTo>
                  <a:lnTo>
                    <a:pt x="17514" y="36160"/>
                  </a:lnTo>
                  <a:lnTo>
                    <a:pt x="20191" y="36013"/>
                  </a:lnTo>
                  <a:lnTo>
                    <a:pt x="22770" y="35121"/>
                  </a:lnTo>
                  <a:lnTo>
                    <a:pt x="25283" y="33733"/>
                  </a:lnTo>
                  <a:lnTo>
                    <a:pt x="27752" y="32014"/>
                  </a:lnTo>
                  <a:lnTo>
                    <a:pt x="30986" y="30868"/>
                  </a:lnTo>
                  <a:lnTo>
                    <a:pt x="34729" y="30103"/>
                  </a:lnTo>
                  <a:lnTo>
                    <a:pt x="38812" y="29594"/>
                  </a:lnTo>
                  <a:lnTo>
                    <a:pt x="43121" y="28461"/>
                  </a:lnTo>
                  <a:lnTo>
                    <a:pt x="47582" y="26911"/>
                  </a:lnTo>
                  <a:lnTo>
                    <a:pt x="52144" y="25085"/>
                  </a:lnTo>
                  <a:lnTo>
                    <a:pt x="56772" y="23073"/>
                  </a:lnTo>
                  <a:lnTo>
                    <a:pt x="66148" y="18722"/>
                  </a:lnTo>
                  <a:lnTo>
                    <a:pt x="71664" y="17244"/>
                  </a:lnTo>
                  <a:lnTo>
                    <a:pt x="77723" y="16258"/>
                  </a:lnTo>
                  <a:lnTo>
                    <a:pt x="84143" y="15602"/>
                  </a:lnTo>
                  <a:lnTo>
                    <a:pt x="90011" y="14370"/>
                  </a:lnTo>
                  <a:lnTo>
                    <a:pt x="95511" y="12755"/>
                  </a:lnTo>
                  <a:lnTo>
                    <a:pt x="100764" y="10885"/>
                  </a:lnTo>
                  <a:lnTo>
                    <a:pt x="106648" y="9638"/>
                  </a:lnTo>
                  <a:lnTo>
                    <a:pt x="112952" y="8806"/>
                  </a:lnTo>
                  <a:lnTo>
                    <a:pt x="119536" y="8253"/>
                  </a:lnTo>
                  <a:lnTo>
                    <a:pt x="125512" y="7089"/>
                  </a:lnTo>
                  <a:lnTo>
                    <a:pt x="131084" y="5520"/>
                  </a:lnTo>
                  <a:lnTo>
                    <a:pt x="136386" y="3680"/>
                  </a:lnTo>
                  <a:lnTo>
                    <a:pt x="142302" y="2454"/>
                  </a:lnTo>
                  <a:lnTo>
                    <a:pt x="148628" y="1636"/>
                  </a:lnTo>
                  <a:lnTo>
                    <a:pt x="155226" y="1091"/>
                  </a:lnTo>
                  <a:lnTo>
                    <a:pt x="161212" y="727"/>
                  </a:lnTo>
                  <a:lnTo>
                    <a:pt x="172097" y="323"/>
                  </a:lnTo>
                  <a:lnTo>
                    <a:pt x="18985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033"/>
            <p:cNvSpPr/>
            <p:nvPr/>
          </p:nvSpPr>
          <p:spPr>
            <a:xfrm>
              <a:off x="4822040" y="2979031"/>
              <a:ext cx="149912" cy="314209"/>
            </a:xfrm>
            <a:custGeom>
              <a:avLst/>
              <a:gdLst/>
              <a:ahLst/>
              <a:cxnLst/>
              <a:rect l="0" t="0" r="0" b="0"/>
              <a:pathLst>
                <a:path w="149912" h="314209">
                  <a:moveTo>
                    <a:pt x="85716" y="7056"/>
                  </a:moveTo>
                  <a:lnTo>
                    <a:pt x="81924" y="7056"/>
                  </a:lnTo>
                  <a:lnTo>
                    <a:pt x="80806" y="6262"/>
                  </a:lnTo>
                  <a:lnTo>
                    <a:pt x="80061" y="4939"/>
                  </a:lnTo>
                  <a:lnTo>
                    <a:pt x="79565" y="3264"/>
                  </a:lnTo>
                  <a:lnTo>
                    <a:pt x="78440" y="2147"/>
                  </a:lnTo>
                  <a:lnTo>
                    <a:pt x="76897" y="1402"/>
                  </a:lnTo>
                  <a:lnTo>
                    <a:pt x="72509" y="207"/>
                  </a:lnTo>
                  <a:lnTo>
                    <a:pt x="67956" y="0"/>
                  </a:lnTo>
                  <a:lnTo>
                    <a:pt x="65938" y="764"/>
                  </a:lnTo>
                  <a:lnTo>
                    <a:pt x="61580" y="3731"/>
                  </a:lnTo>
                  <a:lnTo>
                    <a:pt x="56997" y="5578"/>
                  </a:lnTo>
                  <a:lnTo>
                    <a:pt x="54664" y="6071"/>
                  </a:lnTo>
                  <a:lnTo>
                    <a:pt x="51521" y="7193"/>
                  </a:lnTo>
                  <a:lnTo>
                    <a:pt x="47838" y="8735"/>
                  </a:lnTo>
                  <a:lnTo>
                    <a:pt x="43795" y="10557"/>
                  </a:lnTo>
                  <a:lnTo>
                    <a:pt x="40306" y="12565"/>
                  </a:lnTo>
                  <a:lnTo>
                    <a:pt x="37186" y="14697"/>
                  </a:lnTo>
                  <a:lnTo>
                    <a:pt x="34313" y="16913"/>
                  </a:lnTo>
                  <a:lnTo>
                    <a:pt x="31604" y="19184"/>
                  </a:lnTo>
                  <a:lnTo>
                    <a:pt x="29004" y="21491"/>
                  </a:lnTo>
                  <a:lnTo>
                    <a:pt x="26476" y="23823"/>
                  </a:lnTo>
                  <a:lnTo>
                    <a:pt x="23204" y="26171"/>
                  </a:lnTo>
                  <a:lnTo>
                    <a:pt x="19435" y="28531"/>
                  </a:lnTo>
                  <a:lnTo>
                    <a:pt x="15335" y="30898"/>
                  </a:lnTo>
                  <a:lnTo>
                    <a:pt x="12601" y="34063"/>
                  </a:lnTo>
                  <a:lnTo>
                    <a:pt x="10779" y="37761"/>
                  </a:lnTo>
                  <a:lnTo>
                    <a:pt x="7961" y="46103"/>
                  </a:lnTo>
                  <a:lnTo>
                    <a:pt x="4062" y="55102"/>
                  </a:lnTo>
                  <a:lnTo>
                    <a:pt x="1800" y="62276"/>
                  </a:lnTo>
                  <a:lnTo>
                    <a:pt x="795" y="68905"/>
                  </a:lnTo>
                  <a:lnTo>
                    <a:pt x="348" y="77142"/>
                  </a:lnTo>
                  <a:lnTo>
                    <a:pt x="97" y="86913"/>
                  </a:lnTo>
                  <a:lnTo>
                    <a:pt x="0" y="102209"/>
                  </a:lnTo>
                  <a:lnTo>
                    <a:pt x="791" y="103829"/>
                  </a:lnTo>
                  <a:lnTo>
                    <a:pt x="2112" y="104909"/>
                  </a:lnTo>
                  <a:lnTo>
                    <a:pt x="6143" y="106642"/>
                  </a:lnTo>
                  <a:lnTo>
                    <a:pt x="10633" y="106942"/>
                  </a:lnTo>
                  <a:lnTo>
                    <a:pt x="16991" y="107031"/>
                  </a:lnTo>
                  <a:lnTo>
                    <a:pt x="19262" y="106250"/>
                  </a:lnTo>
                  <a:lnTo>
                    <a:pt x="23902" y="103265"/>
                  </a:lnTo>
                  <a:lnTo>
                    <a:pt x="27184" y="100915"/>
                  </a:lnTo>
                  <a:lnTo>
                    <a:pt x="30068" y="96131"/>
                  </a:lnTo>
                  <a:lnTo>
                    <a:pt x="33996" y="89508"/>
                  </a:lnTo>
                  <a:lnTo>
                    <a:pt x="38388" y="83918"/>
                  </a:lnTo>
                  <a:lnTo>
                    <a:pt x="42985" y="78788"/>
                  </a:lnTo>
                  <a:lnTo>
                    <a:pt x="45322" y="76308"/>
                  </a:lnTo>
                  <a:lnTo>
                    <a:pt x="46881" y="73862"/>
                  </a:lnTo>
                  <a:lnTo>
                    <a:pt x="51498" y="62115"/>
                  </a:lnTo>
                  <a:lnTo>
                    <a:pt x="54633" y="54546"/>
                  </a:lnTo>
                  <a:lnTo>
                    <a:pt x="57191" y="45821"/>
                  </a:lnTo>
                  <a:lnTo>
                    <a:pt x="61830" y="38209"/>
                  </a:lnTo>
                  <a:lnTo>
                    <a:pt x="63193" y="33337"/>
                  </a:lnTo>
                  <a:lnTo>
                    <a:pt x="63961" y="26132"/>
                  </a:lnTo>
                  <a:lnTo>
                    <a:pt x="64863" y="23742"/>
                  </a:lnTo>
                  <a:lnTo>
                    <a:pt x="69130" y="16586"/>
                  </a:lnTo>
                  <a:lnTo>
                    <a:pt x="71427" y="7061"/>
                  </a:lnTo>
                  <a:lnTo>
                    <a:pt x="71427" y="7059"/>
                  </a:lnTo>
                  <a:lnTo>
                    <a:pt x="71428" y="7057"/>
                  </a:lnTo>
                  <a:lnTo>
                    <a:pt x="75221" y="10849"/>
                  </a:lnTo>
                  <a:lnTo>
                    <a:pt x="76338" y="12760"/>
                  </a:lnTo>
                  <a:lnTo>
                    <a:pt x="78704" y="19241"/>
                  </a:lnTo>
                  <a:lnTo>
                    <a:pt x="82070" y="23849"/>
                  </a:lnTo>
                  <a:lnTo>
                    <a:pt x="86212" y="28542"/>
                  </a:lnTo>
                  <a:lnTo>
                    <a:pt x="90699" y="34068"/>
                  </a:lnTo>
                  <a:lnTo>
                    <a:pt x="95339" y="41816"/>
                  </a:lnTo>
                  <a:lnTo>
                    <a:pt x="97687" y="45310"/>
                  </a:lnTo>
                  <a:lnTo>
                    <a:pt x="100047" y="48434"/>
                  </a:lnTo>
                  <a:lnTo>
                    <a:pt x="102414" y="51310"/>
                  </a:lnTo>
                  <a:lnTo>
                    <a:pt x="103991" y="54815"/>
                  </a:lnTo>
                  <a:lnTo>
                    <a:pt x="105744" y="62943"/>
                  </a:lnTo>
                  <a:lnTo>
                    <a:pt x="107800" y="67333"/>
                  </a:lnTo>
                  <a:lnTo>
                    <a:pt x="110757" y="71847"/>
                  </a:lnTo>
                  <a:lnTo>
                    <a:pt x="114316" y="76444"/>
                  </a:lnTo>
                  <a:lnTo>
                    <a:pt x="117483" y="81889"/>
                  </a:lnTo>
                  <a:lnTo>
                    <a:pt x="120388" y="87901"/>
                  </a:lnTo>
                  <a:lnTo>
                    <a:pt x="123117" y="94290"/>
                  </a:lnTo>
                  <a:lnTo>
                    <a:pt x="128268" y="105623"/>
                  </a:lnTo>
                  <a:lnTo>
                    <a:pt x="135630" y="120928"/>
                  </a:lnTo>
                  <a:lnTo>
                    <a:pt x="138042" y="125833"/>
                  </a:lnTo>
                  <a:lnTo>
                    <a:pt x="139650" y="131484"/>
                  </a:lnTo>
                  <a:lnTo>
                    <a:pt x="140722" y="137633"/>
                  </a:lnTo>
                  <a:lnTo>
                    <a:pt x="141436" y="144114"/>
                  </a:lnTo>
                  <a:lnTo>
                    <a:pt x="142706" y="150022"/>
                  </a:lnTo>
                  <a:lnTo>
                    <a:pt x="144347" y="155548"/>
                  </a:lnTo>
                  <a:lnTo>
                    <a:pt x="146235" y="160819"/>
                  </a:lnTo>
                  <a:lnTo>
                    <a:pt x="147493" y="166715"/>
                  </a:lnTo>
                  <a:lnTo>
                    <a:pt x="148332" y="173026"/>
                  </a:lnTo>
                  <a:lnTo>
                    <a:pt x="148891" y="179615"/>
                  </a:lnTo>
                  <a:lnTo>
                    <a:pt x="149264" y="185596"/>
                  </a:lnTo>
                  <a:lnTo>
                    <a:pt x="149678" y="196474"/>
                  </a:lnTo>
                  <a:lnTo>
                    <a:pt x="149911" y="215315"/>
                  </a:lnTo>
                  <a:lnTo>
                    <a:pt x="149151" y="221302"/>
                  </a:lnTo>
                  <a:lnTo>
                    <a:pt x="147850" y="226880"/>
                  </a:lnTo>
                  <a:lnTo>
                    <a:pt x="146188" y="232187"/>
                  </a:lnTo>
                  <a:lnTo>
                    <a:pt x="145081" y="238105"/>
                  </a:lnTo>
                  <a:lnTo>
                    <a:pt x="144342" y="244433"/>
                  </a:lnTo>
                  <a:lnTo>
                    <a:pt x="143850" y="251032"/>
                  </a:lnTo>
                  <a:lnTo>
                    <a:pt x="142729" y="257019"/>
                  </a:lnTo>
                  <a:lnTo>
                    <a:pt x="141187" y="262598"/>
                  </a:lnTo>
                  <a:lnTo>
                    <a:pt x="137357" y="272237"/>
                  </a:lnTo>
                  <a:lnTo>
                    <a:pt x="133009" y="279166"/>
                  </a:lnTo>
                  <a:lnTo>
                    <a:pt x="129945" y="282919"/>
                  </a:lnTo>
                  <a:lnTo>
                    <a:pt x="126314" y="287008"/>
                  </a:lnTo>
                  <a:lnTo>
                    <a:pt x="118841" y="294992"/>
                  </a:lnTo>
                  <a:lnTo>
                    <a:pt x="112874" y="301186"/>
                  </a:lnTo>
                  <a:lnTo>
                    <a:pt x="110171" y="303155"/>
                  </a:lnTo>
                  <a:lnTo>
                    <a:pt x="107576" y="304468"/>
                  </a:lnTo>
                  <a:lnTo>
                    <a:pt x="105051" y="305343"/>
                  </a:lnTo>
                  <a:lnTo>
                    <a:pt x="102575" y="306721"/>
                  </a:lnTo>
                  <a:lnTo>
                    <a:pt x="100130" y="308432"/>
                  </a:lnTo>
                  <a:lnTo>
                    <a:pt x="97707" y="310367"/>
                  </a:lnTo>
                  <a:lnTo>
                    <a:pt x="95297" y="311657"/>
                  </a:lnTo>
                  <a:lnTo>
                    <a:pt x="92897" y="312517"/>
                  </a:lnTo>
                  <a:lnTo>
                    <a:pt x="90503" y="313090"/>
                  </a:lnTo>
                  <a:lnTo>
                    <a:pt x="88114" y="313473"/>
                  </a:lnTo>
                  <a:lnTo>
                    <a:pt x="85727" y="313728"/>
                  </a:lnTo>
                  <a:lnTo>
                    <a:pt x="83342" y="313898"/>
                  </a:lnTo>
                  <a:lnTo>
                    <a:pt x="80958" y="314011"/>
                  </a:lnTo>
                  <a:lnTo>
                    <a:pt x="72840" y="314208"/>
                  </a:lnTo>
                  <a:lnTo>
                    <a:pt x="69939" y="312108"/>
                  </a:lnTo>
                  <a:lnTo>
                    <a:pt x="64285" y="3070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034"/>
            <p:cNvSpPr/>
            <p:nvPr/>
          </p:nvSpPr>
          <p:spPr>
            <a:xfrm>
              <a:off x="5022056" y="2864643"/>
              <a:ext cx="128488" cy="357189"/>
            </a:xfrm>
            <a:custGeom>
              <a:avLst/>
              <a:gdLst/>
              <a:ahLst/>
              <a:cxnLst/>
              <a:rect l="0" t="0" r="0" b="0"/>
              <a:pathLst>
                <a:path w="128488" h="357189">
                  <a:moveTo>
                    <a:pt x="0" y="0"/>
                  </a:moveTo>
                  <a:lnTo>
                    <a:pt x="6151" y="0"/>
                  </a:lnTo>
                  <a:lnTo>
                    <a:pt x="8819" y="2117"/>
                  </a:lnTo>
                  <a:lnTo>
                    <a:pt x="12651" y="5704"/>
                  </a:lnTo>
                  <a:lnTo>
                    <a:pt x="26259" y="19133"/>
                  </a:lnTo>
                  <a:lnTo>
                    <a:pt x="30985" y="23849"/>
                  </a:lnTo>
                  <a:lnTo>
                    <a:pt x="34150" y="26219"/>
                  </a:lnTo>
                  <a:lnTo>
                    <a:pt x="37848" y="28592"/>
                  </a:lnTo>
                  <a:lnTo>
                    <a:pt x="41901" y="30968"/>
                  </a:lnTo>
                  <a:lnTo>
                    <a:pt x="45396" y="33345"/>
                  </a:lnTo>
                  <a:lnTo>
                    <a:pt x="48520" y="35724"/>
                  </a:lnTo>
                  <a:lnTo>
                    <a:pt x="51397" y="38104"/>
                  </a:lnTo>
                  <a:lnTo>
                    <a:pt x="54902" y="41277"/>
                  </a:lnTo>
                  <a:lnTo>
                    <a:pt x="63030" y="49037"/>
                  </a:lnTo>
                  <a:lnTo>
                    <a:pt x="67420" y="52535"/>
                  </a:lnTo>
                  <a:lnTo>
                    <a:pt x="71934" y="55661"/>
                  </a:lnTo>
                  <a:lnTo>
                    <a:pt x="76531" y="58539"/>
                  </a:lnTo>
                  <a:lnTo>
                    <a:pt x="80389" y="61251"/>
                  </a:lnTo>
                  <a:lnTo>
                    <a:pt x="83755" y="63853"/>
                  </a:lnTo>
                  <a:lnTo>
                    <a:pt x="86793" y="66381"/>
                  </a:lnTo>
                  <a:lnTo>
                    <a:pt x="89612" y="69654"/>
                  </a:lnTo>
                  <a:lnTo>
                    <a:pt x="92285" y="73424"/>
                  </a:lnTo>
                  <a:lnTo>
                    <a:pt x="94861" y="77524"/>
                  </a:lnTo>
                  <a:lnTo>
                    <a:pt x="98166" y="81845"/>
                  </a:lnTo>
                  <a:lnTo>
                    <a:pt x="101956" y="86314"/>
                  </a:lnTo>
                  <a:lnTo>
                    <a:pt x="106071" y="90880"/>
                  </a:lnTo>
                  <a:lnTo>
                    <a:pt x="109608" y="95512"/>
                  </a:lnTo>
                  <a:lnTo>
                    <a:pt x="112759" y="100187"/>
                  </a:lnTo>
                  <a:lnTo>
                    <a:pt x="115654" y="104892"/>
                  </a:lnTo>
                  <a:lnTo>
                    <a:pt x="117584" y="110409"/>
                  </a:lnTo>
                  <a:lnTo>
                    <a:pt x="118870" y="116469"/>
                  </a:lnTo>
                  <a:lnTo>
                    <a:pt x="119728" y="122890"/>
                  </a:lnTo>
                  <a:lnTo>
                    <a:pt x="121094" y="128758"/>
                  </a:lnTo>
                  <a:lnTo>
                    <a:pt x="124728" y="139511"/>
                  </a:lnTo>
                  <a:lnTo>
                    <a:pt x="126014" y="145395"/>
                  </a:lnTo>
                  <a:lnTo>
                    <a:pt x="126872" y="151699"/>
                  </a:lnTo>
                  <a:lnTo>
                    <a:pt x="127444" y="158283"/>
                  </a:lnTo>
                  <a:lnTo>
                    <a:pt x="127825" y="165053"/>
                  </a:lnTo>
                  <a:lnTo>
                    <a:pt x="128249" y="178926"/>
                  </a:lnTo>
                  <a:lnTo>
                    <a:pt x="128487" y="200124"/>
                  </a:lnTo>
                  <a:lnTo>
                    <a:pt x="127726" y="208028"/>
                  </a:lnTo>
                  <a:lnTo>
                    <a:pt x="126426" y="216473"/>
                  </a:lnTo>
                  <a:lnTo>
                    <a:pt x="124765" y="225278"/>
                  </a:lnTo>
                  <a:lnTo>
                    <a:pt x="123658" y="233529"/>
                  </a:lnTo>
                  <a:lnTo>
                    <a:pt x="122920" y="241411"/>
                  </a:lnTo>
                  <a:lnTo>
                    <a:pt x="122428" y="249047"/>
                  </a:lnTo>
                  <a:lnTo>
                    <a:pt x="121306" y="255725"/>
                  </a:lnTo>
                  <a:lnTo>
                    <a:pt x="119765" y="261765"/>
                  </a:lnTo>
                  <a:lnTo>
                    <a:pt x="111587" y="286657"/>
                  </a:lnTo>
                  <a:lnTo>
                    <a:pt x="108523" y="292705"/>
                  </a:lnTo>
                  <a:lnTo>
                    <a:pt x="104892" y="298324"/>
                  </a:lnTo>
                  <a:lnTo>
                    <a:pt x="100884" y="303658"/>
                  </a:lnTo>
                  <a:lnTo>
                    <a:pt x="97418" y="308801"/>
                  </a:lnTo>
                  <a:lnTo>
                    <a:pt x="94314" y="313818"/>
                  </a:lnTo>
                  <a:lnTo>
                    <a:pt x="91451" y="318749"/>
                  </a:lnTo>
                  <a:lnTo>
                    <a:pt x="86153" y="328462"/>
                  </a:lnTo>
                  <a:lnTo>
                    <a:pt x="83629" y="333275"/>
                  </a:lnTo>
                  <a:lnTo>
                    <a:pt x="80825" y="340739"/>
                  </a:lnTo>
                  <a:lnTo>
                    <a:pt x="80077" y="343841"/>
                  </a:lnTo>
                  <a:lnTo>
                    <a:pt x="78784" y="345909"/>
                  </a:lnTo>
                  <a:lnTo>
                    <a:pt x="77129" y="347287"/>
                  </a:lnTo>
                  <a:lnTo>
                    <a:pt x="72562" y="349500"/>
                  </a:lnTo>
                  <a:lnTo>
                    <a:pt x="69820" y="351919"/>
                  </a:lnTo>
                  <a:lnTo>
                    <a:pt x="64294" y="3571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035"/>
            <p:cNvSpPr/>
            <p:nvPr/>
          </p:nvSpPr>
          <p:spPr>
            <a:xfrm>
              <a:off x="5265068" y="2807493"/>
              <a:ext cx="128464" cy="378206"/>
            </a:xfrm>
            <a:custGeom>
              <a:avLst/>
              <a:gdLst/>
              <a:ahLst/>
              <a:cxnLst/>
              <a:rect l="0" t="0" r="0" b="0"/>
              <a:pathLst>
                <a:path w="128464" h="378206">
                  <a:moveTo>
                    <a:pt x="128463" y="0"/>
                  </a:moveTo>
                  <a:lnTo>
                    <a:pt x="121406" y="0"/>
                  </a:lnTo>
                  <a:lnTo>
                    <a:pt x="117553" y="3793"/>
                  </a:lnTo>
                  <a:lnTo>
                    <a:pt x="104529" y="16793"/>
                  </a:lnTo>
                  <a:lnTo>
                    <a:pt x="101394" y="19133"/>
                  </a:lnTo>
                  <a:lnTo>
                    <a:pt x="97717" y="21487"/>
                  </a:lnTo>
                  <a:lnTo>
                    <a:pt x="93678" y="23849"/>
                  </a:lnTo>
                  <a:lnTo>
                    <a:pt x="90192" y="27012"/>
                  </a:lnTo>
                  <a:lnTo>
                    <a:pt x="87074" y="30708"/>
                  </a:lnTo>
                  <a:lnTo>
                    <a:pt x="80699" y="39842"/>
                  </a:lnTo>
                  <a:lnTo>
                    <a:pt x="72574" y="51839"/>
                  </a:lnTo>
                  <a:lnTo>
                    <a:pt x="68979" y="57578"/>
                  </a:lnTo>
                  <a:lnTo>
                    <a:pt x="65788" y="62992"/>
                  </a:lnTo>
                  <a:lnTo>
                    <a:pt x="62867" y="68188"/>
                  </a:lnTo>
                  <a:lnTo>
                    <a:pt x="60126" y="74034"/>
                  </a:lnTo>
                  <a:lnTo>
                    <a:pt x="57505" y="80312"/>
                  </a:lnTo>
                  <a:lnTo>
                    <a:pt x="54964" y="86879"/>
                  </a:lnTo>
                  <a:lnTo>
                    <a:pt x="51682" y="93638"/>
                  </a:lnTo>
                  <a:lnTo>
                    <a:pt x="47907" y="100526"/>
                  </a:lnTo>
                  <a:lnTo>
                    <a:pt x="43803" y="107499"/>
                  </a:lnTo>
                  <a:lnTo>
                    <a:pt x="40273" y="114528"/>
                  </a:lnTo>
                  <a:lnTo>
                    <a:pt x="37126" y="121596"/>
                  </a:lnTo>
                  <a:lnTo>
                    <a:pt x="34234" y="128689"/>
                  </a:lnTo>
                  <a:lnTo>
                    <a:pt x="31512" y="135799"/>
                  </a:lnTo>
                  <a:lnTo>
                    <a:pt x="26372" y="150049"/>
                  </a:lnTo>
                  <a:lnTo>
                    <a:pt x="19015" y="171459"/>
                  </a:lnTo>
                  <a:lnTo>
                    <a:pt x="16604" y="179394"/>
                  </a:lnTo>
                  <a:lnTo>
                    <a:pt x="9418" y="204936"/>
                  </a:lnTo>
                  <a:lnTo>
                    <a:pt x="4646" y="220464"/>
                  </a:lnTo>
                  <a:lnTo>
                    <a:pt x="3056" y="227939"/>
                  </a:lnTo>
                  <a:lnTo>
                    <a:pt x="1996" y="235303"/>
                  </a:lnTo>
                  <a:lnTo>
                    <a:pt x="1289" y="242594"/>
                  </a:lnTo>
                  <a:lnTo>
                    <a:pt x="817" y="249836"/>
                  </a:lnTo>
                  <a:lnTo>
                    <a:pt x="504" y="257045"/>
                  </a:lnTo>
                  <a:lnTo>
                    <a:pt x="154" y="271405"/>
                  </a:lnTo>
                  <a:lnTo>
                    <a:pt x="0" y="285724"/>
                  </a:lnTo>
                  <a:lnTo>
                    <a:pt x="752" y="292083"/>
                  </a:lnTo>
                  <a:lnTo>
                    <a:pt x="4809" y="308617"/>
                  </a:lnTo>
                  <a:lnTo>
                    <a:pt x="6037" y="318667"/>
                  </a:lnTo>
                  <a:lnTo>
                    <a:pt x="8700" y="328426"/>
                  </a:lnTo>
                  <a:lnTo>
                    <a:pt x="12528" y="338055"/>
                  </a:lnTo>
                  <a:lnTo>
                    <a:pt x="14661" y="342845"/>
                  </a:lnTo>
                  <a:lnTo>
                    <a:pt x="19994" y="354355"/>
                  </a:lnTo>
                  <a:lnTo>
                    <a:pt x="22019" y="356093"/>
                  </a:lnTo>
                  <a:lnTo>
                    <a:pt x="24956" y="358045"/>
                  </a:lnTo>
                  <a:lnTo>
                    <a:pt x="28503" y="360141"/>
                  </a:lnTo>
                  <a:lnTo>
                    <a:pt x="31660" y="362331"/>
                  </a:lnTo>
                  <a:lnTo>
                    <a:pt x="34559" y="364586"/>
                  </a:lnTo>
                  <a:lnTo>
                    <a:pt x="37285" y="366882"/>
                  </a:lnTo>
                  <a:lnTo>
                    <a:pt x="40690" y="369207"/>
                  </a:lnTo>
                  <a:lnTo>
                    <a:pt x="44548" y="371551"/>
                  </a:lnTo>
                  <a:lnTo>
                    <a:pt x="48707" y="373907"/>
                  </a:lnTo>
                  <a:lnTo>
                    <a:pt x="52274" y="375478"/>
                  </a:lnTo>
                  <a:lnTo>
                    <a:pt x="55445" y="376525"/>
                  </a:lnTo>
                  <a:lnTo>
                    <a:pt x="58353" y="377223"/>
                  </a:lnTo>
                  <a:lnTo>
                    <a:pt x="61085" y="377688"/>
                  </a:lnTo>
                  <a:lnTo>
                    <a:pt x="63701" y="377998"/>
                  </a:lnTo>
                  <a:lnTo>
                    <a:pt x="66238" y="378205"/>
                  </a:lnTo>
                  <a:lnTo>
                    <a:pt x="69517" y="377549"/>
                  </a:lnTo>
                  <a:lnTo>
                    <a:pt x="73291" y="376319"/>
                  </a:lnTo>
                  <a:lnTo>
                    <a:pt x="77394" y="374704"/>
                  </a:lnTo>
                  <a:lnTo>
                    <a:pt x="80923" y="373628"/>
                  </a:lnTo>
                  <a:lnTo>
                    <a:pt x="84070" y="372910"/>
                  </a:lnTo>
                  <a:lnTo>
                    <a:pt x="86961" y="372432"/>
                  </a:lnTo>
                  <a:lnTo>
                    <a:pt x="89683" y="372113"/>
                  </a:lnTo>
                  <a:lnTo>
                    <a:pt x="92291" y="371901"/>
                  </a:lnTo>
                  <a:lnTo>
                    <a:pt x="99888" y="3714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036"/>
            <p:cNvSpPr/>
            <p:nvPr/>
          </p:nvSpPr>
          <p:spPr>
            <a:xfrm>
              <a:off x="5364964" y="2950377"/>
              <a:ext cx="221449" cy="135723"/>
            </a:xfrm>
            <a:custGeom>
              <a:avLst/>
              <a:gdLst/>
              <a:ahLst/>
              <a:cxnLst/>
              <a:rect l="0" t="0" r="0" b="0"/>
              <a:pathLst>
                <a:path w="221449" h="135723">
                  <a:moveTo>
                    <a:pt x="7136" y="28566"/>
                  </a:moveTo>
                  <a:lnTo>
                    <a:pt x="0" y="28566"/>
                  </a:lnTo>
                  <a:lnTo>
                    <a:pt x="3786" y="24774"/>
                  </a:lnTo>
                  <a:lnTo>
                    <a:pt x="5697" y="23657"/>
                  </a:lnTo>
                  <a:lnTo>
                    <a:pt x="12177" y="21291"/>
                  </a:lnTo>
                  <a:lnTo>
                    <a:pt x="16785" y="17924"/>
                  </a:lnTo>
                  <a:lnTo>
                    <a:pt x="21478" y="13782"/>
                  </a:lnTo>
                  <a:lnTo>
                    <a:pt x="23841" y="11567"/>
                  </a:lnTo>
                  <a:lnTo>
                    <a:pt x="27004" y="10089"/>
                  </a:lnTo>
                  <a:lnTo>
                    <a:pt x="30700" y="9104"/>
                  </a:lnTo>
                  <a:lnTo>
                    <a:pt x="34751" y="8448"/>
                  </a:lnTo>
                  <a:lnTo>
                    <a:pt x="39834" y="7217"/>
                  </a:lnTo>
                  <a:lnTo>
                    <a:pt x="45603" y="5602"/>
                  </a:lnTo>
                  <a:lnTo>
                    <a:pt x="51830" y="3732"/>
                  </a:lnTo>
                  <a:lnTo>
                    <a:pt x="56776" y="2485"/>
                  </a:lnTo>
                  <a:lnTo>
                    <a:pt x="60867" y="1654"/>
                  </a:lnTo>
                  <a:lnTo>
                    <a:pt x="64387" y="1100"/>
                  </a:lnTo>
                  <a:lnTo>
                    <a:pt x="68322" y="730"/>
                  </a:lnTo>
                  <a:lnTo>
                    <a:pt x="72533" y="484"/>
                  </a:lnTo>
                  <a:lnTo>
                    <a:pt x="81445" y="210"/>
                  </a:lnTo>
                  <a:lnTo>
                    <a:pt x="112204" y="4"/>
                  </a:lnTo>
                  <a:lnTo>
                    <a:pt x="115281" y="0"/>
                  </a:lnTo>
                  <a:lnTo>
                    <a:pt x="118126" y="791"/>
                  </a:lnTo>
                  <a:lnTo>
                    <a:pt x="123404" y="3786"/>
                  </a:lnTo>
                  <a:lnTo>
                    <a:pt x="128396" y="7763"/>
                  </a:lnTo>
                  <a:lnTo>
                    <a:pt x="130838" y="9935"/>
                  </a:lnTo>
                  <a:lnTo>
                    <a:pt x="132466" y="12177"/>
                  </a:lnTo>
                  <a:lnTo>
                    <a:pt x="133552" y="14465"/>
                  </a:lnTo>
                  <a:lnTo>
                    <a:pt x="134276" y="16784"/>
                  </a:lnTo>
                  <a:lnTo>
                    <a:pt x="134758" y="19124"/>
                  </a:lnTo>
                  <a:lnTo>
                    <a:pt x="135080" y="21478"/>
                  </a:lnTo>
                  <a:lnTo>
                    <a:pt x="135294" y="23840"/>
                  </a:lnTo>
                  <a:lnTo>
                    <a:pt x="134643" y="26210"/>
                  </a:lnTo>
                  <a:lnTo>
                    <a:pt x="133416" y="28583"/>
                  </a:lnTo>
                  <a:lnTo>
                    <a:pt x="131803" y="30959"/>
                  </a:lnTo>
                  <a:lnTo>
                    <a:pt x="130729" y="34130"/>
                  </a:lnTo>
                  <a:lnTo>
                    <a:pt x="130012" y="37831"/>
                  </a:lnTo>
                  <a:lnTo>
                    <a:pt x="129535" y="41887"/>
                  </a:lnTo>
                  <a:lnTo>
                    <a:pt x="128423" y="45384"/>
                  </a:lnTo>
                  <a:lnTo>
                    <a:pt x="126887" y="48510"/>
                  </a:lnTo>
                  <a:lnTo>
                    <a:pt x="125070" y="51387"/>
                  </a:lnTo>
                  <a:lnTo>
                    <a:pt x="123065" y="54893"/>
                  </a:lnTo>
                  <a:lnTo>
                    <a:pt x="118720" y="63021"/>
                  </a:lnTo>
                  <a:lnTo>
                    <a:pt x="116450" y="66617"/>
                  </a:lnTo>
                  <a:lnTo>
                    <a:pt x="114143" y="69809"/>
                  </a:lnTo>
                  <a:lnTo>
                    <a:pt x="111812" y="72730"/>
                  </a:lnTo>
                  <a:lnTo>
                    <a:pt x="109463" y="76265"/>
                  </a:lnTo>
                  <a:lnTo>
                    <a:pt x="107104" y="80209"/>
                  </a:lnTo>
                  <a:lnTo>
                    <a:pt x="104738" y="84426"/>
                  </a:lnTo>
                  <a:lnTo>
                    <a:pt x="102366" y="88031"/>
                  </a:lnTo>
                  <a:lnTo>
                    <a:pt x="99991" y="91228"/>
                  </a:lnTo>
                  <a:lnTo>
                    <a:pt x="97614" y="94154"/>
                  </a:lnTo>
                  <a:lnTo>
                    <a:pt x="95236" y="96897"/>
                  </a:lnTo>
                  <a:lnTo>
                    <a:pt x="92857" y="99520"/>
                  </a:lnTo>
                  <a:lnTo>
                    <a:pt x="88096" y="104552"/>
                  </a:lnTo>
                  <a:lnTo>
                    <a:pt x="71576" y="121282"/>
                  </a:lnTo>
                  <a:lnTo>
                    <a:pt x="65402" y="127461"/>
                  </a:lnTo>
                  <a:lnTo>
                    <a:pt x="65030" y="128628"/>
                  </a:lnTo>
                  <a:lnTo>
                    <a:pt x="64616" y="132040"/>
                  </a:lnTo>
                  <a:lnTo>
                    <a:pt x="64384" y="134631"/>
                  </a:lnTo>
                  <a:lnTo>
                    <a:pt x="65145" y="134995"/>
                  </a:lnTo>
                  <a:lnTo>
                    <a:pt x="70445" y="135627"/>
                  </a:lnTo>
                  <a:lnTo>
                    <a:pt x="76938" y="135704"/>
                  </a:lnTo>
                  <a:lnTo>
                    <a:pt x="95271" y="135722"/>
                  </a:lnTo>
                  <a:lnTo>
                    <a:pt x="97642" y="134928"/>
                  </a:lnTo>
                  <a:lnTo>
                    <a:pt x="102394" y="131930"/>
                  </a:lnTo>
                  <a:lnTo>
                    <a:pt x="109269" y="130068"/>
                  </a:lnTo>
                  <a:lnTo>
                    <a:pt x="113324" y="129572"/>
                  </a:lnTo>
                  <a:lnTo>
                    <a:pt x="117616" y="129241"/>
                  </a:lnTo>
                  <a:lnTo>
                    <a:pt x="122064" y="129020"/>
                  </a:lnTo>
                  <a:lnTo>
                    <a:pt x="133793" y="128710"/>
                  </a:lnTo>
                  <a:lnTo>
                    <a:pt x="136818" y="128666"/>
                  </a:lnTo>
                  <a:lnTo>
                    <a:pt x="139627" y="127843"/>
                  </a:lnTo>
                  <a:lnTo>
                    <a:pt x="144867" y="124812"/>
                  </a:lnTo>
                  <a:lnTo>
                    <a:pt x="148169" y="123687"/>
                  </a:lnTo>
                  <a:lnTo>
                    <a:pt x="151958" y="122936"/>
                  </a:lnTo>
                  <a:lnTo>
                    <a:pt x="156071" y="122436"/>
                  </a:lnTo>
                  <a:lnTo>
                    <a:pt x="162759" y="121880"/>
                  </a:lnTo>
                  <a:lnTo>
                    <a:pt x="169170" y="121633"/>
                  </a:lnTo>
                  <a:lnTo>
                    <a:pt x="190820" y="121461"/>
                  </a:lnTo>
                  <a:lnTo>
                    <a:pt x="221448" y="1214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037"/>
            <p:cNvSpPr/>
            <p:nvPr/>
          </p:nvSpPr>
          <p:spPr>
            <a:xfrm>
              <a:off x="5572125" y="2886075"/>
              <a:ext cx="164269" cy="342901"/>
            </a:xfrm>
            <a:custGeom>
              <a:avLst/>
              <a:gdLst/>
              <a:ahLst/>
              <a:cxnLst/>
              <a:rect l="0" t="0" r="0" b="0"/>
              <a:pathLst>
                <a:path w="164269" h="342901">
                  <a:moveTo>
                    <a:pt x="0" y="0"/>
                  </a:moveTo>
                  <a:lnTo>
                    <a:pt x="20853" y="0"/>
                  </a:lnTo>
                  <a:lnTo>
                    <a:pt x="24221" y="793"/>
                  </a:lnTo>
                  <a:lnTo>
                    <a:pt x="27259" y="2116"/>
                  </a:lnTo>
                  <a:lnTo>
                    <a:pt x="30079" y="3792"/>
                  </a:lnTo>
                  <a:lnTo>
                    <a:pt x="32753" y="4909"/>
                  </a:lnTo>
                  <a:lnTo>
                    <a:pt x="37840" y="6150"/>
                  </a:lnTo>
                  <a:lnTo>
                    <a:pt x="41101" y="8069"/>
                  </a:lnTo>
                  <a:lnTo>
                    <a:pt x="44863" y="10935"/>
                  </a:lnTo>
                  <a:lnTo>
                    <a:pt x="48959" y="14434"/>
                  </a:lnTo>
                  <a:lnTo>
                    <a:pt x="53277" y="17560"/>
                  </a:lnTo>
                  <a:lnTo>
                    <a:pt x="57742" y="20438"/>
                  </a:lnTo>
                  <a:lnTo>
                    <a:pt x="62307" y="23150"/>
                  </a:lnTo>
                  <a:lnTo>
                    <a:pt x="66938" y="25752"/>
                  </a:lnTo>
                  <a:lnTo>
                    <a:pt x="76317" y="30760"/>
                  </a:lnTo>
                  <a:lnTo>
                    <a:pt x="81040" y="34000"/>
                  </a:lnTo>
                  <a:lnTo>
                    <a:pt x="85777" y="37748"/>
                  </a:lnTo>
                  <a:lnTo>
                    <a:pt x="90521" y="41834"/>
                  </a:lnTo>
                  <a:lnTo>
                    <a:pt x="95272" y="45351"/>
                  </a:lnTo>
                  <a:lnTo>
                    <a:pt x="100027" y="48491"/>
                  </a:lnTo>
                  <a:lnTo>
                    <a:pt x="104785" y="51377"/>
                  </a:lnTo>
                  <a:lnTo>
                    <a:pt x="109544" y="54889"/>
                  </a:lnTo>
                  <a:lnTo>
                    <a:pt x="114304" y="58817"/>
                  </a:lnTo>
                  <a:lnTo>
                    <a:pt x="119065" y="63024"/>
                  </a:lnTo>
                  <a:lnTo>
                    <a:pt x="128588" y="71931"/>
                  </a:lnTo>
                  <a:lnTo>
                    <a:pt x="133351" y="76529"/>
                  </a:lnTo>
                  <a:lnTo>
                    <a:pt x="137319" y="81975"/>
                  </a:lnTo>
                  <a:lnTo>
                    <a:pt x="140758" y="87988"/>
                  </a:lnTo>
                  <a:lnTo>
                    <a:pt x="151982" y="110954"/>
                  </a:lnTo>
                  <a:lnTo>
                    <a:pt x="154502" y="116832"/>
                  </a:lnTo>
                  <a:lnTo>
                    <a:pt x="156976" y="123132"/>
                  </a:lnTo>
                  <a:lnTo>
                    <a:pt x="159420" y="129713"/>
                  </a:lnTo>
                  <a:lnTo>
                    <a:pt x="161048" y="135687"/>
                  </a:lnTo>
                  <a:lnTo>
                    <a:pt x="162135" y="141258"/>
                  </a:lnTo>
                  <a:lnTo>
                    <a:pt x="162858" y="146559"/>
                  </a:lnTo>
                  <a:lnTo>
                    <a:pt x="163341" y="152475"/>
                  </a:lnTo>
                  <a:lnTo>
                    <a:pt x="163663" y="158800"/>
                  </a:lnTo>
                  <a:lnTo>
                    <a:pt x="164020" y="172177"/>
                  </a:lnTo>
                  <a:lnTo>
                    <a:pt x="164268" y="207264"/>
                  </a:lnTo>
                  <a:lnTo>
                    <a:pt x="163487" y="215170"/>
                  </a:lnTo>
                  <a:lnTo>
                    <a:pt x="162172" y="223615"/>
                  </a:lnTo>
                  <a:lnTo>
                    <a:pt x="160502" y="232420"/>
                  </a:lnTo>
                  <a:lnTo>
                    <a:pt x="158595" y="240672"/>
                  </a:lnTo>
                  <a:lnTo>
                    <a:pt x="156530" y="248554"/>
                  </a:lnTo>
                  <a:lnTo>
                    <a:pt x="154359" y="256190"/>
                  </a:lnTo>
                  <a:lnTo>
                    <a:pt x="152119" y="262868"/>
                  </a:lnTo>
                  <a:lnTo>
                    <a:pt x="149831" y="268908"/>
                  </a:lnTo>
                  <a:lnTo>
                    <a:pt x="147513" y="274522"/>
                  </a:lnTo>
                  <a:lnTo>
                    <a:pt x="144379" y="280646"/>
                  </a:lnTo>
                  <a:lnTo>
                    <a:pt x="140702" y="287109"/>
                  </a:lnTo>
                  <a:lnTo>
                    <a:pt x="136664" y="293800"/>
                  </a:lnTo>
                  <a:lnTo>
                    <a:pt x="133178" y="299054"/>
                  </a:lnTo>
                  <a:lnTo>
                    <a:pt x="130060" y="303351"/>
                  </a:lnTo>
                  <a:lnTo>
                    <a:pt x="127188" y="307008"/>
                  </a:lnTo>
                  <a:lnTo>
                    <a:pt x="124479" y="311035"/>
                  </a:lnTo>
                  <a:lnTo>
                    <a:pt x="119353" y="319742"/>
                  </a:lnTo>
                  <a:lnTo>
                    <a:pt x="114429" y="326786"/>
                  </a:lnTo>
                  <a:lnTo>
                    <a:pt x="108592" y="333984"/>
                  </a:lnTo>
                  <a:lnTo>
                    <a:pt x="103789" y="339023"/>
                  </a:lnTo>
                  <a:lnTo>
                    <a:pt x="100343" y="342559"/>
                  </a:lnTo>
                  <a:lnTo>
                    <a:pt x="96318" y="342799"/>
                  </a:lnTo>
                  <a:lnTo>
                    <a:pt x="92868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038"/>
            <p:cNvSpPr/>
            <p:nvPr/>
          </p:nvSpPr>
          <p:spPr>
            <a:xfrm>
              <a:off x="5886450" y="3000375"/>
              <a:ext cx="142876" cy="7144"/>
            </a:xfrm>
            <a:custGeom>
              <a:avLst/>
              <a:gdLst/>
              <a:ahLst/>
              <a:cxnLst/>
              <a:rect l="0" t="0" r="0" b="0"/>
              <a:pathLst>
                <a:path w="142876" h="7144">
                  <a:moveTo>
                    <a:pt x="0" y="7143"/>
                  </a:moveTo>
                  <a:lnTo>
                    <a:pt x="40910" y="7143"/>
                  </a:lnTo>
                  <a:lnTo>
                    <a:pt x="45530" y="6350"/>
                  </a:lnTo>
                  <a:lnTo>
                    <a:pt x="50197" y="5027"/>
                  </a:lnTo>
                  <a:lnTo>
                    <a:pt x="54895" y="3351"/>
                  </a:lnTo>
                  <a:lnTo>
                    <a:pt x="59616" y="2234"/>
                  </a:lnTo>
                  <a:lnTo>
                    <a:pt x="64350" y="1489"/>
                  </a:lnTo>
                  <a:lnTo>
                    <a:pt x="69093" y="992"/>
                  </a:lnTo>
                  <a:lnTo>
                    <a:pt x="73050" y="662"/>
                  </a:lnTo>
                  <a:lnTo>
                    <a:pt x="76481" y="441"/>
                  </a:lnTo>
                  <a:lnTo>
                    <a:pt x="79562" y="294"/>
                  </a:lnTo>
                  <a:lnTo>
                    <a:pt x="87219" y="130"/>
                  </a:lnTo>
                  <a:lnTo>
                    <a:pt x="139077" y="0"/>
                  </a:lnTo>
                  <a:lnTo>
                    <a:pt x="140342" y="793"/>
                  </a:lnTo>
                  <a:lnTo>
                    <a:pt x="141187" y="2116"/>
                  </a:lnTo>
                  <a:lnTo>
                    <a:pt x="142875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039"/>
            <p:cNvSpPr/>
            <p:nvPr/>
          </p:nvSpPr>
          <p:spPr>
            <a:xfrm>
              <a:off x="5872162" y="3078956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0"/>
                  </a:moveTo>
                  <a:lnTo>
                    <a:pt x="6151" y="0"/>
                  </a:lnTo>
                  <a:lnTo>
                    <a:pt x="7276" y="794"/>
                  </a:lnTo>
                  <a:lnTo>
                    <a:pt x="8819" y="2116"/>
                  </a:lnTo>
                  <a:lnTo>
                    <a:pt x="10642" y="3792"/>
                  </a:lnTo>
                  <a:lnTo>
                    <a:pt x="12651" y="4909"/>
                  </a:lnTo>
                  <a:lnTo>
                    <a:pt x="14784" y="5654"/>
                  </a:lnTo>
                  <a:lnTo>
                    <a:pt x="17000" y="6151"/>
                  </a:lnTo>
                  <a:lnTo>
                    <a:pt x="19271" y="5688"/>
                  </a:lnTo>
                  <a:lnTo>
                    <a:pt x="21579" y="4586"/>
                  </a:lnTo>
                  <a:lnTo>
                    <a:pt x="23911" y="3057"/>
                  </a:lnTo>
                  <a:lnTo>
                    <a:pt x="27053" y="2038"/>
                  </a:lnTo>
                  <a:lnTo>
                    <a:pt x="30735" y="1359"/>
                  </a:lnTo>
                  <a:lnTo>
                    <a:pt x="34778" y="906"/>
                  </a:lnTo>
                  <a:lnTo>
                    <a:pt x="39060" y="604"/>
                  </a:lnTo>
                  <a:lnTo>
                    <a:pt x="43503" y="402"/>
                  </a:lnTo>
                  <a:lnTo>
                    <a:pt x="52672" y="179"/>
                  </a:lnTo>
                  <a:lnTo>
                    <a:pt x="100986" y="2"/>
                  </a:lnTo>
                  <a:lnTo>
                    <a:pt x="104630" y="795"/>
                  </a:lnTo>
                  <a:lnTo>
                    <a:pt x="108648" y="2117"/>
                  </a:lnTo>
                  <a:lnTo>
                    <a:pt x="112912" y="3793"/>
                  </a:lnTo>
                  <a:lnTo>
                    <a:pt x="116550" y="4910"/>
                  </a:lnTo>
                  <a:lnTo>
                    <a:pt x="119769" y="5654"/>
                  </a:lnTo>
                  <a:lnTo>
                    <a:pt x="122709" y="6151"/>
                  </a:lnTo>
                  <a:lnTo>
                    <a:pt x="126256" y="6482"/>
                  </a:lnTo>
                  <a:lnTo>
                    <a:pt x="130208" y="6702"/>
                  </a:lnTo>
                  <a:lnTo>
                    <a:pt x="138039" y="6948"/>
                  </a:lnTo>
                  <a:lnTo>
                    <a:pt x="149534" y="7105"/>
                  </a:lnTo>
                  <a:lnTo>
                    <a:pt x="171450" y="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040"/>
            <p:cNvSpPr/>
            <p:nvPr/>
          </p:nvSpPr>
          <p:spPr>
            <a:xfrm>
              <a:off x="6165057" y="2864643"/>
              <a:ext cx="142875" cy="378620"/>
            </a:xfrm>
            <a:custGeom>
              <a:avLst/>
              <a:gdLst/>
              <a:ahLst/>
              <a:cxnLst/>
              <a:rect l="0" t="0" r="0" b="0"/>
              <a:pathLst>
                <a:path w="142875" h="378620">
                  <a:moveTo>
                    <a:pt x="128586" y="0"/>
                  </a:moveTo>
                  <a:lnTo>
                    <a:pt x="121530" y="0"/>
                  </a:lnTo>
                  <a:lnTo>
                    <a:pt x="117676" y="3793"/>
                  </a:lnTo>
                  <a:lnTo>
                    <a:pt x="111507" y="9943"/>
                  </a:lnTo>
                  <a:lnTo>
                    <a:pt x="108469" y="12185"/>
                  </a:lnTo>
                  <a:lnTo>
                    <a:pt x="104856" y="14474"/>
                  </a:lnTo>
                  <a:lnTo>
                    <a:pt x="100860" y="16793"/>
                  </a:lnTo>
                  <a:lnTo>
                    <a:pt x="97402" y="19927"/>
                  </a:lnTo>
                  <a:lnTo>
                    <a:pt x="94303" y="23603"/>
                  </a:lnTo>
                  <a:lnTo>
                    <a:pt x="91444" y="27642"/>
                  </a:lnTo>
                  <a:lnTo>
                    <a:pt x="88743" y="31128"/>
                  </a:lnTo>
                  <a:lnTo>
                    <a:pt x="86149" y="34246"/>
                  </a:lnTo>
                  <a:lnTo>
                    <a:pt x="83626" y="37118"/>
                  </a:lnTo>
                  <a:lnTo>
                    <a:pt x="78706" y="42426"/>
                  </a:lnTo>
                  <a:lnTo>
                    <a:pt x="73080" y="48225"/>
                  </a:lnTo>
                  <a:lnTo>
                    <a:pt x="55768" y="65657"/>
                  </a:lnTo>
                  <a:lnTo>
                    <a:pt x="53847" y="68377"/>
                  </a:lnTo>
                  <a:lnTo>
                    <a:pt x="49556" y="76793"/>
                  </a:lnTo>
                  <a:lnTo>
                    <a:pt x="46531" y="80564"/>
                  </a:lnTo>
                  <a:lnTo>
                    <a:pt x="42926" y="84666"/>
                  </a:lnTo>
                  <a:lnTo>
                    <a:pt x="39730" y="88988"/>
                  </a:lnTo>
                  <a:lnTo>
                    <a:pt x="36805" y="93457"/>
                  </a:lnTo>
                  <a:lnTo>
                    <a:pt x="34061" y="98023"/>
                  </a:lnTo>
                  <a:lnTo>
                    <a:pt x="31438" y="102655"/>
                  </a:lnTo>
                  <a:lnTo>
                    <a:pt x="26407" y="112035"/>
                  </a:lnTo>
                  <a:lnTo>
                    <a:pt x="19113" y="126241"/>
                  </a:lnTo>
                  <a:lnTo>
                    <a:pt x="16431" y="135747"/>
                  </a:lnTo>
                  <a:lnTo>
                    <a:pt x="14446" y="145263"/>
                  </a:lnTo>
                  <a:lnTo>
                    <a:pt x="10917" y="154785"/>
                  </a:lnTo>
                  <a:lnTo>
                    <a:pt x="6704" y="162191"/>
                  </a:lnTo>
                  <a:lnTo>
                    <a:pt x="4469" y="165278"/>
                  </a:lnTo>
                  <a:lnTo>
                    <a:pt x="1986" y="172940"/>
                  </a:lnTo>
                  <a:lnTo>
                    <a:pt x="882" y="181637"/>
                  </a:lnTo>
                  <a:lnTo>
                    <a:pt x="391" y="190794"/>
                  </a:lnTo>
                  <a:lnTo>
                    <a:pt x="173" y="200156"/>
                  </a:lnTo>
                  <a:lnTo>
                    <a:pt x="0" y="261939"/>
                  </a:lnTo>
                  <a:lnTo>
                    <a:pt x="793" y="265907"/>
                  </a:lnTo>
                  <a:lnTo>
                    <a:pt x="4909" y="276078"/>
                  </a:lnTo>
                  <a:lnTo>
                    <a:pt x="6150" y="284362"/>
                  </a:lnTo>
                  <a:lnTo>
                    <a:pt x="8818" y="293335"/>
                  </a:lnTo>
                  <a:lnTo>
                    <a:pt x="12650" y="301822"/>
                  </a:lnTo>
                  <a:lnTo>
                    <a:pt x="16999" y="308239"/>
                  </a:lnTo>
                  <a:lnTo>
                    <a:pt x="20063" y="311855"/>
                  </a:lnTo>
                  <a:lnTo>
                    <a:pt x="23694" y="315853"/>
                  </a:lnTo>
                  <a:lnTo>
                    <a:pt x="34272" y="326949"/>
                  </a:lnTo>
                  <a:lnTo>
                    <a:pt x="44957" y="337809"/>
                  </a:lnTo>
                  <a:lnTo>
                    <a:pt x="48227" y="340300"/>
                  </a:lnTo>
                  <a:lnTo>
                    <a:pt x="51995" y="342754"/>
                  </a:lnTo>
                  <a:lnTo>
                    <a:pt x="56094" y="345184"/>
                  </a:lnTo>
                  <a:lnTo>
                    <a:pt x="59621" y="347598"/>
                  </a:lnTo>
                  <a:lnTo>
                    <a:pt x="62765" y="350001"/>
                  </a:lnTo>
                  <a:lnTo>
                    <a:pt x="65656" y="352396"/>
                  </a:lnTo>
                  <a:lnTo>
                    <a:pt x="68376" y="353993"/>
                  </a:lnTo>
                  <a:lnTo>
                    <a:pt x="70984" y="355058"/>
                  </a:lnTo>
                  <a:lnTo>
                    <a:pt x="73516" y="355768"/>
                  </a:lnTo>
                  <a:lnTo>
                    <a:pt x="76791" y="357035"/>
                  </a:lnTo>
                  <a:lnTo>
                    <a:pt x="80562" y="358674"/>
                  </a:lnTo>
                  <a:lnTo>
                    <a:pt x="84664" y="360560"/>
                  </a:lnTo>
                  <a:lnTo>
                    <a:pt x="88193" y="361817"/>
                  </a:lnTo>
                  <a:lnTo>
                    <a:pt x="91339" y="362655"/>
                  </a:lnTo>
                  <a:lnTo>
                    <a:pt x="94229" y="363214"/>
                  </a:lnTo>
                  <a:lnTo>
                    <a:pt x="96950" y="364380"/>
                  </a:lnTo>
                  <a:lnTo>
                    <a:pt x="99558" y="365952"/>
                  </a:lnTo>
                  <a:lnTo>
                    <a:pt x="102091" y="367793"/>
                  </a:lnTo>
                  <a:lnTo>
                    <a:pt x="105366" y="369020"/>
                  </a:lnTo>
                  <a:lnTo>
                    <a:pt x="109137" y="369839"/>
                  </a:lnTo>
                  <a:lnTo>
                    <a:pt x="113239" y="370384"/>
                  </a:lnTo>
                  <a:lnTo>
                    <a:pt x="115973" y="371542"/>
                  </a:lnTo>
                  <a:lnTo>
                    <a:pt x="117797" y="373107"/>
                  </a:lnTo>
                  <a:lnTo>
                    <a:pt x="119012" y="374944"/>
                  </a:lnTo>
                  <a:lnTo>
                    <a:pt x="120616" y="376169"/>
                  </a:lnTo>
                  <a:lnTo>
                    <a:pt x="122479" y="376986"/>
                  </a:lnTo>
                  <a:lnTo>
                    <a:pt x="126665" y="377893"/>
                  </a:lnTo>
                  <a:lnTo>
                    <a:pt x="128893" y="378135"/>
                  </a:lnTo>
                  <a:lnTo>
                    <a:pt x="134380" y="378523"/>
                  </a:lnTo>
                  <a:lnTo>
                    <a:pt x="137247" y="378577"/>
                  </a:lnTo>
                  <a:lnTo>
                    <a:pt x="142874" y="3786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041"/>
            <p:cNvSpPr/>
            <p:nvPr/>
          </p:nvSpPr>
          <p:spPr>
            <a:xfrm>
              <a:off x="6315075" y="2964690"/>
              <a:ext cx="207169" cy="192845"/>
            </a:xfrm>
            <a:custGeom>
              <a:avLst/>
              <a:gdLst/>
              <a:ahLst/>
              <a:cxnLst/>
              <a:rect l="0" t="0" r="0" b="0"/>
              <a:pathLst>
                <a:path w="207169" h="192845">
                  <a:moveTo>
                    <a:pt x="0" y="57116"/>
                  </a:moveTo>
                  <a:lnTo>
                    <a:pt x="0" y="46474"/>
                  </a:lnTo>
                  <a:lnTo>
                    <a:pt x="794" y="44465"/>
                  </a:lnTo>
                  <a:lnTo>
                    <a:pt x="3792" y="40116"/>
                  </a:lnTo>
                  <a:lnTo>
                    <a:pt x="7771" y="35537"/>
                  </a:lnTo>
                  <a:lnTo>
                    <a:pt x="13000" y="29923"/>
                  </a:lnTo>
                  <a:lnTo>
                    <a:pt x="17698" y="25158"/>
                  </a:lnTo>
                  <a:lnTo>
                    <a:pt x="24005" y="20952"/>
                  </a:lnTo>
                  <a:lnTo>
                    <a:pt x="27909" y="18719"/>
                  </a:lnTo>
                  <a:lnTo>
                    <a:pt x="34364" y="16238"/>
                  </a:lnTo>
                  <a:lnTo>
                    <a:pt x="37197" y="15576"/>
                  </a:lnTo>
                  <a:lnTo>
                    <a:pt x="42461" y="12725"/>
                  </a:lnTo>
                  <a:lnTo>
                    <a:pt x="48240" y="8812"/>
                  </a:lnTo>
                  <a:lnTo>
                    <a:pt x="52004" y="6657"/>
                  </a:lnTo>
                  <a:lnTo>
                    <a:pt x="56100" y="4426"/>
                  </a:lnTo>
                  <a:lnTo>
                    <a:pt x="60419" y="2939"/>
                  </a:lnTo>
                  <a:lnTo>
                    <a:pt x="64885" y="1948"/>
                  </a:lnTo>
                  <a:lnTo>
                    <a:pt x="69450" y="1287"/>
                  </a:lnTo>
                  <a:lnTo>
                    <a:pt x="74081" y="847"/>
                  </a:lnTo>
                  <a:lnTo>
                    <a:pt x="78756" y="553"/>
                  </a:lnTo>
                  <a:lnTo>
                    <a:pt x="87390" y="227"/>
                  </a:lnTo>
                  <a:lnTo>
                    <a:pt x="96713" y="43"/>
                  </a:lnTo>
                  <a:lnTo>
                    <a:pt x="101986" y="0"/>
                  </a:lnTo>
                  <a:lnTo>
                    <a:pt x="104502" y="782"/>
                  </a:lnTo>
                  <a:lnTo>
                    <a:pt x="109416" y="3768"/>
                  </a:lnTo>
                  <a:lnTo>
                    <a:pt x="114246" y="5625"/>
                  </a:lnTo>
                  <a:lnTo>
                    <a:pt x="116645" y="6120"/>
                  </a:lnTo>
                  <a:lnTo>
                    <a:pt x="121428" y="8786"/>
                  </a:lnTo>
                  <a:lnTo>
                    <a:pt x="123814" y="10609"/>
                  </a:lnTo>
                  <a:lnTo>
                    <a:pt x="128582" y="12633"/>
                  </a:lnTo>
                  <a:lnTo>
                    <a:pt x="130965" y="13173"/>
                  </a:lnTo>
                  <a:lnTo>
                    <a:pt x="135730" y="15890"/>
                  </a:lnTo>
                  <a:lnTo>
                    <a:pt x="140493" y="19743"/>
                  </a:lnTo>
                  <a:lnTo>
                    <a:pt x="145256" y="24101"/>
                  </a:lnTo>
                  <a:lnTo>
                    <a:pt x="146843" y="27169"/>
                  </a:lnTo>
                  <a:lnTo>
                    <a:pt x="147901" y="30801"/>
                  </a:lnTo>
                  <a:lnTo>
                    <a:pt x="148607" y="34810"/>
                  </a:lnTo>
                  <a:lnTo>
                    <a:pt x="149077" y="38277"/>
                  </a:lnTo>
                  <a:lnTo>
                    <a:pt x="149600" y="44245"/>
                  </a:lnTo>
                  <a:lnTo>
                    <a:pt x="149740" y="47742"/>
                  </a:lnTo>
                  <a:lnTo>
                    <a:pt x="149936" y="59453"/>
                  </a:lnTo>
                  <a:lnTo>
                    <a:pt x="150007" y="77258"/>
                  </a:lnTo>
                  <a:lnTo>
                    <a:pt x="149217" y="80863"/>
                  </a:lnTo>
                  <a:lnTo>
                    <a:pt x="147897" y="84059"/>
                  </a:lnTo>
                  <a:lnTo>
                    <a:pt x="146223" y="86984"/>
                  </a:lnTo>
                  <a:lnTo>
                    <a:pt x="145107" y="90522"/>
                  </a:lnTo>
                  <a:lnTo>
                    <a:pt x="144363" y="94468"/>
                  </a:lnTo>
                  <a:lnTo>
                    <a:pt x="143867" y="98686"/>
                  </a:lnTo>
                  <a:lnTo>
                    <a:pt x="141948" y="103085"/>
                  </a:lnTo>
                  <a:lnTo>
                    <a:pt x="139082" y="107606"/>
                  </a:lnTo>
                  <a:lnTo>
                    <a:pt x="135584" y="112207"/>
                  </a:lnTo>
                  <a:lnTo>
                    <a:pt x="133251" y="116069"/>
                  </a:lnTo>
                  <a:lnTo>
                    <a:pt x="131697" y="119436"/>
                  </a:lnTo>
                  <a:lnTo>
                    <a:pt x="130660" y="122475"/>
                  </a:lnTo>
                  <a:lnTo>
                    <a:pt x="129176" y="126089"/>
                  </a:lnTo>
                  <a:lnTo>
                    <a:pt x="127392" y="130085"/>
                  </a:lnTo>
                  <a:lnTo>
                    <a:pt x="125409" y="134337"/>
                  </a:lnTo>
                  <a:lnTo>
                    <a:pt x="123293" y="137965"/>
                  </a:lnTo>
                  <a:lnTo>
                    <a:pt x="121089" y="141178"/>
                  </a:lnTo>
                  <a:lnTo>
                    <a:pt x="116523" y="146864"/>
                  </a:lnTo>
                  <a:lnTo>
                    <a:pt x="111848" y="152037"/>
                  </a:lnTo>
                  <a:lnTo>
                    <a:pt x="108697" y="154528"/>
                  </a:lnTo>
                  <a:lnTo>
                    <a:pt x="105008" y="156982"/>
                  </a:lnTo>
                  <a:lnTo>
                    <a:pt x="100961" y="159412"/>
                  </a:lnTo>
                  <a:lnTo>
                    <a:pt x="97470" y="161826"/>
                  </a:lnTo>
                  <a:lnTo>
                    <a:pt x="91474" y="166624"/>
                  </a:lnTo>
                  <a:lnTo>
                    <a:pt x="86163" y="171403"/>
                  </a:lnTo>
                  <a:lnTo>
                    <a:pt x="81157" y="176172"/>
                  </a:lnTo>
                  <a:lnTo>
                    <a:pt x="76286" y="180938"/>
                  </a:lnTo>
                  <a:lnTo>
                    <a:pt x="73083" y="183320"/>
                  </a:lnTo>
                  <a:lnTo>
                    <a:pt x="69359" y="185702"/>
                  </a:lnTo>
                  <a:lnTo>
                    <a:pt x="65289" y="188084"/>
                  </a:lnTo>
                  <a:lnTo>
                    <a:pt x="61782" y="189671"/>
                  </a:lnTo>
                  <a:lnTo>
                    <a:pt x="55769" y="191436"/>
                  </a:lnTo>
                  <a:lnTo>
                    <a:pt x="50451" y="192220"/>
                  </a:lnTo>
                  <a:lnTo>
                    <a:pt x="45441" y="192568"/>
                  </a:lnTo>
                  <a:lnTo>
                    <a:pt x="40568" y="192723"/>
                  </a:lnTo>
                  <a:lnTo>
                    <a:pt x="28586" y="192831"/>
                  </a:lnTo>
                  <a:lnTo>
                    <a:pt x="19052" y="192844"/>
                  </a:lnTo>
                  <a:lnTo>
                    <a:pt x="16670" y="192051"/>
                  </a:lnTo>
                  <a:lnTo>
                    <a:pt x="11907" y="189054"/>
                  </a:lnTo>
                  <a:lnTo>
                    <a:pt x="10319" y="187143"/>
                  </a:lnTo>
                  <a:lnTo>
                    <a:pt x="9261" y="185076"/>
                  </a:lnTo>
                  <a:lnTo>
                    <a:pt x="8555" y="182904"/>
                  </a:lnTo>
                  <a:lnTo>
                    <a:pt x="5654" y="178373"/>
                  </a:lnTo>
                  <a:lnTo>
                    <a:pt x="3769" y="176054"/>
                  </a:lnTo>
                  <a:lnTo>
                    <a:pt x="2513" y="173714"/>
                  </a:lnTo>
                  <a:lnTo>
                    <a:pt x="1116" y="168998"/>
                  </a:lnTo>
                  <a:lnTo>
                    <a:pt x="496" y="164256"/>
                  </a:lnTo>
                  <a:lnTo>
                    <a:pt x="330" y="161880"/>
                  </a:lnTo>
                  <a:lnTo>
                    <a:pt x="1014" y="160296"/>
                  </a:lnTo>
                  <a:lnTo>
                    <a:pt x="2263" y="159240"/>
                  </a:lnTo>
                  <a:lnTo>
                    <a:pt x="3890" y="158536"/>
                  </a:lnTo>
                  <a:lnTo>
                    <a:pt x="9972" y="153753"/>
                  </a:lnTo>
                  <a:lnTo>
                    <a:pt x="14486" y="149543"/>
                  </a:lnTo>
                  <a:lnTo>
                    <a:pt x="23852" y="140372"/>
                  </a:lnTo>
                  <a:lnTo>
                    <a:pt x="27013" y="138020"/>
                  </a:lnTo>
                  <a:lnTo>
                    <a:pt x="30709" y="135658"/>
                  </a:lnTo>
                  <a:lnTo>
                    <a:pt x="34760" y="133290"/>
                  </a:lnTo>
                  <a:lnTo>
                    <a:pt x="38254" y="131711"/>
                  </a:lnTo>
                  <a:lnTo>
                    <a:pt x="44254" y="129957"/>
                  </a:lnTo>
                  <a:lnTo>
                    <a:pt x="47759" y="128695"/>
                  </a:lnTo>
                  <a:lnTo>
                    <a:pt x="51683" y="127060"/>
                  </a:lnTo>
                  <a:lnTo>
                    <a:pt x="55886" y="125177"/>
                  </a:lnTo>
                  <a:lnTo>
                    <a:pt x="60276" y="123921"/>
                  </a:lnTo>
                  <a:lnTo>
                    <a:pt x="64790" y="123084"/>
                  </a:lnTo>
                  <a:lnTo>
                    <a:pt x="69387" y="122526"/>
                  </a:lnTo>
                  <a:lnTo>
                    <a:pt x="74039" y="122154"/>
                  </a:lnTo>
                  <a:lnTo>
                    <a:pt x="78728" y="121906"/>
                  </a:lnTo>
                  <a:lnTo>
                    <a:pt x="88172" y="121630"/>
                  </a:lnTo>
                  <a:lnTo>
                    <a:pt x="97660" y="121507"/>
                  </a:lnTo>
                  <a:lnTo>
                    <a:pt x="102413" y="122268"/>
                  </a:lnTo>
                  <a:lnTo>
                    <a:pt x="107169" y="123570"/>
                  </a:lnTo>
                  <a:lnTo>
                    <a:pt x="111927" y="125231"/>
                  </a:lnTo>
                  <a:lnTo>
                    <a:pt x="116687" y="126338"/>
                  </a:lnTo>
                  <a:lnTo>
                    <a:pt x="121447" y="127077"/>
                  </a:lnTo>
                  <a:lnTo>
                    <a:pt x="126208" y="127569"/>
                  </a:lnTo>
                  <a:lnTo>
                    <a:pt x="130970" y="128691"/>
                  </a:lnTo>
                  <a:lnTo>
                    <a:pt x="135732" y="130232"/>
                  </a:lnTo>
                  <a:lnTo>
                    <a:pt x="140494" y="132054"/>
                  </a:lnTo>
                  <a:lnTo>
                    <a:pt x="144462" y="133268"/>
                  </a:lnTo>
                  <a:lnTo>
                    <a:pt x="147902" y="134078"/>
                  </a:lnTo>
                  <a:lnTo>
                    <a:pt x="150989" y="134618"/>
                  </a:lnTo>
                  <a:lnTo>
                    <a:pt x="156535" y="137334"/>
                  </a:lnTo>
                  <a:lnTo>
                    <a:pt x="162440" y="141187"/>
                  </a:lnTo>
                  <a:lnTo>
                    <a:pt x="166237" y="143326"/>
                  </a:lnTo>
                  <a:lnTo>
                    <a:pt x="170355" y="145546"/>
                  </a:lnTo>
                  <a:lnTo>
                    <a:pt x="173895" y="147819"/>
                  </a:lnTo>
                  <a:lnTo>
                    <a:pt x="179945" y="152461"/>
                  </a:lnTo>
                  <a:lnTo>
                    <a:pt x="185387" y="157000"/>
                  </a:lnTo>
                  <a:lnTo>
                    <a:pt x="191737" y="163158"/>
                  </a:lnTo>
                  <a:lnTo>
                    <a:pt x="196606" y="165893"/>
                  </a:lnTo>
                  <a:lnTo>
                    <a:pt x="207168" y="1714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042"/>
            <p:cNvSpPr/>
            <p:nvPr/>
          </p:nvSpPr>
          <p:spPr>
            <a:xfrm>
              <a:off x="6529387" y="2878931"/>
              <a:ext cx="142840" cy="292895"/>
            </a:xfrm>
            <a:custGeom>
              <a:avLst/>
              <a:gdLst/>
              <a:ahLst/>
              <a:cxnLst/>
              <a:rect l="0" t="0" r="0" b="0"/>
              <a:pathLst>
                <a:path w="142840" h="292895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50" y="3792"/>
                  </a:lnTo>
                  <a:lnTo>
                    <a:pt x="8535" y="4909"/>
                  </a:lnTo>
                  <a:lnTo>
                    <a:pt x="11247" y="5654"/>
                  </a:lnTo>
                  <a:lnTo>
                    <a:pt x="14642" y="6151"/>
                  </a:lnTo>
                  <a:lnTo>
                    <a:pt x="17698" y="7275"/>
                  </a:lnTo>
                  <a:lnTo>
                    <a:pt x="20531" y="8819"/>
                  </a:lnTo>
                  <a:lnTo>
                    <a:pt x="23212" y="10642"/>
                  </a:lnTo>
                  <a:lnTo>
                    <a:pt x="26588" y="12651"/>
                  </a:lnTo>
                  <a:lnTo>
                    <a:pt x="30425" y="14784"/>
                  </a:lnTo>
                  <a:lnTo>
                    <a:pt x="34571" y="16999"/>
                  </a:lnTo>
                  <a:lnTo>
                    <a:pt x="38128" y="19270"/>
                  </a:lnTo>
                  <a:lnTo>
                    <a:pt x="41294" y="21578"/>
                  </a:lnTo>
                  <a:lnTo>
                    <a:pt x="44198" y="23910"/>
                  </a:lnTo>
                  <a:lnTo>
                    <a:pt x="46928" y="26259"/>
                  </a:lnTo>
                  <a:lnTo>
                    <a:pt x="49541" y="28618"/>
                  </a:lnTo>
                  <a:lnTo>
                    <a:pt x="52077" y="30985"/>
                  </a:lnTo>
                  <a:lnTo>
                    <a:pt x="55356" y="33357"/>
                  </a:lnTo>
                  <a:lnTo>
                    <a:pt x="59129" y="35731"/>
                  </a:lnTo>
                  <a:lnTo>
                    <a:pt x="63232" y="38108"/>
                  </a:lnTo>
                  <a:lnTo>
                    <a:pt x="72024" y="42866"/>
                  </a:lnTo>
                  <a:lnTo>
                    <a:pt x="76591" y="45246"/>
                  </a:lnTo>
                  <a:lnTo>
                    <a:pt x="80429" y="48420"/>
                  </a:lnTo>
                  <a:lnTo>
                    <a:pt x="83782" y="52124"/>
                  </a:lnTo>
                  <a:lnTo>
                    <a:pt x="86811" y="56180"/>
                  </a:lnTo>
                  <a:lnTo>
                    <a:pt x="90418" y="59679"/>
                  </a:lnTo>
                  <a:lnTo>
                    <a:pt x="94410" y="62804"/>
                  </a:lnTo>
                  <a:lnTo>
                    <a:pt x="98658" y="65682"/>
                  </a:lnTo>
                  <a:lnTo>
                    <a:pt x="102285" y="69188"/>
                  </a:lnTo>
                  <a:lnTo>
                    <a:pt x="105497" y="73113"/>
                  </a:lnTo>
                  <a:lnTo>
                    <a:pt x="108431" y="77317"/>
                  </a:lnTo>
                  <a:lnTo>
                    <a:pt x="111181" y="81707"/>
                  </a:lnTo>
                  <a:lnTo>
                    <a:pt x="113809" y="86221"/>
                  </a:lnTo>
                  <a:lnTo>
                    <a:pt x="116353" y="90818"/>
                  </a:lnTo>
                  <a:lnTo>
                    <a:pt x="118844" y="94677"/>
                  </a:lnTo>
                  <a:lnTo>
                    <a:pt x="121298" y="98043"/>
                  </a:lnTo>
                  <a:lnTo>
                    <a:pt x="123728" y="101080"/>
                  </a:lnTo>
                  <a:lnTo>
                    <a:pt x="126141" y="105487"/>
                  </a:lnTo>
                  <a:lnTo>
                    <a:pt x="128544" y="110806"/>
                  </a:lnTo>
                  <a:lnTo>
                    <a:pt x="130940" y="116733"/>
                  </a:lnTo>
                  <a:lnTo>
                    <a:pt x="133331" y="122272"/>
                  </a:lnTo>
                  <a:lnTo>
                    <a:pt x="138104" y="132660"/>
                  </a:lnTo>
                  <a:lnTo>
                    <a:pt x="139695" y="137652"/>
                  </a:lnTo>
                  <a:lnTo>
                    <a:pt x="140755" y="142568"/>
                  </a:lnTo>
                  <a:lnTo>
                    <a:pt x="141461" y="147433"/>
                  </a:lnTo>
                  <a:lnTo>
                    <a:pt x="141932" y="152264"/>
                  </a:lnTo>
                  <a:lnTo>
                    <a:pt x="142246" y="157072"/>
                  </a:lnTo>
                  <a:lnTo>
                    <a:pt x="142456" y="161864"/>
                  </a:lnTo>
                  <a:lnTo>
                    <a:pt x="142689" y="173540"/>
                  </a:lnTo>
                  <a:lnTo>
                    <a:pt x="142839" y="196645"/>
                  </a:lnTo>
                  <a:lnTo>
                    <a:pt x="142057" y="202534"/>
                  </a:lnTo>
                  <a:lnTo>
                    <a:pt x="140742" y="208841"/>
                  </a:lnTo>
                  <a:lnTo>
                    <a:pt x="139071" y="215428"/>
                  </a:lnTo>
                  <a:lnTo>
                    <a:pt x="137958" y="221406"/>
                  </a:lnTo>
                  <a:lnTo>
                    <a:pt x="137216" y="226979"/>
                  </a:lnTo>
                  <a:lnTo>
                    <a:pt x="136721" y="232282"/>
                  </a:lnTo>
                  <a:lnTo>
                    <a:pt x="135597" y="237404"/>
                  </a:lnTo>
                  <a:lnTo>
                    <a:pt x="134055" y="242407"/>
                  </a:lnTo>
                  <a:lnTo>
                    <a:pt x="132232" y="247330"/>
                  </a:lnTo>
                  <a:lnTo>
                    <a:pt x="130223" y="252199"/>
                  </a:lnTo>
                  <a:lnTo>
                    <a:pt x="128091" y="257033"/>
                  </a:lnTo>
                  <a:lnTo>
                    <a:pt x="124398" y="265843"/>
                  </a:lnTo>
                  <a:lnTo>
                    <a:pt x="122757" y="272404"/>
                  </a:lnTo>
                  <a:lnTo>
                    <a:pt x="119911" y="277966"/>
                  </a:lnTo>
                  <a:lnTo>
                    <a:pt x="118040" y="280561"/>
                  </a:lnTo>
                  <a:lnTo>
                    <a:pt x="115963" y="285560"/>
                  </a:lnTo>
                  <a:lnTo>
                    <a:pt x="114300" y="2928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043"/>
            <p:cNvSpPr/>
            <p:nvPr/>
          </p:nvSpPr>
          <p:spPr>
            <a:xfrm>
              <a:off x="6736556" y="2850364"/>
              <a:ext cx="135732" cy="157118"/>
            </a:xfrm>
            <a:custGeom>
              <a:avLst/>
              <a:gdLst/>
              <a:ahLst/>
              <a:cxnLst/>
              <a:rect l="0" t="0" r="0" b="0"/>
              <a:pathLst>
                <a:path w="135732" h="157118">
                  <a:moveTo>
                    <a:pt x="0" y="14279"/>
                  </a:moveTo>
                  <a:lnTo>
                    <a:pt x="0" y="10487"/>
                  </a:lnTo>
                  <a:lnTo>
                    <a:pt x="794" y="9370"/>
                  </a:lnTo>
                  <a:lnTo>
                    <a:pt x="2117" y="8625"/>
                  </a:lnTo>
                  <a:lnTo>
                    <a:pt x="5703" y="7798"/>
                  </a:lnTo>
                  <a:lnTo>
                    <a:pt x="9943" y="7430"/>
                  </a:lnTo>
                  <a:lnTo>
                    <a:pt x="12185" y="6538"/>
                  </a:lnTo>
                  <a:lnTo>
                    <a:pt x="14473" y="5150"/>
                  </a:lnTo>
                  <a:lnTo>
                    <a:pt x="16793" y="3430"/>
                  </a:lnTo>
                  <a:lnTo>
                    <a:pt x="19132" y="2284"/>
                  </a:lnTo>
                  <a:lnTo>
                    <a:pt x="21486" y="1520"/>
                  </a:lnTo>
                  <a:lnTo>
                    <a:pt x="23849" y="1010"/>
                  </a:lnTo>
                  <a:lnTo>
                    <a:pt x="26218" y="671"/>
                  </a:lnTo>
                  <a:lnTo>
                    <a:pt x="28591" y="445"/>
                  </a:lnTo>
                  <a:lnTo>
                    <a:pt x="30967" y="294"/>
                  </a:lnTo>
                  <a:lnTo>
                    <a:pt x="37840" y="126"/>
                  </a:lnTo>
                  <a:lnTo>
                    <a:pt x="59237" y="0"/>
                  </a:lnTo>
                  <a:lnTo>
                    <a:pt x="62510" y="791"/>
                  </a:lnTo>
                  <a:lnTo>
                    <a:pt x="66279" y="2112"/>
                  </a:lnTo>
                  <a:lnTo>
                    <a:pt x="70380" y="3786"/>
                  </a:lnTo>
                  <a:lnTo>
                    <a:pt x="73908" y="5697"/>
                  </a:lnTo>
                  <a:lnTo>
                    <a:pt x="77052" y="7764"/>
                  </a:lnTo>
                  <a:lnTo>
                    <a:pt x="79944" y="9936"/>
                  </a:lnTo>
                  <a:lnTo>
                    <a:pt x="82664" y="11383"/>
                  </a:lnTo>
                  <a:lnTo>
                    <a:pt x="85272" y="12349"/>
                  </a:lnTo>
                  <a:lnTo>
                    <a:pt x="87804" y="12992"/>
                  </a:lnTo>
                  <a:lnTo>
                    <a:pt x="91080" y="14215"/>
                  </a:lnTo>
                  <a:lnTo>
                    <a:pt x="94851" y="15824"/>
                  </a:lnTo>
                  <a:lnTo>
                    <a:pt x="98953" y="17690"/>
                  </a:lnTo>
                  <a:lnTo>
                    <a:pt x="101687" y="20522"/>
                  </a:lnTo>
                  <a:lnTo>
                    <a:pt x="103510" y="23997"/>
                  </a:lnTo>
                  <a:lnTo>
                    <a:pt x="104726" y="27902"/>
                  </a:lnTo>
                  <a:lnTo>
                    <a:pt x="106330" y="31298"/>
                  </a:lnTo>
                  <a:lnTo>
                    <a:pt x="108192" y="34357"/>
                  </a:lnTo>
                  <a:lnTo>
                    <a:pt x="110228" y="37189"/>
                  </a:lnTo>
                  <a:lnTo>
                    <a:pt x="111585" y="39871"/>
                  </a:lnTo>
                  <a:lnTo>
                    <a:pt x="112491" y="42453"/>
                  </a:lnTo>
                  <a:lnTo>
                    <a:pt x="113094" y="44968"/>
                  </a:lnTo>
                  <a:lnTo>
                    <a:pt x="113496" y="48232"/>
                  </a:lnTo>
                  <a:lnTo>
                    <a:pt x="113764" y="51996"/>
                  </a:lnTo>
                  <a:lnTo>
                    <a:pt x="113942" y="56092"/>
                  </a:lnTo>
                  <a:lnTo>
                    <a:pt x="113268" y="60411"/>
                  </a:lnTo>
                  <a:lnTo>
                    <a:pt x="112025" y="64877"/>
                  </a:lnTo>
                  <a:lnTo>
                    <a:pt x="110402" y="69443"/>
                  </a:lnTo>
                  <a:lnTo>
                    <a:pt x="108526" y="74074"/>
                  </a:lnTo>
                  <a:lnTo>
                    <a:pt x="106482" y="78749"/>
                  </a:lnTo>
                  <a:lnTo>
                    <a:pt x="102094" y="88176"/>
                  </a:lnTo>
                  <a:lnTo>
                    <a:pt x="97498" y="97657"/>
                  </a:lnTo>
                  <a:lnTo>
                    <a:pt x="95161" y="101615"/>
                  </a:lnTo>
                  <a:lnTo>
                    <a:pt x="92810" y="105047"/>
                  </a:lnTo>
                  <a:lnTo>
                    <a:pt x="90448" y="108128"/>
                  </a:lnTo>
                  <a:lnTo>
                    <a:pt x="88080" y="111770"/>
                  </a:lnTo>
                  <a:lnTo>
                    <a:pt x="85708" y="115786"/>
                  </a:lnTo>
                  <a:lnTo>
                    <a:pt x="83333" y="120050"/>
                  </a:lnTo>
                  <a:lnTo>
                    <a:pt x="80161" y="123687"/>
                  </a:lnTo>
                  <a:lnTo>
                    <a:pt x="76459" y="126905"/>
                  </a:lnTo>
                  <a:lnTo>
                    <a:pt x="72405" y="129845"/>
                  </a:lnTo>
                  <a:lnTo>
                    <a:pt x="68907" y="132598"/>
                  </a:lnTo>
                  <a:lnTo>
                    <a:pt x="65782" y="135227"/>
                  </a:lnTo>
                  <a:lnTo>
                    <a:pt x="62904" y="137774"/>
                  </a:lnTo>
                  <a:lnTo>
                    <a:pt x="57591" y="142720"/>
                  </a:lnTo>
                  <a:lnTo>
                    <a:pt x="47712" y="152363"/>
                  </a:lnTo>
                  <a:lnTo>
                    <a:pt x="45302" y="153960"/>
                  </a:lnTo>
                  <a:lnTo>
                    <a:pt x="42901" y="155025"/>
                  </a:lnTo>
                  <a:lnTo>
                    <a:pt x="40507" y="155735"/>
                  </a:lnTo>
                  <a:lnTo>
                    <a:pt x="38117" y="156208"/>
                  </a:lnTo>
                  <a:lnTo>
                    <a:pt x="35730" y="156523"/>
                  </a:lnTo>
                  <a:lnTo>
                    <a:pt x="33345" y="156734"/>
                  </a:lnTo>
                  <a:lnTo>
                    <a:pt x="30961" y="156874"/>
                  </a:lnTo>
                  <a:lnTo>
                    <a:pt x="22843" y="157117"/>
                  </a:lnTo>
                  <a:lnTo>
                    <a:pt x="19942" y="155021"/>
                  </a:lnTo>
                  <a:lnTo>
                    <a:pt x="15404" y="151001"/>
                  </a:lnTo>
                  <a:lnTo>
                    <a:pt x="15032" y="149877"/>
                  </a:lnTo>
                  <a:lnTo>
                    <a:pt x="14619" y="146511"/>
                  </a:lnTo>
                  <a:lnTo>
                    <a:pt x="14435" y="142370"/>
                  </a:lnTo>
                  <a:lnTo>
                    <a:pt x="14331" y="135576"/>
                  </a:lnTo>
                  <a:lnTo>
                    <a:pt x="14296" y="126169"/>
                  </a:lnTo>
                  <a:lnTo>
                    <a:pt x="15087" y="123797"/>
                  </a:lnTo>
                  <a:lnTo>
                    <a:pt x="18082" y="119046"/>
                  </a:lnTo>
                  <a:lnTo>
                    <a:pt x="20786" y="116667"/>
                  </a:lnTo>
                  <a:lnTo>
                    <a:pt x="24177" y="114288"/>
                  </a:lnTo>
                  <a:lnTo>
                    <a:pt x="28024" y="111908"/>
                  </a:lnTo>
                  <a:lnTo>
                    <a:pt x="31382" y="110321"/>
                  </a:lnTo>
                  <a:lnTo>
                    <a:pt x="34415" y="109264"/>
                  </a:lnTo>
                  <a:lnTo>
                    <a:pt x="37231" y="108558"/>
                  </a:lnTo>
                  <a:lnTo>
                    <a:pt x="39902" y="108088"/>
                  </a:lnTo>
                  <a:lnTo>
                    <a:pt x="42476" y="107775"/>
                  </a:lnTo>
                  <a:lnTo>
                    <a:pt x="44986" y="107566"/>
                  </a:lnTo>
                  <a:lnTo>
                    <a:pt x="48247" y="107427"/>
                  </a:lnTo>
                  <a:lnTo>
                    <a:pt x="56103" y="107272"/>
                  </a:lnTo>
                  <a:lnTo>
                    <a:pt x="79669" y="107159"/>
                  </a:lnTo>
                  <a:lnTo>
                    <a:pt x="83275" y="107949"/>
                  </a:lnTo>
                  <a:lnTo>
                    <a:pt x="87267" y="109269"/>
                  </a:lnTo>
                  <a:lnTo>
                    <a:pt x="91515" y="110944"/>
                  </a:lnTo>
                  <a:lnTo>
                    <a:pt x="95141" y="112060"/>
                  </a:lnTo>
                  <a:lnTo>
                    <a:pt x="98353" y="112804"/>
                  </a:lnTo>
                  <a:lnTo>
                    <a:pt x="101287" y="113300"/>
                  </a:lnTo>
                  <a:lnTo>
                    <a:pt x="104037" y="114424"/>
                  </a:lnTo>
                  <a:lnTo>
                    <a:pt x="106665" y="115968"/>
                  </a:lnTo>
                  <a:lnTo>
                    <a:pt x="109209" y="117790"/>
                  </a:lnTo>
                  <a:lnTo>
                    <a:pt x="111700" y="119799"/>
                  </a:lnTo>
                  <a:lnTo>
                    <a:pt x="114154" y="121932"/>
                  </a:lnTo>
                  <a:lnTo>
                    <a:pt x="116584" y="124148"/>
                  </a:lnTo>
                  <a:lnTo>
                    <a:pt x="121400" y="128726"/>
                  </a:lnTo>
                  <a:lnTo>
                    <a:pt x="123796" y="131059"/>
                  </a:lnTo>
                  <a:lnTo>
                    <a:pt x="126187" y="134201"/>
                  </a:lnTo>
                  <a:lnTo>
                    <a:pt x="128575" y="137883"/>
                  </a:lnTo>
                  <a:lnTo>
                    <a:pt x="135731" y="1500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044"/>
            <p:cNvSpPr/>
            <p:nvPr/>
          </p:nvSpPr>
          <p:spPr>
            <a:xfrm>
              <a:off x="7043737" y="2957512"/>
              <a:ext cx="39830" cy="200026"/>
            </a:xfrm>
            <a:custGeom>
              <a:avLst/>
              <a:gdLst/>
              <a:ahLst/>
              <a:cxnLst/>
              <a:rect l="0" t="0" r="0" b="0"/>
              <a:pathLst>
                <a:path w="39830" h="200026">
                  <a:moveTo>
                    <a:pt x="0" y="0"/>
                  </a:moveTo>
                  <a:lnTo>
                    <a:pt x="0" y="17000"/>
                  </a:lnTo>
                  <a:lnTo>
                    <a:pt x="794" y="20064"/>
                  </a:lnTo>
                  <a:lnTo>
                    <a:pt x="2117" y="23695"/>
                  </a:lnTo>
                  <a:lnTo>
                    <a:pt x="3793" y="27703"/>
                  </a:lnTo>
                  <a:lnTo>
                    <a:pt x="4910" y="31169"/>
                  </a:lnTo>
                  <a:lnTo>
                    <a:pt x="6151" y="37136"/>
                  </a:lnTo>
                  <a:lnTo>
                    <a:pt x="6482" y="40632"/>
                  </a:lnTo>
                  <a:lnTo>
                    <a:pt x="6703" y="44551"/>
                  </a:lnTo>
                  <a:lnTo>
                    <a:pt x="6850" y="48751"/>
                  </a:lnTo>
                  <a:lnTo>
                    <a:pt x="7741" y="53138"/>
                  </a:lnTo>
                  <a:lnTo>
                    <a:pt x="9130" y="57650"/>
                  </a:lnTo>
                  <a:lnTo>
                    <a:pt x="10849" y="62246"/>
                  </a:lnTo>
                  <a:lnTo>
                    <a:pt x="11995" y="66897"/>
                  </a:lnTo>
                  <a:lnTo>
                    <a:pt x="12759" y="71586"/>
                  </a:lnTo>
                  <a:lnTo>
                    <a:pt x="13269" y="76299"/>
                  </a:lnTo>
                  <a:lnTo>
                    <a:pt x="14402" y="81822"/>
                  </a:lnTo>
                  <a:lnTo>
                    <a:pt x="15952" y="87886"/>
                  </a:lnTo>
                  <a:lnTo>
                    <a:pt x="17778" y="94309"/>
                  </a:lnTo>
                  <a:lnTo>
                    <a:pt x="19789" y="100179"/>
                  </a:lnTo>
                  <a:lnTo>
                    <a:pt x="21924" y="105680"/>
                  </a:lnTo>
                  <a:lnTo>
                    <a:pt x="24141" y="110935"/>
                  </a:lnTo>
                  <a:lnTo>
                    <a:pt x="25619" y="116025"/>
                  </a:lnTo>
                  <a:lnTo>
                    <a:pt x="26605" y="121006"/>
                  </a:lnTo>
                  <a:lnTo>
                    <a:pt x="27261" y="125914"/>
                  </a:lnTo>
                  <a:lnTo>
                    <a:pt x="27699" y="130774"/>
                  </a:lnTo>
                  <a:lnTo>
                    <a:pt x="27991" y="135602"/>
                  </a:lnTo>
                  <a:lnTo>
                    <a:pt x="28186" y="140408"/>
                  </a:lnTo>
                  <a:lnTo>
                    <a:pt x="29110" y="144405"/>
                  </a:lnTo>
                  <a:lnTo>
                    <a:pt x="30519" y="147864"/>
                  </a:lnTo>
                  <a:lnTo>
                    <a:pt x="32252" y="150963"/>
                  </a:lnTo>
                  <a:lnTo>
                    <a:pt x="33408" y="154617"/>
                  </a:lnTo>
                  <a:lnTo>
                    <a:pt x="34179" y="158641"/>
                  </a:lnTo>
                  <a:lnTo>
                    <a:pt x="34692" y="162911"/>
                  </a:lnTo>
                  <a:lnTo>
                    <a:pt x="35034" y="166551"/>
                  </a:lnTo>
                  <a:lnTo>
                    <a:pt x="35414" y="172712"/>
                  </a:lnTo>
                  <a:lnTo>
                    <a:pt x="35584" y="178096"/>
                  </a:lnTo>
                  <a:lnTo>
                    <a:pt x="35692" y="188021"/>
                  </a:lnTo>
                  <a:lnTo>
                    <a:pt x="36495" y="189641"/>
                  </a:lnTo>
                  <a:lnTo>
                    <a:pt x="37824" y="190721"/>
                  </a:lnTo>
                  <a:lnTo>
                    <a:pt x="39503" y="191441"/>
                  </a:lnTo>
                  <a:lnTo>
                    <a:pt x="39829" y="192715"/>
                  </a:lnTo>
                  <a:lnTo>
                    <a:pt x="39253" y="194358"/>
                  </a:lnTo>
                  <a:lnTo>
                    <a:pt x="35719" y="2000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045"/>
            <p:cNvSpPr/>
            <p:nvPr/>
          </p:nvSpPr>
          <p:spPr>
            <a:xfrm>
              <a:off x="6965156" y="3043237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6151" y="22424"/>
                  </a:lnTo>
                  <a:lnTo>
                    <a:pt x="8819" y="21873"/>
                  </a:lnTo>
                  <a:lnTo>
                    <a:pt x="14784" y="21562"/>
                  </a:lnTo>
                  <a:lnTo>
                    <a:pt x="20064" y="21489"/>
                  </a:lnTo>
                  <a:lnTo>
                    <a:pt x="37136" y="21439"/>
                  </a:lnTo>
                  <a:lnTo>
                    <a:pt x="40632" y="20643"/>
                  </a:lnTo>
                  <a:lnTo>
                    <a:pt x="44551" y="19318"/>
                  </a:lnTo>
                  <a:lnTo>
                    <a:pt x="48750" y="17641"/>
                  </a:lnTo>
                  <a:lnTo>
                    <a:pt x="53138" y="16523"/>
                  </a:lnTo>
                  <a:lnTo>
                    <a:pt x="57650" y="15778"/>
                  </a:lnTo>
                  <a:lnTo>
                    <a:pt x="62246" y="15281"/>
                  </a:lnTo>
                  <a:lnTo>
                    <a:pt x="66897" y="14950"/>
                  </a:lnTo>
                  <a:lnTo>
                    <a:pt x="71585" y="14729"/>
                  </a:lnTo>
                  <a:lnTo>
                    <a:pt x="81822" y="14484"/>
                  </a:lnTo>
                  <a:lnTo>
                    <a:pt x="94309" y="14375"/>
                  </a:lnTo>
                  <a:lnTo>
                    <a:pt x="100179" y="13552"/>
                  </a:lnTo>
                  <a:lnTo>
                    <a:pt x="105679" y="12210"/>
                  </a:lnTo>
                  <a:lnTo>
                    <a:pt x="110934" y="10521"/>
                  </a:lnTo>
                  <a:lnTo>
                    <a:pt x="116819" y="9395"/>
                  </a:lnTo>
                  <a:lnTo>
                    <a:pt x="123122" y="8645"/>
                  </a:lnTo>
                  <a:lnTo>
                    <a:pt x="129707" y="8144"/>
                  </a:lnTo>
                  <a:lnTo>
                    <a:pt x="135684" y="7017"/>
                  </a:lnTo>
                  <a:lnTo>
                    <a:pt x="141255" y="5472"/>
                  </a:lnTo>
                  <a:lnTo>
                    <a:pt x="146557" y="3648"/>
                  </a:lnTo>
                  <a:lnTo>
                    <a:pt x="151680" y="2432"/>
                  </a:lnTo>
                  <a:lnTo>
                    <a:pt x="156682" y="1621"/>
                  </a:lnTo>
                  <a:lnTo>
                    <a:pt x="161605" y="1081"/>
                  </a:lnTo>
                  <a:lnTo>
                    <a:pt x="166474" y="720"/>
                  </a:lnTo>
                  <a:lnTo>
                    <a:pt x="171308" y="481"/>
                  </a:lnTo>
                  <a:lnTo>
                    <a:pt x="180912" y="213"/>
                  </a:lnTo>
                  <a:lnTo>
                    <a:pt x="211650" y="5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046"/>
            <p:cNvSpPr/>
            <p:nvPr/>
          </p:nvSpPr>
          <p:spPr>
            <a:xfrm>
              <a:off x="7265320" y="2943261"/>
              <a:ext cx="192756" cy="242852"/>
            </a:xfrm>
            <a:custGeom>
              <a:avLst/>
              <a:gdLst/>
              <a:ahLst/>
              <a:cxnLst/>
              <a:rect l="0" t="0" r="0" b="0"/>
              <a:pathLst>
                <a:path w="192756" h="242852">
                  <a:moveTo>
                    <a:pt x="21305" y="49970"/>
                  </a:moveTo>
                  <a:lnTo>
                    <a:pt x="21305" y="39328"/>
                  </a:lnTo>
                  <a:lnTo>
                    <a:pt x="22098" y="38113"/>
                  </a:lnTo>
                  <a:lnTo>
                    <a:pt x="23421" y="37302"/>
                  </a:lnTo>
                  <a:lnTo>
                    <a:pt x="25097" y="36762"/>
                  </a:lnTo>
                  <a:lnTo>
                    <a:pt x="29075" y="34046"/>
                  </a:lnTo>
                  <a:lnTo>
                    <a:pt x="33490" y="30192"/>
                  </a:lnTo>
                  <a:lnTo>
                    <a:pt x="38097" y="25834"/>
                  </a:lnTo>
                  <a:lnTo>
                    <a:pt x="41231" y="23561"/>
                  </a:lnTo>
                  <a:lnTo>
                    <a:pt x="44908" y="21251"/>
                  </a:lnTo>
                  <a:lnTo>
                    <a:pt x="48946" y="18918"/>
                  </a:lnTo>
                  <a:lnTo>
                    <a:pt x="52432" y="16568"/>
                  </a:lnTo>
                  <a:lnTo>
                    <a:pt x="58423" y="11841"/>
                  </a:lnTo>
                  <a:lnTo>
                    <a:pt x="61925" y="9470"/>
                  </a:lnTo>
                  <a:lnTo>
                    <a:pt x="65848" y="7095"/>
                  </a:lnTo>
                  <a:lnTo>
                    <a:pt x="70050" y="4718"/>
                  </a:lnTo>
                  <a:lnTo>
                    <a:pt x="74438" y="3133"/>
                  </a:lnTo>
                  <a:lnTo>
                    <a:pt x="78952" y="2077"/>
                  </a:lnTo>
                  <a:lnTo>
                    <a:pt x="83549" y="1372"/>
                  </a:lnTo>
                  <a:lnTo>
                    <a:pt x="87407" y="903"/>
                  </a:lnTo>
                  <a:lnTo>
                    <a:pt x="90773" y="590"/>
                  </a:lnTo>
                  <a:lnTo>
                    <a:pt x="93811" y="381"/>
                  </a:lnTo>
                  <a:lnTo>
                    <a:pt x="97423" y="242"/>
                  </a:lnTo>
                  <a:lnTo>
                    <a:pt x="110092" y="46"/>
                  </a:lnTo>
                  <a:lnTo>
                    <a:pt x="119239" y="0"/>
                  </a:lnTo>
                  <a:lnTo>
                    <a:pt x="123106" y="782"/>
                  </a:lnTo>
                  <a:lnTo>
                    <a:pt x="126479" y="2097"/>
                  </a:lnTo>
                  <a:lnTo>
                    <a:pt x="129520" y="3767"/>
                  </a:lnTo>
                  <a:lnTo>
                    <a:pt x="141387" y="9910"/>
                  </a:lnTo>
                  <a:lnTo>
                    <a:pt x="145016" y="12151"/>
                  </a:lnTo>
                  <a:lnTo>
                    <a:pt x="148229" y="14438"/>
                  </a:lnTo>
                  <a:lnTo>
                    <a:pt x="153916" y="19097"/>
                  </a:lnTo>
                  <a:lnTo>
                    <a:pt x="159088" y="23813"/>
                  </a:lnTo>
                  <a:lnTo>
                    <a:pt x="164034" y="30672"/>
                  </a:lnTo>
                  <a:lnTo>
                    <a:pt x="166463" y="34723"/>
                  </a:lnTo>
                  <a:lnTo>
                    <a:pt x="168084" y="39012"/>
                  </a:lnTo>
                  <a:lnTo>
                    <a:pt x="169163" y="43458"/>
                  </a:lnTo>
                  <a:lnTo>
                    <a:pt x="169884" y="48010"/>
                  </a:lnTo>
                  <a:lnTo>
                    <a:pt x="171157" y="52632"/>
                  </a:lnTo>
                  <a:lnTo>
                    <a:pt x="172801" y="57301"/>
                  </a:lnTo>
                  <a:lnTo>
                    <a:pt x="174689" y="62001"/>
                  </a:lnTo>
                  <a:lnTo>
                    <a:pt x="175949" y="66722"/>
                  </a:lnTo>
                  <a:lnTo>
                    <a:pt x="176788" y="71457"/>
                  </a:lnTo>
                  <a:lnTo>
                    <a:pt x="177348" y="76201"/>
                  </a:lnTo>
                  <a:lnTo>
                    <a:pt x="176927" y="80951"/>
                  </a:lnTo>
                  <a:lnTo>
                    <a:pt x="175852" y="85705"/>
                  </a:lnTo>
                  <a:lnTo>
                    <a:pt x="168426" y="108534"/>
                  </a:lnTo>
                  <a:lnTo>
                    <a:pt x="167010" y="114413"/>
                  </a:lnTo>
                  <a:lnTo>
                    <a:pt x="166066" y="119919"/>
                  </a:lnTo>
                  <a:lnTo>
                    <a:pt x="165438" y="125178"/>
                  </a:lnTo>
                  <a:lnTo>
                    <a:pt x="164224" y="131065"/>
                  </a:lnTo>
                  <a:lnTo>
                    <a:pt x="162622" y="137371"/>
                  </a:lnTo>
                  <a:lnTo>
                    <a:pt x="160760" y="143956"/>
                  </a:lnTo>
                  <a:lnTo>
                    <a:pt x="157931" y="149933"/>
                  </a:lnTo>
                  <a:lnTo>
                    <a:pt x="154458" y="155506"/>
                  </a:lnTo>
                  <a:lnTo>
                    <a:pt x="150555" y="160808"/>
                  </a:lnTo>
                  <a:lnTo>
                    <a:pt x="146364" y="165931"/>
                  </a:lnTo>
                  <a:lnTo>
                    <a:pt x="141984" y="170933"/>
                  </a:lnTo>
                  <a:lnTo>
                    <a:pt x="137476" y="175856"/>
                  </a:lnTo>
                  <a:lnTo>
                    <a:pt x="133677" y="180725"/>
                  </a:lnTo>
                  <a:lnTo>
                    <a:pt x="130351" y="185559"/>
                  </a:lnTo>
                  <a:lnTo>
                    <a:pt x="127340" y="190369"/>
                  </a:lnTo>
                  <a:lnTo>
                    <a:pt x="123745" y="195163"/>
                  </a:lnTo>
                  <a:lnTo>
                    <a:pt x="119761" y="199946"/>
                  </a:lnTo>
                  <a:lnTo>
                    <a:pt x="115517" y="204723"/>
                  </a:lnTo>
                  <a:lnTo>
                    <a:pt x="111101" y="208701"/>
                  </a:lnTo>
                  <a:lnTo>
                    <a:pt x="106568" y="212147"/>
                  </a:lnTo>
                  <a:lnTo>
                    <a:pt x="101959" y="215238"/>
                  </a:lnTo>
                  <a:lnTo>
                    <a:pt x="97299" y="218092"/>
                  </a:lnTo>
                  <a:lnTo>
                    <a:pt x="92605" y="220789"/>
                  </a:lnTo>
                  <a:lnTo>
                    <a:pt x="83157" y="225902"/>
                  </a:lnTo>
                  <a:lnTo>
                    <a:pt x="73666" y="230820"/>
                  </a:lnTo>
                  <a:lnTo>
                    <a:pt x="69705" y="233243"/>
                  </a:lnTo>
                  <a:lnTo>
                    <a:pt x="66272" y="235652"/>
                  </a:lnTo>
                  <a:lnTo>
                    <a:pt x="63189" y="238051"/>
                  </a:lnTo>
                  <a:lnTo>
                    <a:pt x="59546" y="239652"/>
                  </a:lnTo>
                  <a:lnTo>
                    <a:pt x="55530" y="240718"/>
                  </a:lnTo>
                  <a:lnTo>
                    <a:pt x="51265" y="241429"/>
                  </a:lnTo>
                  <a:lnTo>
                    <a:pt x="47628" y="241903"/>
                  </a:lnTo>
                  <a:lnTo>
                    <a:pt x="44410" y="242219"/>
                  </a:lnTo>
                  <a:lnTo>
                    <a:pt x="41471" y="242430"/>
                  </a:lnTo>
                  <a:lnTo>
                    <a:pt x="37924" y="242570"/>
                  </a:lnTo>
                  <a:lnTo>
                    <a:pt x="26141" y="242768"/>
                  </a:lnTo>
                  <a:lnTo>
                    <a:pt x="20015" y="242814"/>
                  </a:lnTo>
                  <a:lnTo>
                    <a:pt x="17269" y="242033"/>
                  </a:lnTo>
                  <a:lnTo>
                    <a:pt x="12104" y="239048"/>
                  </a:lnTo>
                  <a:lnTo>
                    <a:pt x="7161" y="235075"/>
                  </a:lnTo>
                  <a:lnTo>
                    <a:pt x="4732" y="232905"/>
                  </a:lnTo>
                  <a:lnTo>
                    <a:pt x="3113" y="230664"/>
                  </a:lnTo>
                  <a:lnTo>
                    <a:pt x="1313" y="226057"/>
                  </a:lnTo>
                  <a:lnTo>
                    <a:pt x="514" y="219248"/>
                  </a:lnTo>
                  <a:lnTo>
                    <a:pt x="158" y="211723"/>
                  </a:lnTo>
                  <a:lnTo>
                    <a:pt x="0" y="205733"/>
                  </a:lnTo>
                  <a:lnTo>
                    <a:pt x="751" y="203025"/>
                  </a:lnTo>
                  <a:lnTo>
                    <a:pt x="3703" y="197898"/>
                  </a:lnTo>
                  <a:lnTo>
                    <a:pt x="7661" y="190857"/>
                  </a:lnTo>
                  <a:lnTo>
                    <a:pt x="9828" y="186757"/>
                  </a:lnTo>
                  <a:lnTo>
                    <a:pt x="14351" y="180085"/>
                  </a:lnTo>
                  <a:lnTo>
                    <a:pt x="19008" y="174474"/>
                  </a:lnTo>
                  <a:lnTo>
                    <a:pt x="23724" y="169334"/>
                  </a:lnTo>
                  <a:lnTo>
                    <a:pt x="26886" y="167646"/>
                  </a:lnTo>
                  <a:lnTo>
                    <a:pt x="30581" y="166521"/>
                  </a:lnTo>
                  <a:lnTo>
                    <a:pt x="34632" y="165770"/>
                  </a:lnTo>
                  <a:lnTo>
                    <a:pt x="38921" y="164476"/>
                  </a:lnTo>
                  <a:lnTo>
                    <a:pt x="43368" y="162820"/>
                  </a:lnTo>
                  <a:lnTo>
                    <a:pt x="47920" y="160922"/>
                  </a:lnTo>
                  <a:lnTo>
                    <a:pt x="52542" y="159657"/>
                  </a:lnTo>
                  <a:lnTo>
                    <a:pt x="57211" y="158813"/>
                  </a:lnTo>
                  <a:lnTo>
                    <a:pt x="61911" y="158251"/>
                  </a:lnTo>
                  <a:lnTo>
                    <a:pt x="66631" y="157876"/>
                  </a:lnTo>
                  <a:lnTo>
                    <a:pt x="71367" y="157626"/>
                  </a:lnTo>
                  <a:lnTo>
                    <a:pt x="76110" y="157459"/>
                  </a:lnTo>
                  <a:lnTo>
                    <a:pt x="80861" y="158142"/>
                  </a:lnTo>
                  <a:lnTo>
                    <a:pt x="85615" y="159391"/>
                  </a:lnTo>
                  <a:lnTo>
                    <a:pt x="90372" y="161017"/>
                  </a:lnTo>
                  <a:lnTo>
                    <a:pt x="95130" y="162101"/>
                  </a:lnTo>
                  <a:lnTo>
                    <a:pt x="99891" y="162824"/>
                  </a:lnTo>
                  <a:lnTo>
                    <a:pt x="104651" y="163306"/>
                  </a:lnTo>
                  <a:lnTo>
                    <a:pt x="109413" y="164421"/>
                  </a:lnTo>
                  <a:lnTo>
                    <a:pt x="114175" y="165958"/>
                  </a:lnTo>
                  <a:lnTo>
                    <a:pt x="118937" y="167777"/>
                  </a:lnTo>
                  <a:lnTo>
                    <a:pt x="122905" y="169783"/>
                  </a:lnTo>
                  <a:lnTo>
                    <a:pt x="126345" y="171914"/>
                  </a:lnTo>
                  <a:lnTo>
                    <a:pt x="129431" y="174128"/>
                  </a:lnTo>
                  <a:lnTo>
                    <a:pt x="133077" y="177192"/>
                  </a:lnTo>
                  <a:lnTo>
                    <a:pt x="137094" y="180822"/>
                  </a:lnTo>
                  <a:lnTo>
                    <a:pt x="141360" y="184830"/>
                  </a:lnTo>
                  <a:lnTo>
                    <a:pt x="145791" y="188295"/>
                  </a:lnTo>
                  <a:lnTo>
                    <a:pt x="150333" y="191399"/>
                  </a:lnTo>
                  <a:lnTo>
                    <a:pt x="154949" y="194262"/>
                  </a:lnTo>
                  <a:lnTo>
                    <a:pt x="158820" y="196965"/>
                  </a:lnTo>
                  <a:lnTo>
                    <a:pt x="162194" y="199560"/>
                  </a:lnTo>
                  <a:lnTo>
                    <a:pt x="165238" y="202084"/>
                  </a:lnTo>
                  <a:lnTo>
                    <a:pt x="170735" y="209122"/>
                  </a:lnTo>
                  <a:lnTo>
                    <a:pt x="173312" y="213221"/>
                  </a:lnTo>
                  <a:lnTo>
                    <a:pt x="176176" y="219893"/>
                  </a:lnTo>
                  <a:lnTo>
                    <a:pt x="176940" y="222783"/>
                  </a:lnTo>
                  <a:lnTo>
                    <a:pt x="179905" y="228111"/>
                  </a:lnTo>
                  <a:lnTo>
                    <a:pt x="183868" y="233125"/>
                  </a:lnTo>
                  <a:lnTo>
                    <a:pt x="189769" y="239616"/>
                  </a:lnTo>
                  <a:lnTo>
                    <a:pt x="192755" y="24285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047"/>
            <p:cNvSpPr/>
            <p:nvPr/>
          </p:nvSpPr>
          <p:spPr>
            <a:xfrm>
              <a:off x="7672387" y="2936081"/>
              <a:ext cx="50007" cy="200026"/>
            </a:xfrm>
            <a:custGeom>
              <a:avLst/>
              <a:gdLst/>
              <a:ahLst/>
              <a:cxnLst/>
              <a:rect l="0" t="0" r="0" b="0"/>
              <a:pathLst>
                <a:path w="50007" h="200026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850" y="6151"/>
                  </a:lnTo>
                  <a:lnTo>
                    <a:pt x="7057" y="10642"/>
                  </a:lnTo>
                  <a:lnTo>
                    <a:pt x="7136" y="27703"/>
                  </a:lnTo>
                  <a:lnTo>
                    <a:pt x="7932" y="31962"/>
                  </a:lnTo>
                  <a:lnTo>
                    <a:pt x="9257" y="36389"/>
                  </a:lnTo>
                  <a:lnTo>
                    <a:pt x="10933" y="40928"/>
                  </a:lnTo>
                  <a:lnTo>
                    <a:pt x="12052" y="45542"/>
                  </a:lnTo>
                  <a:lnTo>
                    <a:pt x="12797" y="50205"/>
                  </a:lnTo>
                  <a:lnTo>
                    <a:pt x="13295" y="54901"/>
                  </a:lnTo>
                  <a:lnTo>
                    <a:pt x="13625" y="59619"/>
                  </a:lnTo>
                  <a:lnTo>
                    <a:pt x="13846" y="64352"/>
                  </a:lnTo>
                  <a:lnTo>
                    <a:pt x="13993" y="69095"/>
                  </a:lnTo>
                  <a:lnTo>
                    <a:pt x="14885" y="73845"/>
                  </a:lnTo>
                  <a:lnTo>
                    <a:pt x="16273" y="78598"/>
                  </a:lnTo>
                  <a:lnTo>
                    <a:pt x="17993" y="83355"/>
                  </a:lnTo>
                  <a:lnTo>
                    <a:pt x="19138" y="88114"/>
                  </a:lnTo>
                  <a:lnTo>
                    <a:pt x="19903" y="92874"/>
                  </a:lnTo>
                  <a:lnTo>
                    <a:pt x="20413" y="97634"/>
                  </a:lnTo>
                  <a:lnTo>
                    <a:pt x="20752" y="102396"/>
                  </a:lnTo>
                  <a:lnTo>
                    <a:pt x="20979" y="107158"/>
                  </a:lnTo>
                  <a:lnTo>
                    <a:pt x="21130" y="111919"/>
                  </a:lnTo>
                  <a:lnTo>
                    <a:pt x="22024" y="116682"/>
                  </a:lnTo>
                  <a:lnTo>
                    <a:pt x="23414" y="121444"/>
                  </a:lnTo>
                  <a:lnTo>
                    <a:pt x="25135" y="126206"/>
                  </a:lnTo>
                  <a:lnTo>
                    <a:pt x="27075" y="130969"/>
                  </a:lnTo>
                  <a:lnTo>
                    <a:pt x="29163" y="135731"/>
                  </a:lnTo>
                  <a:lnTo>
                    <a:pt x="31348" y="140494"/>
                  </a:lnTo>
                  <a:lnTo>
                    <a:pt x="32805" y="145256"/>
                  </a:lnTo>
                  <a:lnTo>
                    <a:pt x="33777" y="150019"/>
                  </a:lnTo>
                  <a:lnTo>
                    <a:pt x="34423" y="154781"/>
                  </a:lnTo>
                  <a:lnTo>
                    <a:pt x="35649" y="158750"/>
                  </a:lnTo>
                  <a:lnTo>
                    <a:pt x="37260" y="162189"/>
                  </a:lnTo>
                  <a:lnTo>
                    <a:pt x="39128" y="165276"/>
                  </a:lnTo>
                  <a:lnTo>
                    <a:pt x="40373" y="168128"/>
                  </a:lnTo>
                  <a:lnTo>
                    <a:pt x="41756" y="173413"/>
                  </a:lnTo>
                  <a:lnTo>
                    <a:pt x="42371" y="178408"/>
                  </a:lnTo>
                  <a:lnTo>
                    <a:pt x="42644" y="183273"/>
                  </a:lnTo>
                  <a:lnTo>
                    <a:pt x="42834" y="191459"/>
                  </a:lnTo>
                  <a:lnTo>
                    <a:pt x="43637" y="192727"/>
                  </a:lnTo>
                  <a:lnTo>
                    <a:pt x="44967" y="194366"/>
                  </a:lnTo>
                  <a:lnTo>
                    <a:pt x="50006" y="2000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048"/>
            <p:cNvSpPr/>
            <p:nvPr/>
          </p:nvSpPr>
          <p:spPr>
            <a:xfrm>
              <a:off x="7600950" y="3043237"/>
              <a:ext cx="235744" cy="21432"/>
            </a:xfrm>
            <a:custGeom>
              <a:avLst/>
              <a:gdLst/>
              <a:ahLst/>
              <a:cxnLst/>
              <a:rect l="0" t="0" r="0" b="0"/>
              <a:pathLst>
                <a:path w="235744" h="21432">
                  <a:moveTo>
                    <a:pt x="0" y="21431"/>
                  </a:moveTo>
                  <a:lnTo>
                    <a:pt x="0" y="15280"/>
                  </a:lnTo>
                  <a:lnTo>
                    <a:pt x="793" y="14950"/>
                  </a:lnTo>
                  <a:lnTo>
                    <a:pt x="3792" y="14582"/>
                  </a:lnTo>
                  <a:lnTo>
                    <a:pt x="4909" y="13690"/>
                  </a:lnTo>
                  <a:lnTo>
                    <a:pt x="5653" y="12302"/>
                  </a:lnTo>
                  <a:lnTo>
                    <a:pt x="6151" y="10582"/>
                  </a:lnTo>
                  <a:lnTo>
                    <a:pt x="8070" y="9436"/>
                  </a:lnTo>
                  <a:lnTo>
                    <a:pt x="10936" y="8672"/>
                  </a:lnTo>
                  <a:lnTo>
                    <a:pt x="14434" y="8162"/>
                  </a:lnTo>
                  <a:lnTo>
                    <a:pt x="20438" y="7597"/>
                  </a:lnTo>
                  <a:lnTo>
                    <a:pt x="23150" y="7445"/>
                  </a:lnTo>
                  <a:lnTo>
                    <a:pt x="26546" y="6551"/>
                  </a:lnTo>
                  <a:lnTo>
                    <a:pt x="30397" y="5161"/>
                  </a:lnTo>
                  <a:lnTo>
                    <a:pt x="34552" y="3441"/>
                  </a:lnTo>
                  <a:lnTo>
                    <a:pt x="38910" y="2294"/>
                  </a:lnTo>
                  <a:lnTo>
                    <a:pt x="43402" y="1529"/>
                  </a:lnTo>
                  <a:lnTo>
                    <a:pt x="47984" y="1020"/>
                  </a:lnTo>
                  <a:lnTo>
                    <a:pt x="52627" y="680"/>
                  </a:lnTo>
                  <a:lnTo>
                    <a:pt x="57310" y="453"/>
                  </a:lnTo>
                  <a:lnTo>
                    <a:pt x="66747" y="202"/>
                  </a:lnTo>
                  <a:lnTo>
                    <a:pt x="149969" y="0"/>
                  </a:lnTo>
                  <a:lnTo>
                    <a:pt x="2357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1049"/>
            <p:cNvSpPr/>
            <p:nvPr/>
          </p:nvSpPr>
          <p:spPr>
            <a:xfrm>
              <a:off x="7901289" y="2914650"/>
              <a:ext cx="192536" cy="257176"/>
            </a:xfrm>
            <a:custGeom>
              <a:avLst/>
              <a:gdLst/>
              <a:ahLst/>
              <a:cxnLst/>
              <a:rect l="0" t="0" r="0" b="0"/>
              <a:pathLst>
                <a:path w="192536" h="257176">
                  <a:moveTo>
                    <a:pt x="56848" y="0"/>
                  </a:moveTo>
                  <a:lnTo>
                    <a:pt x="53055" y="3792"/>
                  </a:lnTo>
                  <a:lnTo>
                    <a:pt x="51938" y="5703"/>
                  </a:lnTo>
                  <a:lnTo>
                    <a:pt x="50697" y="9943"/>
                  </a:lnTo>
                  <a:lnTo>
                    <a:pt x="49999" y="16792"/>
                  </a:lnTo>
                  <a:lnTo>
                    <a:pt x="49107" y="19132"/>
                  </a:lnTo>
                  <a:lnTo>
                    <a:pt x="44060" y="27012"/>
                  </a:lnTo>
                  <a:lnTo>
                    <a:pt x="39787" y="34759"/>
                  </a:lnTo>
                  <a:lnTo>
                    <a:pt x="32919" y="48046"/>
                  </a:lnTo>
                  <a:lnTo>
                    <a:pt x="28222" y="55220"/>
                  </a:lnTo>
                  <a:lnTo>
                    <a:pt x="23487" y="61848"/>
                  </a:lnTo>
                  <a:lnTo>
                    <a:pt x="21114" y="65838"/>
                  </a:lnTo>
                  <a:lnTo>
                    <a:pt x="18738" y="70086"/>
                  </a:lnTo>
                  <a:lnTo>
                    <a:pt x="17154" y="74505"/>
                  </a:lnTo>
                  <a:lnTo>
                    <a:pt x="16098" y="79038"/>
                  </a:lnTo>
                  <a:lnTo>
                    <a:pt x="15394" y="83648"/>
                  </a:lnTo>
                  <a:lnTo>
                    <a:pt x="14130" y="88309"/>
                  </a:lnTo>
                  <a:lnTo>
                    <a:pt x="12495" y="93004"/>
                  </a:lnTo>
                  <a:lnTo>
                    <a:pt x="10611" y="97721"/>
                  </a:lnTo>
                  <a:lnTo>
                    <a:pt x="8517" y="105080"/>
                  </a:lnTo>
                  <a:lnTo>
                    <a:pt x="7587" y="111789"/>
                  </a:lnTo>
                  <a:lnTo>
                    <a:pt x="7338" y="115801"/>
                  </a:lnTo>
                  <a:lnTo>
                    <a:pt x="7172" y="120063"/>
                  </a:lnTo>
                  <a:lnTo>
                    <a:pt x="6269" y="123698"/>
                  </a:lnTo>
                  <a:lnTo>
                    <a:pt x="3147" y="129854"/>
                  </a:lnTo>
                  <a:lnTo>
                    <a:pt x="1231" y="137352"/>
                  </a:lnTo>
                  <a:lnTo>
                    <a:pt x="379" y="145182"/>
                  </a:lnTo>
                  <a:lnTo>
                    <a:pt x="0" y="151309"/>
                  </a:lnTo>
                  <a:lnTo>
                    <a:pt x="1950" y="158794"/>
                  </a:lnTo>
                  <a:lnTo>
                    <a:pt x="4667" y="166618"/>
                  </a:lnTo>
                  <a:lnTo>
                    <a:pt x="5876" y="172742"/>
                  </a:lnTo>
                  <a:lnTo>
                    <a:pt x="8529" y="178110"/>
                  </a:lnTo>
                  <a:lnTo>
                    <a:pt x="14486" y="185594"/>
                  </a:lnTo>
                  <a:lnTo>
                    <a:pt x="18970" y="191229"/>
                  </a:lnTo>
                  <a:lnTo>
                    <a:pt x="23610" y="199026"/>
                  </a:lnTo>
                  <a:lnTo>
                    <a:pt x="28316" y="205666"/>
                  </a:lnTo>
                  <a:lnTo>
                    <a:pt x="33056" y="211263"/>
                  </a:lnTo>
                  <a:lnTo>
                    <a:pt x="37807" y="216397"/>
                  </a:lnTo>
                  <a:lnTo>
                    <a:pt x="40978" y="218877"/>
                  </a:lnTo>
                  <a:lnTo>
                    <a:pt x="44681" y="221324"/>
                  </a:lnTo>
                  <a:lnTo>
                    <a:pt x="48737" y="223749"/>
                  </a:lnTo>
                  <a:lnTo>
                    <a:pt x="52234" y="225366"/>
                  </a:lnTo>
                  <a:lnTo>
                    <a:pt x="58237" y="227162"/>
                  </a:lnTo>
                  <a:lnTo>
                    <a:pt x="63551" y="227961"/>
                  </a:lnTo>
                  <a:lnTo>
                    <a:pt x="69352" y="228316"/>
                  </a:lnTo>
                  <a:lnTo>
                    <a:pt x="77222" y="228474"/>
                  </a:lnTo>
                  <a:lnTo>
                    <a:pt x="118795" y="228596"/>
                  </a:lnTo>
                  <a:lnTo>
                    <a:pt x="123546" y="227804"/>
                  </a:lnTo>
                  <a:lnTo>
                    <a:pt x="128301" y="226481"/>
                  </a:lnTo>
                  <a:lnTo>
                    <a:pt x="133058" y="224806"/>
                  </a:lnTo>
                  <a:lnTo>
                    <a:pt x="137817" y="222896"/>
                  </a:lnTo>
                  <a:lnTo>
                    <a:pt x="142578" y="220828"/>
                  </a:lnTo>
                  <a:lnTo>
                    <a:pt x="147339" y="218656"/>
                  </a:lnTo>
                  <a:lnTo>
                    <a:pt x="151307" y="216415"/>
                  </a:lnTo>
                  <a:lnTo>
                    <a:pt x="154745" y="214126"/>
                  </a:lnTo>
                  <a:lnTo>
                    <a:pt x="160683" y="209467"/>
                  </a:lnTo>
                  <a:lnTo>
                    <a:pt x="165967" y="204750"/>
                  </a:lnTo>
                  <a:lnTo>
                    <a:pt x="169281" y="203175"/>
                  </a:lnTo>
                  <a:lnTo>
                    <a:pt x="173079" y="202125"/>
                  </a:lnTo>
                  <a:lnTo>
                    <a:pt x="177198" y="201425"/>
                  </a:lnTo>
                  <a:lnTo>
                    <a:pt x="180738" y="200164"/>
                  </a:lnTo>
                  <a:lnTo>
                    <a:pt x="183891" y="198530"/>
                  </a:lnTo>
                  <a:lnTo>
                    <a:pt x="190863" y="193997"/>
                  </a:lnTo>
                  <a:lnTo>
                    <a:pt x="191435" y="192831"/>
                  </a:lnTo>
                  <a:lnTo>
                    <a:pt x="192071" y="189419"/>
                  </a:lnTo>
                  <a:lnTo>
                    <a:pt x="192429" y="183036"/>
                  </a:lnTo>
                  <a:lnTo>
                    <a:pt x="192535" y="176117"/>
                  </a:lnTo>
                  <a:lnTo>
                    <a:pt x="191756" y="174561"/>
                  </a:lnTo>
                  <a:lnTo>
                    <a:pt x="190443" y="173524"/>
                  </a:lnTo>
                  <a:lnTo>
                    <a:pt x="188773" y="172833"/>
                  </a:lnTo>
                  <a:lnTo>
                    <a:pt x="184802" y="169948"/>
                  </a:lnTo>
                  <a:lnTo>
                    <a:pt x="182632" y="168067"/>
                  </a:lnTo>
                  <a:lnTo>
                    <a:pt x="180392" y="166813"/>
                  </a:lnTo>
                  <a:lnTo>
                    <a:pt x="175786" y="165420"/>
                  </a:lnTo>
                  <a:lnTo>
                    <a:pt x="171092" y="164801"/>
                  </a:lnTo>
                  <a:lnTo>
                    <a:pt x="165567" y="164526"/>
                  </a:lnTo>
                  <a:lnTo>
                    <a:pt x="153531" y="164371"/>
                  </a:lnTo>
                  <a:lnTo>
                    <a:pt x="130543" y="164314"/>
                  </a:lnTo>
                  <a:lnTo>
                    <a:pt x="125821" y="165105"/>
                  </a:lnTo>
                  <a:lnTo>
                    <a:pt x="121087" y="166426"/>
                  </a:lnTo>
                  <a:lnTo>
                    <a:pt x="116343" y="168101"/>
                  </a:lnTo>
                  <a:lnTo>
                    <a:pt x="112386" y="170011"/>
                  </a:lnTo>
                  <a:lnTo>
                    <a:pt x="108955" y="172078"/>
                  </a:lnTo>
                  <a:lnTo>
                    <a:pt x="105873" y="174250"/>
                  </a:lnTo>
                  <a:lnTo>
                    <a:pt x="102231" y="176491"/>
                  </a:lnTo>
                  <a:lnTo>
                    <a:pt x="98217" y="178779"/>
                  </a:lnTo>
                  <a:lnTo>
                    <a:pt x="89522" y="183438"/>
                  </a:lnTo>
                  <a:lnTo>
                    <a:pt x="80365" y="188155"/>
                  </a:lnTo>
                  <a:lnTo>
                    <a:pt x="76495" y="190524"/>
                  </a:lnTo>
                  <a:lnTo>
                    <a:pt x="73121" y="192897"/>
                  </a:lnTo>
                  <a:lnTo>
                    <a:pt x="70078" y="195273"/>
                  </a:lnTo>
                  <a:lnTo>
                    <a:pt x="68050" y="197651"/>
                  </a:lnTo>
                  <a:lnTo>
                    <a:pt x="66697" y="200029"/>
                  </a:lnTo>
                  <a:lnTo>
                    <a:pt x="65795" y="202409"/>
                  </a:lnTo>
                  <a:lnTo>
                    <a:pt x="62677" y="207170"/>
                  </a:lnTo>
                  <a:lnTo>
                    <a:pt x="58645" y="211932"/>
                  </a:lnTo>
                  <a:lnTo>
                    <a:pt x="54206" y="216694"/>
                  </a:lnTo>
                  <a:lnTo>
                    <a:pt x="47246" y="223837"/>
                  </a:lnTo>
                  <a:lnTo>
                    <a:pt x="45684" y="227012"/>
                  </a:lnTo>
                  <a:lnTo>
                    <a:pt x="43949" y="234773"/>
                  </a:lnTo>
                  <a:lnTo>
                    <a:pt x="42835" y="242078"/>
                  </a:lnTo>
                  <a:lnTo>
                    <a:pt x="42683" y="245967"/>
                  </a:lnTo>
                  <a:lnTo>
                    <a:pt x="43436" y="247322"/>
                  </a:lnTo>
                  <a:lnTo>
                    <a:pt x="44732" y="248225"/>
                  </a:lnTo>
                  <a:lnTo>
                    <a:pt x="48722" y="249674"/>
                  </a:lnTo>
                  <a:lnTo>
                    <a:pt x="51385" y="251989"/>
                  </a:lnTo>
                  <a:lnTo>
                    <a:pt x="56848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1050"/>
            <p:cNvSpPr/>
            <p:nvPr/>
          </p:nvSpPr>
          <p:spPr>
            <a:xfrm>
              <a:off x="5807868" y="3443287"/>
              <a:ext cx="178595" cy="7144"/>
            </a:xfrm>
            <a:custGeom>
              <a:avLst/>
              <a:gdLst/>
              <a:ahLst/>
              <a:cxnLst/>
              <a:rect l="0" t="0" r="0" b="0"/>
              <a:pathLst>
                <a:path w="178595" h="7144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151" y="3792"/>
                  </a:lnTo>
                  <a:lnTo>
                    <a:pt x="7276" y="4910"/>
                  </a:lnTo>
                  <a:lnTo>
                    <a:pt x="8819" y="5654"/>
                  </a:lnTo>
                  <a:lnTo>
                    <a:pt x="13208" y="6850"/>
                  </a:lnTo>
                  <a:lnTo>
                    <a:pt x="18041" y="7013"/>
                  </a:lnTo>
                  <a:lnTo>
                    <a:pt x="78885" y="7143"/>
                  </a:lnTo>
                  <a:lnTo>
                    <a:pt x="83546" y="6350"/>
                  </a:lnTo>
                  <a:lnTo>
                    <a:pt x="89035" y="5027"/>
                  </a:lnTo>
                  <a:lnTo>
                    <a:pt x="95076" y="3351"/>
                  </a:lnTo>
                  <a:lnTo>
                    <a:pt x="100690" y="2234"/>
                  </a:lnTo>
                  <a:lnTo>
                    <a:pt x="106021" y="1489"/>
                  </a:lnTo>
                  <a:lnTo>
                    <a:pt x="111162" y="993"/>
                  </a:lnTo>
                  <a:lnTo>
                    <a:pt x="116177" y="662"/>
                  </a:lnTo>
                  <a:lnTo>
                    <a:pt x="121108" y="441"/>
                  </a:lnTo>
                  <a:lnTo>
                    <a:pt x="130820" y="196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1051"/>
            <p:cNvSpPr/>
            <p:nvPr/>
          </p:nvSpPr>
          <p:spPr>
            <a:xfrm>
              <a:off x="5836443" y="3507581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0"/>
                  </a:moveTo>
                  <a:lnTo>
                    <a:pt x="76513" y="0"/>
                  </a:lnTo>
                  <a:lnTo>
                    <a:pt x="80378" y="794"/>
                  </a:lnTo>
                  <a:lnTo>
                    <a:pt x="83748" y="2117"/>
                  </a:lnTo>
                  <a:lnTo>
                    <a:pt x="86788" y="3792"/>
                  </a:lnTo>
                  <a:lnTo>
                    <a:pt x="89609" y="4910"/>
                  </a:lnTo>
                  <a:lnTo>
                    <a:pt x="92283" y="5654"/>
                  </a:lnTo>
                  <a:lnTo>
                    <a:pt x="94860" y="6151"/>
                  </a:lnTo>
                  <a:lnTo>
                    <a:pt x="98165" y="6482"/>
                  </a:lnTo>
                  <a:lnTo>
                    <a:pt x="101956" y="6702"/>
                  </a:lnTo>
                  <a:lnTo>
                    <a:pt x="109608" y="6947"/>
                  </a:lnTo>
                  <a:lnTo>
                    <a:pt x="115654" y="7056"/>
                  </a:lnTo>
                  <a:lnTo>
                    <a:pt x="118378" y="7879"/>
                  </a:lnTo>
                  <a:lnTo>
                    <a:pt x="120987" y="9222"/>
                  </a:lnTo>
                  <a:lnTo>
                    <a:pt x="123521" y="10910"/>
                  </a:lnTo>
                  <a:lnTo>
                    <a:pt x="126003" y="12036"/>
                  </a:lnTo>
                  <a:lnTo>
                    <a:pt x="128452" y="12787"/>
                  </a:lnTo>
                  <a:lnTo>
                    <a:pt x="130879" y="13287"/>
                  </a:lnTo>
                  <a:lnTo>
                    <a:pt x="133290" y="13620"/>
                  </a:lnTo>
                  <a:lnTo>
                    <a:pt x="135691" y="13842"/>
                  </a:lnTo>
                  <a:lnTo>
                    <a:pt x="142875" y="142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052"/>
            <p:cNvSpPr/>
            <p:nvPr/>
          </p:nvSpPr>
          <p:spPr>
            <a:xfrm>
              <a:off x="6179430" y="3357562"/>
              <a:ext cx="185652" cy="121437"/>
            </a:xfrm>
            <a:custGeom>
              <a:avLst/>
              <a:gdLst/>
              <a:ahLst/>
              <a:cxnLst/>
              <a:rect l="0" t="0" r="0" b="0"/>
              <a:pathLst>
                <a:path w="185652" h="121437">
                  <a:moveTo>
                    <a:pt x="14201" y="0"/>
                  </a:moveTo>
                  <a:lnTo>
                    <a:pt x="8050" y="6151"/>
                  </a:lnTo>
                  <a:lnTo>
                    <a:pt x="7498" y="8819"/>
                  </a:lnTo>
                  <a:lnTo>
                    <a:pt x="7351" y="10642"/>
                  </a:lnTo>
                  <a:lnTo>
                    <a:pt x="8047" y="12651"/>
                  </a:lnTo>
                  <a:lnTo>
                    <a:pt x="9305" y="14784"/>
                  </a:lnTo>
                  <a:lnTo>
                    <a:pt x="10937" y="17000"/>
                  </a:lnTo>
                  <a:lnTo>
                    <a:pt x="12025" y="19271"/>
                  </a:lnTo>
                  <a:lnTo>
                    <a:pt x="12750" y="21579"/>
                  </a:lnTo>
                  <a:lnTo>
                    <a:pt x="13234" y="23911"/>
                  </a:lnTo>
                  <a:lnTo>
                    <a:pt x="12762" y="27053"/>
                  </a:lnTo>
                  <a:lnTo>
                    <a:pt x="11654" y="30735"/>
                  </a:lnTo>
                  <a:lnTo>
                    <a:pt x="10122" y="34778"/>
                  </a:lnTo>
                  <a:lnTo>
                    <a:pt x="9100" y="38266"/>
                  </a:lnTo>
                  <a:lnTo>
                    <a:pt x="8419" y="41386"/>
                  </a:lnTo>
                  <a:lnTo>
                    <a:pt x="7965" y="44259"/>
                  </a:lnTo>
                  <a:lnTo>
                    <a:pt x="7663" y="47763"/>
                  </a:lnTo>
                  <a:lnTo>
                    <a:pt x="7461" y="51685"/>
                  </a:lnTo>
                  <a:lnTo>
                    <a:pt x="7237" y="60278"/>
                  </a:lnTo>
                  <a:lnTo>
                    <a:pt x="7081" y="83443"/>
                  </a:lnTo>
                  <a:lnTo>
                    <a:pt x="6279" y="87378"/>
                  </a:lnTo>
                  <a:lnTo>
                    <a:pt x="4951" y="90796"/>
                  </a:lnTo>
                  <a:lnTo>
                    <a:pt x="3272" y="93868"/>
                  </a:lnTo>
                  <a:lnTo>
                    <a:pt x="2152" y="96710"/>
                  </a:lnTo>
                  <a:lnTo>
                    <a:pt x="1406" y="99399"/>
                  </a:lnTo>
                  <a:lnTo>
                    <a:pt x="908" y="101984"/>
                  </a:lnTo>
                  <a:lnTo>
                    <a:pt x="576" y="104502"/>
                  </a:lnTo>
                  <a:lnTo>
                    <a:pt x="355" y="106974"/>
                  </a:lnTo>
                  <a:lnTo>
                    <a:pt x="0" y="112853"/>
                  </a:lnTo>
                  <a:lnTo>
                    <a:pt x="2069" y="115773"/>
                  </a:lnTo>
                  <a:lnTo>
                    <a:pt x="6072" y="120324"/>
                  </a:lnTo>
                  <a:lnTo>
                    <a:pt x="7194" y="120697"/>
                  </a:lnTo>
                  <a:lnTo>
                    <a:pt x="12582" y="121296"/>
                  </a:lnTo>
                  <a:lnTo>
                    <a:pt x="17674" y="121415"/>
                  </a:lnTo>
                  <a:lnTo>
                    <a:pt x="24049" y="121436"/>
                  </a:lnTo>
                  <a:lnTo>
                    <a:pt x="26322" y="120645"/>
                  </a:lnTo>
                  <a:lnTo>
                    <a:pt x="30965" y="117649"/>
                  </a:lnTo>
                  <a:lnTo>
                    <a:pt x="35675" y="115789"/>
                  </a:lnTo>
                  <a:lnTo>
                    <a:pt x="41207" y="114168"/>
                  </a:lnTo>
                  <a:lnTo>
                    <a:pt x="44905" y="112625"/>
                  </a:lnTo>
                  <a:lnTo>
                    <a:pt x="48958" y="110802"/>
                  </a:lnTo>
                  <a:lnTo>
                    <a:pt x="53247" y="109587"/>
                  </a:lnTo>
                  <a:lnTo>
                    <a:pt x="57694" y="108776"/>
                  </a:lnTo>
                  <a:lnTo>
                    <a:pt x="62247" y="108237"/>
                  </a:lnTo>
                  <a:lnTo>
                    <a:pt x="66869" y="107083"/>
                  </a:lnTo>
                  <a:lnTo>
                    <a:pt x="71538" y="105520"/>
                  </a:lnTo>
                  <a:lnTo>
                    <a:pt x="76238" y="103684"/>
                  </a:lnTo>
                  <a:lnTo>
                    <a:pt x="80959" y="101666"/>
                  </a:lnTo>
                  <a:lnTo>
                    <a:pt x="90438" y="97308"/>
                  </a:lnTo>
                  <a:lnTo>
                    <a:pt x="95188" y="95828"/>
                  </a:lnTo>
                  <a:lnTo>
                    <a:pt x="99942" y="94842"/>
                  </a:lnTo>
                  <a:lnTo>
                    <a:pt x="104699" y="94184"/>
                  </a:lnTo>
                  <a:lnTo>
                    <a:pt x="109458" y="93745"/>
                  </a:lnTo>
                  <a:lnTo>
                    <a:pt x="114218" y="93454"/>
                  </a:lnTo>
                  <a:lnTo>
                    <a:pt x="123741" y="93128"/>
                  </a:lnTo>
                  <a:lnTo>
                    <a:pt x="143759" y="92903"/>
                  </a:lnTo>
                  <a:lnTo>
                    <a:pt x="185651" y="928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053"/>
            <p:cNvSpPr/>
            <p:nvPr/>
          </p:nvSpPr>
          <p:spPr>
            <a:xfrm>
              <a:off x="6343650" y="3336131"/>
              <a:ext cx="7144" cy="285751"/>
            </a:xfrm>
            <a:custGeom>
              <a:avLst/>
              <a:gdLst/>
              <a:ahLst/>
              <a:cxnLst/>
              <a:rect l="0" t="0" r="0" b="0"/>
              <a:pathLst>
                <a:path w="7144" h="285751">
                  <a:moveTo>
                    <a:pt x="0" y="0"/>
                  </a:moveTo>
                  <a:lnTo>
                    <a:pt x="0" y="20853"/>
                  </a:lnTo>
                  <a:lnTo>
                    <a:pt x="794" y="25015"/>
                  </a:lnTo>
                  <a:lnTo>
                    <a:pt x="2116" y="29376"/>
                  </a:lnTo>
                  <a:lnTo>
                    <a:pt x="3792" y="33871"/>
                  </a:lnTo>
                  <a:lnTo>
                    <a:pt x="4909" y="39250"/>
                  </a:lnTo>
                  <a:lnTo>
                    <a:pt x="5654" y="45216"/>
                  </a:lnTo>
                  <a:lnTo>
                    <a:pt x="6150" y="51575"/>
                  </a:lnTo>
                  <a:lnTo>
                    <a:pt x="6481" y="58196"/>
                  </a:lnTo>
                  <a:lnTo>
                    <a:pt x="6849" y="71902"/>
                  </a:lnTo>
                  <a:lnTo>
                    <a:pt x="6153" y="78891"/>
                  </a:lnTo>
                  <a:lnTo>
                    <a:pt x="4896" y="85931"/>
                  </a:lnTo>
                  <a:lnTo>
                    <a:pt x="3264" y="93006"/>
                  </a:lnTo>
                  <a:lnTo>
                    <a:pt x="2969" y="100898"/>
                  </a:lnTo>
                  <a:lnTo>
                    <a:pt x="3567" y="109334"/>
                  </a:lnTo>
                  <a:lnTo>
                    <a:pt x="4759" y="118133"/>
                  </a:lnTo>
                  <a:lnTo>
                    <a:pt x="4760" y="126380"/>
                  </a:lnTo>
                  <a:lnTo>
                    <a:pt x="3967" y="134260"/>
                  </a:lnTo>
                  <a:lnTo>
                    <a:pt x="2644" y="141894"/>
                  </a:lnTo>
                  <a:lnTo>
                    <a:pt x="1763" y="149364"/>
                  </a:lnTo>
                  <a:lnTo>
                    <a:pt x="1175" y="156726"/>
                  </a:lnTo>
                  <a:lnTo>
                    <a:pt x="783" y="164015"/>
                  </a:lnTo>
                  <a:lnTo>
                    <a:pt x="348" y="178464"/>
                  </a:lnTo>
                  <a:lnTo>
                    <a:pt x="30" y="219328"/>
                  </a:lnTo>
                  <a:lnTo>
                    <a:pt x="0" y="265252"/>
                  </a:lnTo>
                  <a:lnTo>
                    <a:pt x="794" y="268116"/>
                  </a:lnTo>
                  <a:lnTo>
                    <a:pt x="2116" y="270819"/>
                  </a:lnTo>
                  <a:lnTo>
                    <a:pt x="6150" y="277068"/>
                  </a:lnTo>
                  <a:lnTo>
                    <a:pt x="6481" y="278375"/>
                  </a:lnTo>
                  <a:lnTo>
                    <a:pt x="6702" y="280039"/>
                  </a:lnTo>
                  <a:lnTo>
                    <a:pt x="7143" y="2857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054"/>
            <p:cNvSpPr/>
            <p:nvPr/>
          </p:nvSpPr>
          <p:spPr>
            <a:xfrm>
              <a:off x="6586537" y="3357562"/>
              <a:ext cx="21432" cy="250032"/>
            </a:xfrm>
            <a:custGeom>
              <a:avLst/>
              <a:gdLst/>
              <a:ahLst/>
              <a:cxnLst/>
              <a:rect l="0" t="0" r="0" b="0"/>
              <a:pathLst>
                <a:path w="21432" h="250032">
                  <a:moveTo>
                    <a:pt x="0" y="0"/>
                  </a:moveTo>
                  <a:lnTo>
                    <a:pt x="3793" y="0"/>
                  </a:lnTo>
                  <a:lnTo>
                    <a:pt x="4116" y="794"/>
                  </a:lnTo>
                  <a:lnTo>
                    <a:pt x="3538" y="2117"/>
                  </a:lnTo>
                  <a:lnTo>
                    <a:pt x="2359" y="3792"/>
                  </a:lnTo>
                  <a:lnTo>
                    <a:pt x="2367" y="4909"/>
                  </a:lnTo>
                  <a:lnTo>
                    <a:pt x="3165" y="5654"/>
                  </a:lnTo>
                  <a:lnTo>
                    <a:pt x="4491" y="6151"/>
                  </a:lnTo>
                  <a:lnTo>
                    <a:pt x="5375" y="7276"/>
                  </a:lnTo>
                  <a:lnTo>
                    <a:pt x="5965" y="8819"/>
                  </a:lnTo>
                  <a:lnTo>
                    <a:pt x="6620" y="13445"/>
                  </a:lnTo>
                  <a:lnTo>
                    <a:pt x="6911" y="20792"/>
                  </a:lnTo>
                  <a:lnTo>
                    <a:pt x="7075" y="30061"/>
                  </a:lnTo>
                  <a:lnTo>
                    <a:pt x="7124" y="41627"/>
                  </a:lnTo>
                  <a:lnTo>
                    <a:pt x="7924" y="46801"/>
                  </a:lnTo>
                  <a:lnTo>
                    <a:pt x="9251" y="52632"/>
                  </a:lnTo>
                  <a:lnTo>
                    <a:pt x="10930" y="58901"/>
                  </a:lnTo>
                  <a:lnTo>
                    <a:pt x="12050" y="65461"/>
                  </a:lnTo>
                  <a:lnTo>
                    <a:pt x="12795" y="72215"/>
                  </a:lnTo>
                  <a:lnTo>
                    <a:pt x="13293" y="79100"/>
                  </a:lnTo>
                  <a:lnTo>
                    <a:pt x="13624" y="86071"/>
                  </a:lnTo>
                  <a:lnTo>
                    <a:pt x="13993" y="100166"/>
                  </a:lnTo>
                  <a:lnTo>
                    <a:pt x="14287" y="196527"/>
                  </a:lnTo>
                  <a:lnTo>
                    <a:pt x="15081" y="201662"/>
                  </a:lnTo>
                  <a:lnTo>
                    <a:pt x="16404" y="206673"/>
                  </a:lnTo>
                  <a:lnTo>
                    <a:pt x="18080" y="211600"/>
                  </a:lnTo>
                  <a:lnTo>
                    <a:pt x="19197" y="216474"/>
                  </a:lnTo>
                  <a:lnTo>
                    <a:pt x="19941" y="221309"/>
                  </a:lnTo>
                  <a:lnTo>
                    <a:pt x="20438" y="226121"/>
                  </a:lnTo>
                  <a:lnTo>
                    <a:pt x="20990" y="233584"/>
                  </a:lnTo>
                  <a:lnTo>
                    <a:pt x="21235" y="239546"/>
                  </a:lnTo>
                  <a:lnTo>
                    <a:pt x="21431" y="2500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055"/>
            <p:cNvSpPr/>
            <p:nvPr/>
          </p:nvSpPr>
          <p:spPr>
            <a:xfrm>
              <a:off x="6493668" y="3464718"/>
              <a:ext cx="200026" cy="28576"/>
            </a:xfrm>
            <a:custGeom>
              <a:avLst/>
              <a:gdLst/>
              <a:ahLst/>
              <a:cxnLst/>
              <a:rect l="0" t="0" r="0" b="0"/>
              <a:pathLst>
                <a:path w="200026" h="28576">
                  <a:moveTo>
                    <a:pt x="0" y="28575"/>
                  </a:moveTo>
                  <a:lnTo>
                    <a:pt x="0" y="24783"/>
                  </a:lnTo>
                  <a:lnTo>
                    <a:pt x="794" y="23665"/>
                  </a:lnTo>
                  <a:lnTo>
                    <a:pt x="2117" y="22921"/>
                  </a:lnTo>
                  <a:lnTo>
                    <a:pt x="6151" y="21726"/>
                  </a:lnTo>
                  <a:lnTo>
                    <a:pt x="10936" y="21562"/>
                  </a:lnTo>
                  <a:lnTo>
                    <a:pt x="79019" y="21432"/>
                  </a:lnTo>
                  <a:lnTo>
                    <a:pt x="86017" y="20639"/>
                  </a:lnTo>
                  <a:lnTo>
                    <a:pt x="93064" y="19315"/>
                  </a:lnTo>
                  <a:lnTo>
                    <a:pt x="100143" y="17639"/>
                  </a:lnTo>
                  <a:lnTo>
                    <a:pt x="106450" y="16522"/>
                  </a:lnTo>
                  <a:lnTo>
                    <a:pt x="112241" y="15778"/>
                  </a:lnTo>
                  <a:lnTo>
                    <a:pt x="117690" y="15281"/>
                  </a:lnTo>
                  <a:lnTo>
                    <a:pt x="123704" y="14156"/>
                  </a:lnTo>
                  <a:lnTo>
                    <a:pt x="130095" y="12613"/>
                  </a:lnTo>
                  <a:lnTo>
                    <a:pt x="136736" y="10790"/>
                  </a:lnTo>
                  <a:lnTo>
                    <a:pt x="143545" y="9574"/>
                  </a:lnTo>
                  <a:lnTo>
                    <a:pt x="150465" y="8764"/>
                  </a:lnTo>
                  <a:lnTo>
                    <a:pt x="157460" y="8225"/>
                  </a:lnTo>
                  <a:lnTo>
                    <a:pt x="164505" y="7864"/>
                  </a:lnTo>
                  <a:lnTo>
                    <a:pt x="178682" y="7464"/>
                  </a:lnTo>
                  <a:lnTo>
                    <a:pt x="184209" y="6564"/>
                  </a:lnTo>
                  <a:lnTo>
                    <a:pt x="188687" y="517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056"/>
            <p:cNvSpPr/>
            <p:nvPr/>
          </p:nvSpPr>
          <p:spPr>
            <a:xfrm>
              <a:off x="6829511" y="3373199"/>
              <a:ext cx="149933" cy="205518"/>
            </a:xfrm>
            <a:custGeom>
              <a:avLst/>
              <a:gdLst/>
              <a:ahLst/>
              <a:cxnLst/>
              <a:rect l="0" t="0" r="0" b="0"/>
              <a:pathLst>
                <a:path w="149933" h="205518">
                  <a:moveTo>
                    <a:pt x="7057" y="48657"/>
                  </a:moveTo>
                  <a:lnTo>
                    <a:pt x="208" y="48657"/>
                  </a:lnTo>
                  <a:lnTo>
                    <a:pt x="0" y="44865"/>
                  </a:lnTo>
                  <a:lnTo>
                    <a:pt x="765" y="42954"/>
                  </a:lnTo>
                  <a:lnTo>
                    <a:pt x="3732" y="38714"/>
                  </a:lnTo>
                  <a:lnTo>
                    <a:pt x="7696" y="34184"/>
                  </a:lnTo>
                  <a:lnTo>
                    <a:pt x="9864" y="31864"/>
                  </a:lnTo>
                  <a:lnTo>
                    <a:pt x="20501" y="21015"/>
                  </a:lnTo>
                  <a:lnTo>
                    <a:pt x="23957" y="18323"/>
                  </a:lnTo>
                  <a:lnTo>
                    <a:pt x="27055" y="16528"/>
                  </a:lnTo>
                  <a:lnTo>
                    <a:pt x="29914" y="15331"/>
                  </a:lnTo>
                  <a:lnTo>
                    <a:pt x="33408" y="13740"/>
                  </a:lnTo>
                  <a:lnTo>
                    <a:pt x="41523" y="9855"/>
                  </a:lnTo>
                  <a:lnTo>
                    <a:pt x="45115" y="7707"/>
                  </a:lnTo>
                  <a:lnTo>
                    <a:pt x="48304" y="5483"/>
                  </a:lnTo>
                  <a:lnTo>
                    <a:pt x="51224" y="3205"/>
                  </a:lnTo>
                  <a:lnTo>
                    <a:pt x="54758" y="1687"/>
                  </a:lnTo>
                  <a:lnTo>
                    <a:pt x="58701" y="675"/>
                  </a:lnTo>
                  <a:lnTo>
                    <a:pt x="62918" y="0"/>
                  </a:lnTo>
                  <a:lnTo>
                    <a:pt x="67316" y="344"/>
                  </a:lnTo>
                  <a:lnTo>
                    <a:pt x="71836" y="1367"/>
                  </a:lnTo>
                  <a:lnTo>
                    <a:pt x="76438" y="2843"/>
                  </a:lnTo>
                  <a:lnTo>
                    <a:pt x="80298" y="3827"/>
                  </a:lnTo>
                  <a:lnTo>
                    <a:pt x="83666" y="4483"/>
                  </a:lnTo>
                  <a:lnTo>
                    <a:pt x="86704" y="4919"/>
                  </a:lnTo>
                  <a:lnTo>
                    <a:pt x="89524" y="6005"/>
                  </a:lnTo>
                  <a:lnTo>
                    <a:pt x="92198" y="7522"/>
                  </a:lnTo>
                  <a:lnTo>
                    <a:pt x="94774" y="9327"/>
                  </a:lnTo>
                  <a:lnTo>
                    <a:pt x="97285" y="11325"/>
                  </a:lnTo>
                  <a:lnTo>
                    <a:pt x="99753" y="13450"/>
                  </a:lnTo>
                  <a:lnTo>
                    <a:pt x="102192" y="15660"/>
                  </a:lnTo>
                  <a:lnTo>
                    <a:pt x="103818" y="18722"/>
                  </a:lnTo>
                  <a:lnTo>
                    <a:pt x="104902" y="22350"/>
                  </a:lnTo>
                  <a:lnTo>
                    <a:pt x="105624" y="26357"/>
                  </a:lnTo>
                  <a:lnTo>
                    <a:pt x="105312" y="31409"/>
                  </a:lnTo>
                  <a:lnTo>
                    <a:pt x="104310" y="37158"/>
                  </a:lnTo>
                  <a:lnTo>
                    <a:pt x="102850" y="43372"/>
                  </a:lnTo>
                  <a:lnTo>
                    <a:pt x="101875" y="49102"/>
                  </a:lnTo>
                  <a:lnTo>
                    <a:pt x="101225" y="54510"/>
                  </a:lnTo>
                  <a:lnTo>
                    <a:pt x="100792" y="59703"/>
                  </a:lnTo>
                  <a:lnTo>
                    <a:pt x="99710" y="65546"/>
                  </a:lnTo>
                  <a:lnTo>
                    <a:pt x="98194" y="71822"/>
                  </a:lnTo>
                  <a:lnTo>
                    <a:pt x="96391" y="78388"/>
                  </a:lnTo>
                  <a:lnTo>
                    <a:pt x="93600" y="84353"/>
                  </a:lnTo>
                  <a:lnTo>
                    <a:pt x="90153" y="89916"/>
                  </a:lnTo>
                  <a:lnTo>
                    <a:pt x="86266" y="95213"/>
                  </a:lnTo>
                  <a:lnTo>
                    <a:pt x="82882" y="101126"/>
                  </a:lnTo>
                  <a:lnTo>
                    <a:pt x="79832" y="107449"/>
                  </a:lnTo>
                  <a:lnTo>
                    <a:pt x="77005" y="114045"/>
                  </a:lnTo>
                  <a:lnTo>
                    <a:pt x="71747" y="125608"/>
                  </a:lnTo>
                  <a:lnTo>
                    <a:pt x="69233" y="130914"/>
                  </a:lnTo>
                  <a:lnTo>
                    <a:pt x="66764" y="135244"/>
                  </a:lnTo>
                  <a:lnTo>
                    <a:pt x="64324" y="138926"/>
                  </a:lnTo>
                  <a:lnTo>
                    <a:pt x="61904" y="142174"/>
                  </a:lnTo>
                  <a:lnTo>
                    <a:pt x="59497" y="145926"/>
                  </a:lnTo>
                  <a:lnTo>
                    <a:pt x="57098" y="150016"/>
                  </a:lnTo>
                  <a:lnTo>
                    <a:pt x="54706" y="154329"/>
                  </a:lnTo>
                  <a:lnTo>
                    <a:pt x="52317" y="157999"/>
                  </a:lnTo>
                  <a:lnTo>
                    <a:pt x="49931" y="161239"/>
                  </a:lnTo>
                  <a:lnTo>
                    <a:pt x="47545" y="164193"/>
                  </a:lnTo>
                  <a:lnTo>
                    <a:pt x="44896" y="169592"/>
                  </a:lnTo>
                  <a:lnTo>
                    <a:pt x="44190" y="172142"/>
                  </a:lnTo>
                  <a:lnTo>
                    <a:pt x="41288" y="177093"/>
                  </a:lnTo>
                  <a:lnTo>
                    <a:pt x="36749" y="182947"/>
                  </a:lnTo>
                  <a:lnTo>
                    <a:pt x="36129" y="185864"/>
                  </a:lnTo>
                  <a:lnTo>
                    <a:pt x="35964" y="187754"/>
                  </a:lnTo>
                  <a:lnTo>
                    <a:pt x="36647" y="189013"/>
                  </a:lnTo>
                  <a:lnTo>
                    <a:pt x="37896" y="189853"/>
                  </a:lnTo>
                  <a:lnTo>
                    <a:pt x="41401" y="190785"/>
                  </a:lnTo>
                  <a:lnTo>
                    <a:pt x="45605" y="191200"/>
                  </a:lnTo>
                  <a:lnTo>
                    <a:pt x="50118" y="191384"/>
                  </a:lnTo>
                  <a:lnTo>
                    <a:pt x="52434" y="191434"/>
                  </a:lnTo>
                  <a:lnTo>
                    <a:pt x="54771" y="192260"/>
                  </a:lnTo>
                  <a:lnTo>
                    <a:pt x="57122" y="193605"/>
                  </a:lnTo>
                  <a:lnTo>
                    <a:pt x="59484" y="195295"/>
                  </a:lnTo>
                  <a:lnTo>
                    <a:pt x="61852" y="196422"/>
                  </a:lnTo>
                  <a:lnTo>
                    <a:pt x="64224" y="197173"/>
                  </a:lnTo>
                  <a:lnTo>
                    <a:pt x="66601" y="197674"/>
                  </a:lnTo>
                  <a:lnTo>
                    <a:pt x="68978" y="198008"/>
                  </a:lnTo>
                  <a:lnTo>
                    <a:pt x="71356" y="198230"/>
                  </a:lnTo>
                  <a:lnTo>
                    <a:pt x="73736" y="198379"/>
                  </a:lnTo>
                  <a:lnTo>
                    <a:pt x="76910" y="199272"/>
                  </a:lnTo>
                  <a:lnTo>
                    <a:pt x="80613" y="200660"/>
                  </a:lnTo>
                  <a:lnTo>
                    <a:pt x="84670" y="202380"/>
                  </a:lnTo>
                  <a:lnTo>
                    <a:pt x="88962" y="203526"/>
                  </a:lnTo>
                  <a:lnTo>
                    <a:pt x="93410" y="204291"/>
                  </a:lnTo>
                  <a:lnTo>
                    <a:pt x="97963" y="204800"/>
                  </a:lnTo>
                  <a:lnTo>
                    <a:pt x="102586" y="205140"/>
                  </a:lnTo>
                  <a:lnTo>
                    <a:pt x="107256" y="205366"/>
                  </a:lnTo>
                  <a:lnTo>
                    <a:pt x="111956" y="205517"/>
                  </a:lnTo>
                  <a:lnTo>
                    <a:pt x="116678" y="204824"/>
                  </a:lnTo>
                  <a:lnTo>
                    <a:pt x="121412" y="203569"/>
                  </a:lnTo>
                  <a:lnTo>
                    <a:pt x="126156" y="201937"/>
                  </a:lnTo>
                  <a:lnTo>
                    <a:pt x="130907" y="200850"/>
                  </a:lnTo>
                  <a:lnTo>
                    <a:pt x="135661" y="200125"/>
                  </a:lnTo>
                  <a:lnTo>
                    <a:pt x="149932" y="1986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057"/>
            <p:cNvSpPr/>
            <p:nvPr/>
          </p:nvSpPr>
          <p:spPr>
            <a:xfrm>
              <a:off x="7143750" y="3386137"/>
              <a:ext cx="21432" cy="200026"/>
            </a:xfrm>
            <a:custGeom>
              <a:avLst/>
              <a:gdLst/>
              <a:ahLst/>
              <a:cxnLst/>
              <a:rect l="0" t="0" r="0" b="0"/>
              <a:pathLst>
                <a:path w="21432" h="200026">
                  <a:moveTo>
                    <a:pt x="0" y="0"/>
                  </a:moveTo>
                  <a:lnTo>
                    <a:pt x="0" y="20792"/>
                  </a:lnTo>
                  <a:lnTo>
                    <a:pt x="793" y="24974"/>
                  </a:lnTo>
                  <a:lnTo>
                    <a:pt x="2116" y="29349"/>
                  </a:lnTo>
                  <a:lnTo>
                    <a:pt x="3792" y="33854"/>
                  </a:lnTo>
                  <a:lnTo>
                    <a:pt x="4909" y="39238"/>
                  </a:lnTo>
                  <a:lnTo>
                    <a:pt x="5653" y="45209"/>
                  </a:lnTo>
                  <a:lnTo>
                    <a:pt x="6150" y="51570"/>
                  </a:lnTo>
                  <a:lnTo>
                    <a:pt x="6481" y="57399"/>
                  </a:lnTo>
                  <a:lnTo>
                    <a:pt x="6849" y="68109"/>
                  </a:lnTo>
                  <a:lnTo>
                    <a:pt x="7104" y="100515"/>
                  </a:lnTo>
                  <a:lnTo>
                    <a:pt x="7141" y="143897"/>
                  </a:lnTo>
                  <a:lnTo>
                    <a:pt x="7935" y="149907"/>
                  </a:lnTo>
                  <a:lnTo>
                    <a:pt x="9259" y="155501"/>
                  </a:lnTo>
                  <a:lnTo>
                    <a:pt x="10935" y="160817"/>
                  </a:lnTo>
                  <a:lnTo>
                    <a:pt x="12052" y="165949"/>
                  </a:lnTo>
                  <a:lnTo>
                    <a:pt x="12797" y="170958"/>
                  </a:lnTo>
                  <a:lnTo>
                    <a:pt x="13294" y="175884"/>
                  </a:lnTo>
                  <a:lnTo>
                    <a:pt x="13625" y="179962"/>
                  </a:lnTo>
                  <a:lnTo>
                    <a:pt x="13846" y="183475"/>
                  </a:lnTo>
                  <a:lnTo>
                    <a:pt x="13993" y="186610"/>
                  </a:lnTo>
                  <a:lnTo>
                    <a:pt x="14885" y="188701"/>
                  </a:lnTo>
                  <a:lnTo>
                    <a:pt x="16273" y="190094"/>
                  </a:lnTo>
                  <a:lnTo>
                    <a:pt x="17992" y="191023"/>
                  </a:lnTo>
                  <a:lnTo>
                    <a:pt x="19139" y="192436"/>
                  </a:lnTo>
                  <a:lnTo>
                    <a:pt x="19902" y="194172"/>
                  </a:lnTo>
                  <a:lnTo>
                    <a:pt x="21431" y="2000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058"/>
            <p:cNvSpPr/>
            <p:nvPr/>
          </p:nvSpPr>
          <p:spPr>
            <a:xfrm>
              <a:off x="7072312" y="3486150"/>
              <a:ext cx="185739" cy="1"/>
            </a:xfrm>
            <a:custGeom>
              <a:avLst/>
              <a:gdLst/>
              <a:ahLst/>
              <a:cxnLst/>
              <a:rect l="0" t="0" r="0" b="0"/>
              <a:pathLst>
                <a:path w="185739" h="1">
                  <a:moveTo>
                    <a:pt x="0" y="0"/>
                  </a:move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059"/>
            <p:cNvSpPr/>
            <p:nvPr/>
          </p:nvSpPr>
          <p:spPr>
            <a:xfrm>
              <a:off x="7394086" y="3336139"/>
              <a:ext cx="163983" cy="235737"/>
            </a:xfrm>
            <a:custGeom>
              <a:avLst/>
              <a:gdLst/>
              <a:ahLst/>
              <a:cxnLst/>
              <a:rect l="0" t="0" r="0" b="0"/>
              <a:pathLst>
                <a:path w="163983" h="235737">
                  <a:moveTo>
                    <a:pt x="42557" y="7136"/>
                  </a:moveTo>
                  <a:lnTo>
                    <a:pt x="42557" y="79"/>
                  </a:lnTo>
                  <a:lnTo>
                    <a:pt x="37647" y="9"/>
                  </a:lnTo>
                  <a:lnTo>
                    <a:pt x="36406" y="0"/>
                  </a:lnTo>
                  <a:lnTo>
                    <a:pt x="36075" y="791"/>
                  </a:lnTo>
                  <a:lnTo>
                    <a:pt x="35472" y="7268"/>
                  </a:lnTo>
                  <a:lnTo>
                    <a:pt x="35440" y="10634"/>
                  </a:lnTo>
                  <a:lnTo>
                    <a:pt x="34638" y="12643"/>
                  </a:lnTo>
                  <a:lnTo>
                    <a:pt x="31629" y="16991"/>
                  </a:lnTo>
                  <a:lnTo>
                    <a:pt x="30509" y="20056"/>
                  </a:lnTo>
                  <a:lnTo>
                    <a:pt x="29763" y="23687"/>
                  </a:lnTo>
                  <a:lnTo>
                    <a:pt x="29265" y="27695"/>
                  </a:lnTo>
                  <a:lnTo>
                    <a:pt x="28140" y="31954"/>
                  </a:lnTo>
                  <a:lnTo>
                    <a:pt x="26595" y="36381"/>
                  </a:lnTo>
                  <a:lnTo>
                    <a:pt x="24772" y="40921"/>
                  </a:lnTo>
                  <a:lnTo>
                    <a:pt x="22763" y="45534"/>
                  </a:lnTo>
                  <a:lnTo>
                    <a:pt x="18414" y="54893"/>
                  </a:lnTo>
                  <a:lnTo>
                    <a:pt x="11503" y="69088"/>
                  </a:lnTo>
                  <a:lnTo>
                    <a:pt x="9948" y="74631"/>
                  </a:lnTo>
                  <a:lnTo>
                    <a:pt x="8911" y="80707"/>
                  </a:lnTo>
                  <a:lnTo>
                    <a:pt x="8221" y="87140"/>
                  </a:lnTo>
                  <a:lnTo>
                    <a:pt x="7759" y="93015"/>
                  </a:lnTo>
                  <a:lnTo>
                    <a:pt x="7452" y="98520"/>
                  </a:lnTo>
                  <a:lnTo>
                    <a:pt x="7248" y="103777"/>
                  </a:lnTo>
                  <a:lnTo>
                    <a:pt x="6318" y="108870"/>
                  </a:lnTo>
                  <a:lnTo>
                    <a:pt x="4904" y="113852"/>
                  </a:lnTo>
                  <a:lnTo>
                    <a:pt x="3167" y="118761"/>
                  </a:lnTo>
                  <a:lnTo>
                    <a:pt x="2010" y="123621"/>
                  </a:lnTo>
                  <a:lnTo>
                    <a:pt x="1238" y="128449"/>
                  </a:lnTo>
                  <a:lnTo>
                    <a:pt x="724" y="133255"/>
                  </a:lnTo>
                  <a:lnTo>
                    <a:pt x="381" y="138047"/>
                  </a:lnTo>
                  <a:lnTo>
                    <a:pt x="153" y="142828"/>
                  </a:lnTo>
                  <a:lnTo>
                    <a:pt x="0" y="147604"/>
                  </a:lnTo>
                  <a:lnTo>
                    <a:pt x="692" y="152375"/>
                  </a:lnTo>
                  <a:lnTo>
                    <a:pt x="1947" y="157143"/>
                  </a:lnTo>
                  <a:lnTo>
                    <a:pt x="3578" y="161909"/>
                  </a:lnTo>
                  <a:lnTo>
                    <a:pt x="4664" y="166674"/>
                  </a:lnTo>
                  <a:lnTo>
                    <a:pt x="5389" y="171438"/>
                  </a:lnTo>
                  <a:lnTo>
                    <a:pt x="5873" y="176202"/>
                  </a:lnTo>
                  <a:lnTo>
                    <a:pt x="6194" y="180171"/>
                  </a:lnTo>
                  <a:lnTo>
                    <a:pt x="6552" y="186699"/>
                  </a:lnTo>
                  <a:lnTo>
                    <a:pt x="7441" y="189551"/>
                  </a:lnTo>
                  <a:lnTo>
                    <a:pt x="10547" y="194836"/>
                  </a:lnTo>
                  <a:lnTo>
                    <a:pt x="14571" y="199831"/>
                  </a:lnTo>
                  <a:lnTo>
                    <a:pt x="19007" y="204697"/>
                  </a:lnTo>
                  <a:lnTo>
                    <a:pt x="25967" y="211899"/>
                  </a:lnTo>
                  <a:lnTo>
                    <a:pt x="30685" y="216675"/>
                  </a:lnTo>
                  <a:lnTo>
                    <a:pt x="33056" y="218266"/>
                  </a:lnTo>
                  <a:lnTo>
                    <a:pt x="37806" y="220033"/>
                  </a:lnTo>
                  <a:lnTo>
                    <a:pt x="40978" y="221299"/>
                  </a:lnTo>
                  <a:lnTo>
                    <a:pt x="44679" y="222936"/>
                  </a:lnTo>
                  <a:lnTo>
                    <a:pt x="48734" y="224821"/>
                  </a:lnTo>
                  <a:lnTo>
                    <a:pt x="52232" y="225284"/>
                  </a:lnTo>
                  <a:lnTo>
                    <a:pt x="55357" y="224799"/>
                  </a:lnTo>
                  <a:lnTo>
                    <a:pt x="58234" y="223682"/>
                  </a:lnTo>
                  <a:lnTo>
                    <a:pt x="61740" y="222937"/>
                  </a:lnTo>
                  <a:lnTo>
                    <a:pt x="65664" y="222441"/>
                  </a:lnTo>
                  <a:lnTo>
                    <a:pt x="69869" y="222110"/>
                  </a:lnTo>
                  <a:lnTo>
                    <a:pt x="73465" y="221889"/>
                  </a:lnTo>
                  <a:lnTo>
                    <a:pt x="79577" y="221644"/>
                  </a:lnTo>
                  <a:lnTo>
                    <a:pt x="83112" y="220785"/>
                  </a:lnTo>
                  <a:lnTo>
                    <a:pt x="87057" y="219419"/>
                  </a:lnTo>
                  <a:lnTo>
                    <a:pt x="91273" y="217714"/>
                  </a:lnTo>
                  <a:lnTo>
                    <a:pt x="95673" y="215784"/>
                  </a:lnTo>
                  <a:lnTo>
                    <a:pt x="104793" y="211522"/>
                  </a:lnTo>
                  <a:lnTo>
                    <a:pt x="108654" y="209275"/>
                  </a:lnTo>
                  <a:lnTo>
                    <a:pt x="112022" y="206983"/>
                  </a:lnTo>
                  <a:lnTo>
                    <a:pt x="115061" y="204661"/>
                  </a:lnTo>
                  <a:lnTo>
                    <a:pt x="118674" y="201525"/>
                  </a:lnTo>
                  <a:lnTo>
                    <a:pt x="122671" y="197848"/>
                  </a:lnTo>
                  <a:lnTo>
                    <a:pt x="133764" y="187204"/>
                  </a:lnTo>
                  <a:lnTo>
                    <a:pt x="136699" y="184330"/>
                  </a:lnTo>
                  <a:lnTo>
                    <a:pt x="139450" y="180828"/>
                  </a:lnTo>
                  <a:lnTo>
                    <a:pt x="142077" y="176905"/>
                  </a:lnTo>
                  <a:lnTo>
                    <a:pt x="144622" y="172703"/>
                  </a:lnTo>
                  <a:lnTo>
                    <a:pt x="147907" y="168314"/>
                  </a:lnTo>
                  <a:lnTo>
                    <a:pt x="151684" y="163800"/>
                  </a:lnTo>
                  <a:lnTo>
                    <a:pt x="155790" y="159204"/>
                  </a:lnTo>
                  <a:lnTo>
                    <a:pt x="160352" y="151979"/>
                  </a:lnTo>
                  <a:lnTo>
                    <a:pt x="162379" y="146124"/>
                  </a:lnTo>
                  <a:lnTo>
                    <a:pt x="163280" y="140875"/>
                  </a:lnTo>
                  <a:lnTo>
                    <a:pt x="163681" y="135896"/>
                  </a:lnTo>
                  <a:lnTo>
                    <a:pt x="163906" y="128631"/>
                  </a:lnTo>
                  <a:lnTo>
                    <a:pt x="163982" y="119064"/>
                  </a:lnTo>
                  <a:lnTo>
                    <a:pt x="163195" y="117473"/>
                  </a:lnTo>
                  <a:lnTo>
                    <a:pt x="161876" y="116413"/>
                  </a:lnTo>
                  <a:lnTo>
                    <a:pt x="160204" y="115706"/>
                  </a:lnTo>
                  <a:lnTo>
                    <a:pt x="156228" y="114920"/>
                  </a:lnTo>
                  <a:lnTo>
                    <a:pt x="151815" y="114571"/>
                  </a:lnTo>
                  <a:lnTo>
                    <a:pt x="147208" y="114416"/>
                  </a:lnTo>
                  <a:lnTo>
                    <a:pt x="144074" y="115168"/>
                  </a:lnTo>
                  <a:lnTo>
                    <a:pt x="140398" y="116464"/>
                  </a:lnTo>
                  <a:lnTo>
                    <a:pt x="136359" y="118121"/>
                  </a:lnTo>
                  <a:lnTo>
                    <a:pt x="132873" y="120020"/>
                  </a:lnTo>
                  <a:lnTo>
                    <a:pt x="129755" y="122079"/>
                  </a:lnTo>
                  <a:lnTo>
                    <a:pt x="126884" y="124246"/>
                  </a:lnTo>
                  <a:lnTo>
                    <a:pt x="123382" y="125690"/>
                  </a:lnTo>
                  <a:lnTo>
                    <a:pt x="119459" y="126653"/>
                  </a:lnTo>
                  <a:lnTo>
                    <a:pt x="115257" y="127295"/>
                  </a:lnTo>
                  <a:lnTo>
                    <a:pt x="111662" y="129311"/>
                  </a:lnTo>
                  <a:lnTo>
                    <a:pt x="108470" y="132242"/>
                  </a:lnTo>
                  <a:lnTo>
                    <a:pt x="105549" y="135783"/>
                  </a:lnTo>
                  <a:lnTo>
                    <a:pt x="102015" y="138938"/>
                  </a:lnTo>
                  <a:lnTo>
                    <a:pt x="98070" y="141835"/>
                  </a:lnTo>
                  <a:lnTo>
                    <a:pt x="93853" y="144561"/>
                  </a:lnTo>
                  <a:lnTo>
                    <a:pt x="90248" y="147965"/>
                  </a:lnTo>
                  <a:lnTo>
                    <a:pt x="87051" y="151822"/>
                  </a:lnTo>
                  <a:lnTo>
                    <a:pt x="84127" y="155981"/>
                  </a:lnTo>
                  <a:lnTo>
                    <a:pt x="81382" y="159547"/>
                  </a:lnTo>
                  <a:lnTo>
                    <a:pt x="78760" y="162718"/>
                  </a:lnTo>
                  <a:lnTo>
                    <a:pt x="73728" y="169152"/>
                  </a:lnTo>
                  <a:lnTo>
                    <a:pt x="71275" y="173090"/>
                  </a:lnTo>
                  <a:lnTo>
                    <a:pt x="68846" y="177303"/>
                  </a:lnTo>
                  <a:lnTo>
                    <a:pt x="64031" y="186218"/>
                  </a:lnTo>
                  <a:lnTo>
                    <a:pt x="61636" y="190817"/>
                  </a:lnTo>
                  <a:lnTo>
                    <a:pt x="56858" y="198045"/>
                  </a:lnTo>
                  <a:lnTo>
                    <a:pt x="54472" y="201083"/>
                  </a:lnTo>
                  <a:lnTo>
                    <a:pt x="51822" y="206576"/>
                  </a:lnTo>
                  <a:lnTo>
                    <a:pt x="50644" y="211663"/>
                  </a:lnTo>
                  <a:lnTo>
                    <a:pt x="49980" y="218990"/>
                  </a:lnTo>
                  <a:lnTo>
                    <a:pt x="49784" y="226188"/>
                  </a:lnTo>
                  <a:lnTo>
                    <a:pt x="49713" y="234322"/>
                  </a:lnTo>
                  <a:lnTo>
                    <a:pt x="50503" y="234793"/>
                  </a:lnTo>
                  <a:lnTo>
                    <a:pt x="51823" y="235107"/>
                  </a:lnTo>
                  <a:lnTo>
                    <a:pt x="56845" y="2357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060"/>
            <p:cNvSpPr/>
            <p:nvPr/>
          </p:nvSpPr>
          <p:spPr>
            <a:xfrm>
              <a:off x="5772150" y="3836193"/>
              <a:ext cx="207169" cy="1"/>
            </a:xfrm>
            <a:custGeom>
              <a:avLst/>
              <a:gdLst/>
              <a:ahLst/>
              <a:cxnLst/>
              <a:rect l="0" t="0" r="0" b="0"/>
              <a:pathLst>
                <a:path w="207169" h="1">
                  <a:moveTo>
                    <a:pt x="0" y="0"/>
                  </a:moveTo>
                  <a:lnTo>
                    <a:pt x="20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1061"/>
            <p:cNvSpPr/>
            <p:nvPr/>
          </p:nvSpPr>
          <p:spPr>
            <a:xfrm>
              <a:off x="5765006" y="3893343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2" y="3793"/>
                  </a:lnTo>
                  <a:lnTo>
                    <a:pt x="12651" y="4910"/>
                  </a:lnTo>
                  <a:lnTo>
                    <a:pt x="14784" y="5655"/>
                  </a:lnTo>
                  <a:lnTo>
                    <a:pt x="17000" y="6151"/>
                  </a:lnTo>
                  <a:lnTo>
                    <a:pt x="20064" y="6482"/>
                  </a:lnTo>
                  <a:lnTo>
                    <a:pt x="23695" y="6703"/>
                  </a:lnTo>
                  <a:lnTo>
                    <a:pt x="31169" y="6948"/>
                  </a:lnTo>
                  <a:lnTo>
                    <a:pt x="40632" y="7086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062"/>
            <p:cNvSpPr/>
            <p:nvPr/>
          </p:nvSpPr>
          <p:spPr>
            <a:xfrm>
              <a:off x="6086475" y="3771900"/>
              <a:ext cx="14288" cy="228601"/>
            </a:xfrm>
            <a:custGeom>
              <a:avLst/>
              <a:gdLst/>
              <a:ahLst/>
              <a:cxnLst/>
              <a:rect l="0" t="0" r="0" b="0"/>
              <a:pathLst>
                <a:path w="14288" h="228601">
                  <a:moveTo>
                    <a:pt x="0" y="0"/>
                  </a:moveTo>
                  <a:lnTo>
                    <a:pt x="0" y="176186"/>
                  </a:lnTo>
                  <a:lnTo>
                    <a:pt x="794" y="180957"/>
                  </a:lnTo>
                  <a:lnTo>
                    <a:pt x="2116" y="185725"/>
                  </a:lnTo>
                  <a:lnTo>
                    <a:pt x="3792" y="190492"/>
                  </a:lnTo>
                  <a:lnTo>
                    <a:pt x="4909" y="194463"/>
                  </a:lnTo>
                  <a:lnTo>
                    <a:pt x="5654" y="197904"/>
                  </a:lnTo>
                  <a:lnTo>
                    <a:pt x="6150" y="200993"/>
                  </a:lnTo>
                  <a:lnTo>
                    <a:pt x="6481" y="203845"/>
                  </a:lnTo>
                  <a:lnTo>
                    <a:pt x="6849" y="209131"/>
                  </a:lnTo>
                  <a:lnTo>
                    <a:pt x="7012" y="214126"/>
                  </a:lnTo>
                  <a:lnTo>
                    <a:pt x="7118" y="223800"/>
                  </a:lnTo>
                  <a:lnTo>
                    <a:pt x="7920" y="225400"/>
                  </a:lnTo>
                  <a:lnTo>
                    <a:pt x="9249" y="226466"/>
                  </a:lnTo>
                  <a:lnTo>
                    <a:pt x="14287" y="2286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063"/>
            <p:cNvSpPr/>
            <p:nvPr/>
          </p:nvSpPr>
          <p:spPr>
            <a:xfrm>
              <a:off x="6172200" y="3771928"/>
              <a:ext cx="178594" cy="207133"/>
            </a:xfrm>
            <a:custGeom>
              <a:avLst/>
              <a:gdLst/>
              <a:ahLst/>
              <a:cxnLst/>
              <a:rect l="0" t="0" r="0" b="0"/>
              <a:pathLst>
                <a:path w="178594" h="207133">
                  <a:moveTo>
                    <a:pt x="0" y="35690"/>
                  </a:moveTo>
                  <a:lnTo>
                    <a:pt x="0" y="31898"/>
                  </a:lnTo>
                  <a:lnTo>
                    <a:pt x="794" y="29987"/>
                  </a:lnTo>
                  <a:lnTo>
                    <a:pt x="4909" y="24299"/>
                  </a:lnTo>
                  <a:lnTo>
                    <a:pt x="8819" y="19858"/>
                  </a:lnTo>
                  <a:lnTo>
                    <a:pt x="10641" y="17992"/>
                  </a:lnTo>
                  <a:lnTo>
                    <a:pt x="12651" y="16748"/>
                  </a:lnTo>
                  <a:lnTo>
                    <a:pt x="17000" y="15365"/>
                  </a:lnTo>
                  <a:lnTo>
                    <a:pt x="21578" y="12634"/>
                  </a:lnTo>
                  <a:lnTo>
                    <a:pt x="23910" y="10794"/>
                  </a:lnTo>
                  <a:lnTo>
                    <a:pt x="26259" y="9568"/>
                  </a:lnTo>
                  <a:lnTo>
                    <a:pt x="30985" y="8205"/>
                  </a:lnTo>
                  <a:lnTo>
                    <a:pt x="35731" y="5483"/>
                  </a:lnTo>
                  <a:lnTo>
                    <a:pt x="38108" y="3646"/>
                  </a:lnTo>
                  <a:lnTo>
                    <a:pt x="41281" y="2421"/>
                  </a:lnTo>
                  <a:lnTo>
                    <a:pt x="44983" y="1605"/>
                  </a:lnTo>
                  <a:lnTo>
                    <a:pt x="49038" y="1060"/>
                  </a:lnTo>
                  <a:lnTo>
                    <a:pt x="52536" y="697"/>
                  </a:lnTo>
                  <a:lnTo>
                    <a:pt x="55661" y="456"/>
                  </a:lnTo>
                  <a:lnTo>
                    <a:pt x="58539" y="294"/>
                  </a:lnTo>
                  <a:lnTo>
                    <a:pt x="65969" y="115"/>
                  </a:lnTo>
                  <a:lnTo>
                    <a:pt x="79882" y="0"/>
                  </a:lnTo>
                  <a:lnTo>
                    <a:pt x="82623" y="784"/>
                  </a:lnTo>
                  <a:lnTo>
                    <a:pt x="87786" y="3772"/>
                  </a:lnTo>
                  <a:lnTo>
                    <a:pt x="91068" y="4887"/>
                  </a:lnTo>
                  <a:lnTo>
                    <a:pt x="94843" y="5630"/>
                  </a:lnTo>
                  <a:lnTo>
                    <a:pt x="98947" y="6125"/>
                  </a:lnTo>
                  <a:lnTo>
                    <a:pt x="101683" y="8043"/>
                  </a:lnTo>
                  <a:lnTo>
                    <a:pt x="103508" y="10909"/>
                  </a:lnTo>
                  <a:lnTo>
                    <a:pt x="104724" y="14406"/>
                  </a:lnTo>
                  <a:lnTo>
                    <a:pt x="108192" y="20410"/>
                  </a:lnTo>
                  <a:lnTo>
                    <a:pt x="110228" y="23122"/>
                  </a:lnTo>
                  <a:lnTo>
                    <a:pt x="112490" y="28253"/>
                  </a:lnTo>
                  <a:lnTo>
                    <a:pt x="113495" y="33972"/>
                  </a:lnTo>
                  <a:lnTo>
                    <a:pt x="113763" y="37720"/>
                  </a:lnTo>
                  <a:lnTo>
                    <a:pt x="113942" y="41806"/>
                  </a:lnTo>
                  <a:lnTo>
                    <a:pt x="113267" y="46117"/>
                  </a:lnTo>
                  <a:lnTo>
                    <a:pt x="112024" y="50579"/>
                  </a:lnTo>
                  <a:lnTo>
                    <a:pt x="110401" y="55141"/>
                  </a:lnTo>
                  <a:lnTo>
                    <a:pt x="108526" y="59770"/>
                  </a:lnTo>
                  <a:lnTo>
                    <a:pt x="106482" y="64444"/>
                  </a:lnTo>
                  <a:lnTo>
                    <a:pt x="102094" y="73869"/>
                  </a:lnTo>
                  <a:lnTo>
                    <a:pt x="90448" y="97613"/>
                  </a:lnTo>
                  <a:lnTo>
                    <a:pt x="88079" y="103166"/>
                  </a:lnTo>
                  <a:lnTo>
                    <a:pt x="85707" y="109249"/>
                  </a:lnTo>
                  <a:lnTo>
                    <a:pt x="83332" y="115685"/>
                  </a:lnTo>
                  <a:lnTo>
                    <a:pt x="80160" y="121564"/>
                  </a:lnTo>
                  <a:lnTo>
                    <a:pt x="76459" y="127071"/>
                  </a:lnTo>
                  <a:lnTo>
                    <a:pt x="72404" y="132329"/>
                  </a:lnTo>
                  <a:lnTo>
                    <a:pt x="68113" y="136629"/>
                  </a:lnTo>
                  <a:lnTo>
                    <a:pt x="63665" y="140289"/>
                  </a:lnTo>
                  <a:lnTo>
                    <a:pt x="59111" y="143523"/>
                  </a:lnTo>
                  <a:lnTo>
                    <a:pt x="55283" y="147266"/>
                  </a:lnTo>
                  <a:lnTo>
                    <a:pt x="51937" y="151349"/>
                  </a:lnTo>
                  <a:lnTo>
                    <a:pt x="48911" y="155659"/>
                  </a:lnTo>
                  <a:lnTo>
                    <a:pt x="46101" y="159325"/>
                  </a:lnTo>
                  <a:lnTo>
                    <a:pt x="40862" y="165516"/>
                  </a:lnTo>
                  <a:lnTo>
                    <a:pt x="37560" y="168279"/>
                  </a:lnTo>
                  <a:lnTo>
                    <a:pt x="33771" y="170914"/>
                  </a:lnTo>
                  <a:lnTo>
                    <a:pt x="29657" y="173464"/>
                  </a:lnTo>
                  <a:lnTo>
                    <a:pt x="26122" y="175958"/>
                  </a:lnTo>
                  <a:lnTo>
                    <a:pt x="22971" y="178415"/>
                  </a:lnTo>
                  <a:lnTo>
                    <a:pt x="20076" y="180846"/>
                  </a:lnTo>
                  <a:lnTo>
                    <a:pt x="14744" y="185664"/>
                  </a:lnTo>
                  <a:lnTo>
                    <a:pt x="8644" y="191433"/>
                  </a:lnTo>
                  <a:lnTo>
                    <a:pt x="333" y="199665"/>
                  </a:lnTo>
                  <a:lnTo>
                    <a:pt x="98" y="203691"/>
                  </a:lnTo>
                  <a:lnTo>
                    <a:pt x="859" y="204841"/>
                  </a:lnTo>
                  <a:lnTo>
                    <a:pt x="2160" y="205607"/>
                  </a:lnTo>
                  <a:lnTo>
                    <a:pt x="5722" y="206459"/>
                  </a:lnTo>
                  <a:lnTo>
                    <a:pt x="9951" y="206838"/>
                  </a:lnTo>
                  <a:lnTo>
                    <a:pt x="14477" y="207005"/>
                  </a:lnTo>
                  <a:lnTo>
                    <a:pt x="23604" y="207101"/>
                  </a:lnTo>
                  <a:lnTo>
                    <a:pt x="40910" y="207132"/>
                  </a:lnTo>
                  <a:lnTo>
                    <a:pt x="45530" y="206341"/>
                  </a:lnTo>
                  <a:lnTo>
                    <a:pt x="50197" y="205020"/>
                  </a:lnTo>
                  <a:lnTo>
                    <a:pt x="54895" y="203346"/>
                  </a:lnTo>
                  <a:lnTo>
                    <a:pt x="59616" y="202229"/>
                  </a:lnTo>
                  <a:lnTo>
                    <a:pt x="64350" y="201485"/>
                  </a:lnTo>
                  <a:lnTo>
                    <a:pt x="69093" y="200989"/>
                  </a:lnTo>
                  <a:lnTo>
                    <a:pt x="73843" y="199864"/>
                  </a:lnTo>
                  <a:lnTo>
                    <a:pt x="78598" y="198321"/>
                  </a:lnTo>
                  <a:lnTo>
                    <a:pt x="83354" y="196498"/>
                  </a:lnTo>
                  <a:lnTo>
                    <a:pt x="88113" y="195283"/>
                  </a:lnTo>
                  <a:lnTo>
                    <a:pt x="92874" y="194473"/>
                  </a:lnTo>
                  <a:lnTo>
                    <a:pt x="97634" y="193933"/>
                  </a:lnTo>
                  <a:lnTo>
                    <a:pt x="102396" y="192779"/>
                  </a:lnTo>
                  <a:lnTo>
                    <a:pt x="107157" y="191216"/>
                  </a:lnTo>
                  <a:lnTo>
                    <a:pt x="111919" y="189381"/>
                  </a:lnTo>
                  <a:lnTo>
                    <a:pt x="117475" y="188157"/>
                  </a:lnTo>
                  <a:lnTo>
                    <a:pt x="123561" y="187341"/>
                  </a:lnTo>
                  <a:lnTo>
                    <a:pt x="129999" y="186797"/>
                  </a:lnTo>
                  <a:lnTo>
                    <a:pt x="135084" y="185640"/>
                  </a:lnTo>
                  <a:lnTo>
                    <a:pt x="139269" y="184076"/>
                  </a:lnTo>
                  <a:lnTo>
                    <a:pt x="142852" y="182239"/>
                  </a:lnTo>
                  <a:lnTo>
                    <a:pt x="146829" y="181014"/>
                  </a:lnTo>
                  <a:lnTo>
                    <a:pt x="151066" y="180198"/>
                  </a:lnTo>
                  <a:lnTo>
                    <a:pt x="155480" y="179654"/>
                  </a:lnTo>
                  <a:lnTo>
                    <a:pt x="160009" y="178497"/>
                  </a:lnTo>
                  <a:lnTo>
                    <a:pt x="164617" y="176932"/>
                  </a:lnTo>
                  <a:lnTo>
                    <a:pt x="178593" y="1714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 of two functions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(f-g)(x)=f(x)-g(x)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/>
            <a:endParaRPr lang="en-US" smtClean="0"/>
          </a:p>
        </p:txBody>
      </p:sp>
      <p:sp>
        <p:nvSpPr>
          <p:cNvPr id="31" name="SMARTPenAnnotation914"/>
          <p:cNvSpPr/>
          <p:nvPr/>
        </p:nvSpPr>
        <p:spPr>
          <a:xfrm>
            <a:off x="3900487" y="196453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0"/>
                </a:moveTo>
                <a:lnTo>
                  <a:pt x="151373" y="0"/>
                </a:lnTo>
                <a:lnTo>
                  <a:pt x="154096" y="794"/>
                </a:lnTo>
                <a:lnTo>
                  <a:pt x="156706" y="2116"/>
                </a:lnTo>
                <a:lnTo>
                  <a:pt x="159239" y="3792"/>
                </a:lnTo>
                <a:lnTo>
                  <a:pt x="161722" y="4909"/>
                </a:lnTo>
                <a:lnTo>
                  <a:pt x="164171" y="5654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15"/>
          <p:cNvSpPr/>
          <p:nvPr/>
        </p:nvSpPr>
        <p:spPr>
          <a:xfrm>
            <a:off x="3871912" y="2050256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6151" y="0"/>
                </a:lnTo>
                <a:lnTo>
                  <a:pt x="7276" y="794"/>
                </a:lnTo>
                <a:lnTo>
                  <a:pt x="8819" y="2116"/>
                </a:lnTo>
                <a:lnTo>
                  <a:pt x="10642" y="3792"/>
                </a:lnTo>
                <a:lnTo>
                  <a:pt x="12651" y="4909"/>
                </a:lnTo>
                <a:lnTo>
                  <a:pt x="14784" y="5654"/>
                </a:lnTo>
                <a:lnTo>
                  <a:pt x="17000" y="6151"/>
                </a:lnTo>
                <a:lnTo>
                  <a:pt x="20064" y="6482"/>
                </a:lnTo>
                <a:lnTo>
                  <a:pt x="23695" y="6702"/>
                </a:lnTo>
                <a:lnTo>
                  <a:pt x="31169" y="6948"/>
                </a:lnTo>
                <a:lnTo>
                  <a:pt x="40632" y="7085"/>
                </a:lnTo>
                <a:lnTo>
                  <a:pt x="83667" y="7143"/>
                </a:lnTo>
                <a:lnTo>
                  <a:pt x="87528" y="6349"/>
                </a:lnTo>
                <a:lnTo>
                  <a:pt x="90896" y="5027"/>
                </a:lnTo>
                <a:lnTo>
                  <a:pt x="93935" y="3351"/>
                </a:lnTo>
                <a:lnTo>
                  <a:pt x="97548" y="2234"/>
                </a:lnTo>
                <a:lnTo>
                  <a:pt x="101545" y="1489"/>
                </a:lnTo>
                <a:lnTo>
                  <a:pt x="105796" y="993"/>
                </a:lnTo>
                <a:lnTo>
                  <a:pt x="109425" y="662"/>
                </a:lnTo>
                <a:lnTo>
                  <a:pt x="112637" y="441"/>
                </a:lnTo>
                <a:lnTo>
                  <a:pt x="115573" y="294"/>
                </a:lnTo>
                <a:lnTo>
                  <a:pt x="120951" y="131"/>
                </a:lnTo>
                <a:lnTo>
                  <a:pt x="123496" y="87"/>
                </a:lnTo>
                <a:lnTo>
                  <a:pt x="125194" y="852"/>
                </a:lnTo>
                <a:lnTo>
                  <a:pt x="126325" y="2155"/>
                </a:lnTo>
                <a:lnTo>
                  <a:pt x="127079" y="3818"/>
                </a:lnTo>
                <a:lnTo>
                  <a:pt x="128375" y="4927"/>
                </a:lnTo>
                <a:lnTo>
                  <a:pt x="130034" y="5666"/>
                </a:lnTo>
                <a:lnTo>
                  <a:pt x="131933" y="6158"/>
                </a:lnTo>
                <a:lnTo>
                  <a:pt x="133993" y="6487"/>
                </a:lnTo>
                <a:lnTo>
                  <a:pt x="136160" y="6706"/>
                </a:lnTo>
                <a:lnTo>
                  <a:pt x="142875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16"/>
          <p:cNvSpPr/>
          <p:nvPr/>
        </p:nvSpPr>
        <p:spPr>
          <a:xfrm>
            <a:off x="4243492" y="1757362"/>
            <a:ext cx="149915" cy="349722"/>
          </a:xfrm>
          <a:custGeom>
            <a:avLst/>
            <a:gdLst/>
            <a:ahLst/>
            <a:cxnLst/>
            <a:rect l="0" t="0" r="0" b="0"/>
            <a:pathLst>
              <a:path w="149915" h="349722">
                <a:moveTo>
                  <a:pt x="149914" y="0"/>
                </a:moveTo>
                <a:lnTo>
                  <a:pt x="143064" y="0"/>
                </a:lnTo>
                <a:lnTo>
                  <a:pt x="139065" y="3792"/>
                </a:lnTo>
                <a:lnTo>
                  <a:pt x="137125" y="4910"/>
                </a:lnTo>
                <a:lnTo>
                  <a:pt x="132853" y="6151"/>
                </a:lnTo>
                <a:lnTo>
                  <a:pt x="129777" y="6850"/>
                </a:lnTo>
                <a:lnTo>
                  <a:pt x="126942" y="9130"/>
                </a:lnTo>
                <a:lnTo>
                  <a:pt x="123035" y="12789"/>
                </a:lnTo>
                <a:lnTo>
                  <a:pt x="118653" y="17061"/>
                </a:lnTo>
                <a:lnTo>
                  <a:pt x="115580" y="19312"/>
                </a:lnTo>
                <a:lnTo>
                  <a:pt x="111943" y="21606"/>
                </a:lnTo>
                <a:lnTo>
                  <a:pt x="107931" y="23929"/>
                </a:lnTo>
                <a:lnTo>
                  <a:pt x="104463" y="27065"/>
                </a:lnTo>
                <a:lnTo>
                  <a:pt x="101357" y="30743"/>
                </a:lnTo>
                <a:lnTo>
                  <a:pt x="98492" y="34783"/>
                </a:lnTo>
                <a:lnTo>
                  <a:pt x="94995" y="38270"/>
                </a:lnTo>
                <a:lnTo>
                  <a:pt x="91077" y="41388"/>
                </a:lnTo>
                <a:lnTo>
                  <a:pt x="86877" y="44261"/>
                </a:lnTo>
                <a:lnTo>
                  <a:pt x="83283" y="47764"/>
                </a:lnTo>
                <a:lnTo>
                  <a:pt x="80093" y="51686"/>
                </a:lnTo>
                <a:lnTo>
                  <a:pt x="77173" y="55889"/>
                </a:lnTo>
                <a:lnTo>
                  <a:pt x="74433" y="60278"/>
                </a:lnTo>
                <a:lnTo>
                  <a:pt x="71812" y="64791"/>
                </a:lnTo>
                <a:lnTo>
                  <a:pt x="69271" y="69388"/>
                </a:lnTo>
                <a:lnTo>
                  <a:pt x="65989" y="74040"/>
                </a:lnTo>
                <a:lnTo>
                  <a:pt x="62214" y="78729"/>
                </a:lnTo>
                <a:lnTo>
                  <a:pt x="58110" y="83442"/>
                </a:lnTo>
                <a:lnTo>
                  <a:pt x="54580" y="88172"/>
                </a:lnTo>
                <a:lnTo>
                  <a:pt x="51433" y="92913"/>
                </a:lnTo>
                <a:lnTo>
                  <a:pt x="48541" y="97660"/>
                </a:lnTo>
                <a:lnTo>
                  <a:pt x="45820" y="103207"/>
                </a:lnTo>
                <a:lnTo>
                  <a:pt x="43211" y="109286"/>
                </a:lnTo>
                <a:lnTo>
                  <a:pt x="40679" y="115720"/>
                </a:lnTo>
                <a:lnTo>
                  <a:pt x="38197" y="121597"/>
                </a:lnTo>
                <a:lnTo>
                  <a:pt x="33322" y="132360"/>
                </a:lnTo>
                <a:lnTo>
                  <a:pt x="26115" y="147344"/>
                </a:lnTo>
                <a:lnTo>
                  <a:pt x="22932" y="152204"/>
                </a:lnTo>
                <a:lnTo>
                  <a:pt x="19222" y="157032"/>
                </a:lnTo>
                <a:lnTo>
                  <a:pt x="15160" y="161838"/>
                </a:lnTo>
                <a:lnTo>
                  <a:pt x="12453" y="167423"/>
                </a:lnTo>
                <a:lnTo>
                  <a:pt x="10649" y="173528"/>
                </a:lnTo>
                <a:lnTo>
                  <a:pt x="9445" y="179979"/>
                </a:lnTo>
                <a:lnTo>
                  <a:pt x="7849" y="185867"/>
                </a:lnTo>
                <a:lnTo>
                  <a:pt x="3959" y="196643"/>
                </a:lnTo>
                <a:lnTo>
                  <a:pt x="1701" y="206724"/>
                </a:lnTo>
                <a:lnTo>
                  <a:pt x="698" y="216496"/>
                </a:lnTo>
                <a:lnTo>
                  <a:pt x="252" y="226131"/>
                </a:lnTo>
                <a:lnTo>
                  <a:pt x="0" y="236688"/>
                </a:lnTo>
                <a:lnTo>
                  <a:pt x="2058" y="244365"/>
                </a:lnTo>
                <a:lnTo>
                  <a:pt x="4826" y="253069"/>
                </a:lnTo>
                <a:lnTo>
                  <a:pt x="6055" y="262230"/>
                </a:lnTo>
                <a:lnTo>
                  <a:pt x="8718" y="271592"/>
                </a:lnTo>
                <a:lnTo>
                  <a:pt x="12548" y="280251"/>
                </a:lnTo>
                <a:lnTo>
                  <a:pt x="19166" y="290383"/>
                </a:lnTo>
                <a:lnTo>
                  <a:pt x="23806" y="298657"/>
                </a:lnTo>
                <a:lnTo>
                  <a:pt x="26154" y="302292"/>
                </a:lnTo>
                <a:lnTo>
                  <a:pt x="28513" y="305509"/>
                </a:lnTo>
                <a:lnTo>
                  <a:pt x="30880" y="308448"/>
                </a:lnTo>
                <a:lnTo>
                  <a:pt x="33252" y="311201"/>
                </a:lnTo>
                <a:lnTo>
                  <a:pt x="35627" y="313830"/>
                </a:lnTo>
                <a:lnTo>
                  <a:pt x="40382" y="318867"/>
                </a:lnTo>
                <a:lnTo>
                  <a:pt x="45141" y="323752"/>
                </a:lnTo>
                <a:lnTo>
                  <a:pt x="48315" y="326166"/>
                </a:lnTo>
                <a:lnTo>
                  <a:pt x="52019" y="328569"/>
                </a:lnTo>
                <a:lnTo>
                  <a:pt x="56076" y="330965"/>
                </a:lnTo>
                <a:lnTo>
                  <a:pt x="59574" y="332562"/>
                </a:lnTo>
                <a:lnTo>
                  <a:pt x="62700" y="333627"/>
                </a:lnTo>
                <a:lnTo>
                  <a:pt x="65577" y="334337"/>
                </a:lnTo>
                <a:lnTo>
                  <a:pt x="68290" y="335604"/>
                </a:lnTo>
                <a:lnTo>
                  <a:pt x="70891" y="337242"/>
                </a:lnTo>
                <a:lnTo>
                  <a:pt x="73420" y="339128"/>
                </a:lnTo>
                <a:lnTo>
                  <a:pt x="76693" y="340385"/>
                </a:lnTo>
                <a:lnTo>
                  <a:pt x="80462" y="341224"/>
                </a:lnTo>
                <a:lnTo>
                  <a:pt x="84563" y="341782"/>
                </a:lnTo>
                <a:lnTo>
                  <a:pt x="88090" y="342949"/>
                </a:lnTo>
                <a:lnTo>
                  <a:pt x="91236" y="344520"/>
                </a:lnTo>
                <a:lnTo>
                  <a:pt x="94126" y="346361"/>
                </a:lnTo>
                <a:lnTo>
                  <a:pt x="96847" y="347589"/>
                </a:lnTo>
                <a:lnTo>
                  <a:pt x="99455" y="348407"/>
                </a:lnTo>
                <a:lnTo>
                  <a:pt x="101987" y="348953"/>
                </a:lnTo>
                <a:lnTo>
                  <a:pt x="104469" y="349316"/>
                </a:lnTo>
                <a:lnTo>
                  <a:pt x="106918" y="349559"/>
                </a:lnTo>
                <a:lnTo>
                  <a:pt x="109343" y="349721"/>
                </a:lnTo>
                <a:lnTo>
                  <a:pt x="111754" y="349035"/>
                </a:lnTo>
                <a:lnTo>
                  <a:pt x="114155" y="347783"/>
                </a:lnTo>
                <a:lnTo>
                  <a:pt x="121339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17"/>
          <p:cNvSpPr/>
          <p:nvPr/>
        </p:nvSpPr>
        <p:spPr>
          <a:xfrm>
            <a:off x="4407693" y="1885950"/>
            <a:ext cx="221458" cy="157163"/>
          </a:xfrm>
          <a:custGeom>
            <a:avLst/>
            <a:gdLst/>
            <a:ahLst/>
            <a:cxnLst/>
            <a:rect l="0" t="0" r="0" b="0"/>
            <a:pathLst>
              <a:path w="221458" h="157163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4784" y="7771"/>
                </a:lnTo>
                <a:lnTo>
                  <a:pt x="20065" y="12184"/>
                </a:lnTo>
                <a:lnTo>
                  <a:pt x="23695" y="14473"/>
                </a:lnTo>
                <a:lnTo>
                  <a:pt x="27703" y="16792"/>
                </a:lnTo>
                <a:lnTo>
                  <a:pt x="34273" y="21486"/>
                </a:lnTo>
                <a:lnTo>
                  <a:pt x="40633" y="26218"/>
                </a:lnTo>
                <a:lnTo>
                  <a:pt x="44551" y="28591"/>
                </a:lnTo>
                <a:lnTo>
                  <a:pt x="48751" y="30967"/>
                </a:lnTo>
                <a:lnTo>
                  <a:pt x="52344" y="34138"/>
                </a:lnTo>
                <a:lnTo>
                  <a:pt x="55534" y="37840"/>
                </a:lnTo>
                <a:lnTo>
                  <a:pt x="58454" y="41895"/>
                </a:lnTo>
                <a:lnTo>
                  <a:pt x="61988" y="45392"/>
                </a:lnTo>
                <a:lnTo>
                  <a:pt x="65932" y="48518"/>
                </a:lnTo>
                <a:lnTo>
                  <a:pt x="70148" y="51395"/>
                </a:lnTo>
                <a:lnTo>
                  <a:pt x="74547" y="54107"/>
                </a:lnTo>
                <a:lnTo>
                  <a:pt x="79067" y="56709"/>
                </a:lnTo>
                <a:lnTo>
                  <a:pt x="83668" y="59237"/>
                </a:lnTo>
                <a:lnTo>
                  <a:pt x="88322" y="62510"/>
                </a:lnTo>
                <a:lnTo>
                  <a:pt x="93013" y="66279"/>
                </a:lnTo>
                <a:lnTo>
                  <a:pt x="97728" y="70380"/>
                </a:lnTo>
                <a:lnTo>
                  <a:pt x="102458" y="73907"/>
                </a:lnTo>
                <a:lnTo>
                  <a:pt x="107199" y="77053"/>
                </a:lnTo>
                <a:lnTo>
                  <a:pt x="111948" y="79943"/>
                </a:lnTo>
                <a:lnTo>
                  <a:pt x="116700" y="83458"/>
                </a:lnTo>
                <a:lnTo>
                  <a:pt x="121457" y="87388"/>
                </a:lnTo>
                <a:lnTo>
                  <a:pt x="130181" y="95195"/>
                </a:lnTo>
                <a:lnTo>
                  <a:pt x="136704" y="101311"/>
                </a:lnTo>
                <a:lnTo>
                  <a:pt x="140349" y="104053"/>
                </a:lnTo>
                <a:lnTo>
                  <a:pt x="144366" y="106675"/>
                </a:lnTo>
                <a:lnTo>
                  <a:pt x="148631" y="109216"/>
                </a:lnTo>
                <a:lnTo>
                  <a:pt x="153063" y="110911"/>
                </a:lnTo>
                <a:lnTo>
                  <a:pt x="157605" y="112040"/>
                </a:lnTo>
                <a:lnTo>
                  <a:pt x="162220" y="112793"/>
                </a:lnTo>
                <a:lnTo>
                  <a:pt x="166090" y="114883"/>
                </a:lnTo>
                <a:lnTo>
                  <a:pt x="169465" y="117864"/>
                </a:lnTo>
                <a:lnTo>
                  <a:pt x="172508" y="121438"/>
                </a:lnTo>
                <a:lnTo>
                  <a:pt x="176124" y="124615"/>
                </a:lnTo>
                <a:lnTo>
                  <a:pt x="180122" y="127526"/>
                </a:lnTo>
                <a:lnTo>
                  <a:pt x="184375" y="130261"/>
                </a:lnTo>
                <a:lnTo>
                  <a:pt x="188005" y="132878"/>
                </a:lnTo>
                <a:lnTo>
                  <a:pt x="191218" y="135417"/>
                </a:lnTo>
                <a:lnTo>
                  <a:pt x="194154" y="137903"/>
                </a:lnTo>
                <a:lnTo>
                  <a:pt x="196111" y="140354"/>
                </a:lnTo>
                <a:lnTo>
                  <a:pt x="198285" y="145194"/>
                </a:lnTo>
                <a:lnTo>
                  <a:pt x="199659" y="146802"/>
                </a:lnTo>
                <a:lnTo>
                  <a:pt x="201369" y="147874"/>
                </a:lnTo>
                <a:lnTo>
                  <a:pt x="203302" y="148589"/>
                </a:lnTo>
                <a:lnTo>
                  <a:pt x="207567" y="151500"/>
                </a:lnTo>
                <a:lnTo>
                  <a:pt x="212980" y="156043"/>
                </a:lnTo>
                <a:lnTo>
                  <a:pt x="215837" y="156665"/>
                </a:lnTo>
                <a:lnTo>
                  <a:pt x="221457" y="1571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18"/>
          <p:cNvSpPr/>
          <p:nvPr/>
        </p:nvSpPr>
        <p:spPr>
          <a:xfrm>
            <a:off x="4486275" y="1878806"/>
            <a:ext cx="100013" cy="157163"/>
          </a:xfrm>
          <a:custGeom>
            <a:avLst/>
            <a:gdLst/>
            <a:ahLst/>
            <a:cxnLst/>
            <a:rect l="0" t="0" r="0" b="0"/>
            <a:pathLst>
              <a:path w="100013" h="157163">
                <a:moveTo>
                  <a:pt x="100012" y="0"/>
                </a:moveTo>
                <a:lnTo>
                  <a:pt x="93162" y="0"/>
                </a:lnTo>
                <a:lnTo>
                  <a:pt x="92927" y="4909"/>
                </a:lnTo>
                <a:lnTo>
                  <a:pt x="92894" y="6151"/>
                </a:lnTo>
                <a:lnTo>
                  <a:pt x="90763" y="10936"/>
                </a:lnTo>
                <a:lnTo>
                  <a:pt x="80685" y="31455"/>
                </a:lnTo>
                <a:lnTo>
                  <a:pt x="76076" y="40703"/>
                </a:lnTo>
                <a:lnTo>
                  <a:pt x="72943" y="46185"/>
                </a:lnTo>
                <a:lnTo>
                  <a:pt x="69266" y="52221"/>
                </a:lnTo>
                <a:lnTo>
                  <a:pt x="65227" y="58627"/>
                </a:lnTo>
                <a:lnTo>
                  <a:pt x="60947" y="64485"/>
                </a:lnTo>
                <a:lnTo>
                  <a:pt x="56506" y="69977"/>
                </a:lnTo>
                <a:lnTo>
                  <a:pt x="51958" y="75226"/>
                </a:lnTo>
                <a:lnTo>
                  <a:pt x="48132" y="81107"/>
                </a:lnTo>
                <a:lnTo>
                  <a:pt x="44788" y="87409"/>
                </a:lnTo>
                <a:lnTo>
                  <a:pt x="41765" y="93991"/>
                </a:lnTo>
                <a:lnTo>
                  <a:pt x="38162" y="99967"/>
                </a:lnTo>
                <a:lnTo>
                  <a:pt x="34173" y="105538"/>
                </a:lnTo>
                <a:lnTo>
                  <a:pt x="29925" y="110840"/>
                </a:lnTo>
                <a:lnTo>
                  <a:pt x="26300" y="115168"/>
                </a:lnTo>
                <a:lnTo>
                  <a:pt x="23090" y="118848"/>
                </a:lnTo>
                <a:lnTo>
                  <a:pt x="20155" y="122094"/>
                </a:lnTo>
                <a:lnTo>
                  <a:pt x="17405" y="125846"/>
                </a:lnTo>
                <a:lnTo>
                  <a:pt x="14778" y="129935"/>
                </a:lnTo>
                <a:lnTo>
                  <a:pt x="12233" y="134248"/>
                </a:lnTo>
                <a:lnTo>
                  <a:pt x="9743" y="137917"/>
                </a:lnTo>
                <a:lnTo>
                  <a:pt x="7289" y="141157"/>
                </a:lnTo>
                <a:lnTo>
                  <a:pt x="1440" y="148268"/>
                </a:lnTo>
                <a:lnTo>
                  <a:pt x="960" y="149645"/>
                </a:lnTo>
                <a:lnTo>
                  <a:pt x="426" y="153292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9"/>
          <p:cNvSpPr/>
          <p:nvPr/>
        </p:nvSpPr>
        <p:spPr>
          <a:xfrm>
            <a:off x="4686300" y="1800527"/>
            <a:ext cx="135732" cy="142574"/>
          </a:xfrm>
          <a:custGeom>
            <a:avLst/>
            <a:gdLst/>
            <a:ahLst/>
            <a:cxnLst/>
            <a:rect l="0" t="0" r="0" b="0"/>
            <a:pathLst>
              <a:path w="135732" h="142574">
                <a:moveTo>
                  <a:pt x="0" y="21129"/>
                </a:moveTo>
                <a:lnTo>
                  <a:pt x="3792" y="21129"/>
                </a:lnTo>
                <a:lnTo>
                  <a:pt x="5703" y="20335"/>
                </a:lnTo>
                <a:lnTo>
                  <a:pt x="9942" y="17337"/>
                </a:lnTo>
                <a:lnTo>
                  <a:pt x="13000" y="14978"/>
                </a:lnTo>
                <a:lnTo>
                  <a:pt x="15832" y="12310"/>
                </a:lnTo>
                <a:lnTo>
                  <a:pt x="17698" y="10487"/>
                </a:lnTo>
                <a:lnTo>
                  <a:pt x="19736" y="9272"/>
                </a:lnTo>
                <a:lnTo>
                  <a:pt x="21888" y="8461"/>
                </a:lnTo>
                <a:lnTo>
                  <a:pt x="24117" y="7921"/>
                </a:lnTo>
                <a:lnTo>
                  <a:pt x="27190" y="7561"/>
                </a:lnTo>
                <a:lnTo>
                  <a:pt x="30827" y="7321"/>
                </a:lnTo>
                <a:lnTo>
                  <a:pt x="34838" y="7161"/>
                </a:lnTo>
                <a:lnTo>
                  <a:pt x="39101" y="6261"/>
                </a:lnTo>
                <a:lnTo>
                  <a:pt x="43529" y="4867"/>
                </a:lnTo>
                <a:lnTo>
                  <a:pt x="48069" y="3144"/>
                </a:lnTo>
                <a:lnTo>
                  <a:pt x="52684" y="1995"/>
                </a:lnTo>
                <a:lnTo>
                  <a:pt x="57348" y="1229"/>
                </a:lnTo>
                <a:lnTo>
                  <a:pt x="62044" y="719"/>
                </a:lnTo>
                <a:lnTo>
                  <a:pt x="66762" y="378"/>
                </a:lnTo>
                <a:lnTo>
                  <a:pt x="71496" y="151"/>
                </a:lnTo>
                <a:lnTo>
                  <a:pt x="76238" y="0"/>
                </a:lnTo>
                <a:lnTo>
                  <a:pt x="80195" y="693"/>
                </a:lnTo>
                <a:lnTo>
                  <a:pt x="83625" y="1949"/>
                </a:lnTo>
                <a:lnTo>
                  <a:pt x="86706" y="3580"/>
                </a:lnTo>
                <a:lnTo>
                  <a:pt x="89554" y="4667"/>
                </a:lnTo>
                <a:lnTo>
                  <a:pt x="92246" y="5392"/>
                </a:lnTo>
                <a:lnTo>
                  <a:pt x="94835" y="5875"/>
                </a:lnTo>
                <a:lnTo>
                  <a:pt x="96560" y="6991"/>
                </a:lnTo>
                <a:lnTo>
                  <a:pt x="97711" y="8528"/>
                </a:lnTo>
                <a:lnTo>
                  <a:pt x="98478" y="10347"/>
                </a:lnTo>
                <a:lnTo>
                  <a:pt x="101447" y="14485"/>
                </a:lnTo>
                <a:lnTo>
                  <a:pt x="103350" y="16700"/>
                </a:lnTo>
                <a:lnTo>
                  <a:pt x="104619" y="18970"/>
                </a:lnTo>
                <a:lnTo>
                  <a:pt x="105464" y="21277"/>
                </a:lnTo>
                <a:lnTo>
                  <a:pt x="106028" y="23609"/>
                </a:lnTo>
                <a:lnTo>
                  <a:pt x="105610" y="25957"/>
                </a:lnTo>
                <a:lnTo>
                  <a:pt x="104538" y="28316"/>
                </a:lnTo>
                <a:lnTo>
                  <a:pt x="103029" y="30683"/>
                </a:lnTo>
                <a:lnTo>
                  <a:pt x="102024" y="33055"/>
                </a:lnTo>
                <a:lnTo>
                  <a:pt x="101353" y="35429"/>
                </a:lnTo>
                <a:lnTo>
                  <a:pt x="100906" y="37806"/>
                </a:lnTo>
                <a:lnTo>
                  <a:pt x="99814" y="40978"/>
                </a:lnTo>
                <a:lnTo>
                  <a:pt x="98293" y="44681"/>
                </a:lnTo>
                <a:lnTo>
                  <a:pt x="96485" y="48736"/>
                </a:lnTo>
                <a:lnTo>
                  <a:pt x="93691" y="52234"/>
                </a:lnTo>
                <a:lnTo>
                  <a:pt x="90242" y="55359"/>
                </a:lnTo>
                <a:lnTo>
                  <a:pt x="86355" y="58237"/>
                </a:lnTo>
                <a:lnTo>
                  <a:pt x="82970" y="60948"/>
                </a:lnTo>
                <a:lnTo>
                  <a:pt x="79919" y="63550"/>
                </a:lnTo>
                <a:lnTo>
                  <a:pt x="77092" y="66079"/>
                </a:lnTo>
                <a:lnTo>
                  <a:pt x="74413" y="69352"/>
                </a:lnTo>
                <a:lnTo>
                  <a:pt x="71834" y="73121"/>
                </a:lnTo>
                <a:lnTo>
                  <a:pt x="69320" y="77222"/>
                </a:lnTo>
                <a:lnTo>
                  <a:pt x="66057" y="80749"/>
                </a:lnTo>
                <a:lnTo>
                  <a:pt x="62294" y="83894"/>
                </a:lnTo>
                <a:lnTo>
                  <a:pt x="58198" y="86785"/>
                </a:lnTo>
                <a:lnTo>
                  <a:pt x="54673" y="89506"/>
                </a:lnTo>
                <a:lnTo>
                  <a:pt x="51530" y="92113"/>
                </a:lnTo>
                <a:lnTo>
                  <a:pt x="48641" y="94646"/>
                </a:lnTo>
                <a:lnTo>
                  <a:pt x="45921" y="97127"/>
                </a:lnTo>
                <a:lnTo>
                  <a:pt x="40782" y="102002"/>
                </a:lnTo>
                <a:lnTo>
                  <a:pt x="30012" y="112579"/>
                </a:lnTo>
                <a:lnTo>
                  <a:pt x="29533" y="113845"/>
                </a:lnTo>
                <a:lnTo>
                  <a:pt x="29000" y="117369"/>
                </a:lnTo>
                <a:lnTo>
                  <a:pt x="28659" y="121190"/>
                </a:lnTo>
                <a:lnTo>
                  <a:pt x="28586" y="127194"/>
                </a:lnTo>
                <a:lnTo>
                  <a:pt x="29376" y="127558"/>
                </a:lnTo>
                <a:lnTo>
                  <a:pt x="32370" y="127962"/>
                </a:lnTo>
                <a:lnTo>
                  <a:pt x="36347" y="128141"/>
                </a:lnTo>
                <a:lnTo>
                  <a:pt x="38519" y="128189"/>
                </a:lnTo>
                <a:lnTo>
                  <a:pt x="40761" y="129015"/>
                </a:lnTo>
                <a:lnTo>
                  <a:pt x="43048" y="130359"/>
                </a:lnTo>
                <a:lnTo>
                  <a:pt x="45367" y="132049"/>
                </a:lnTo>
                <a:lnTo>
                  <a:pt x="47707" y="133176"/>
                </a:lnTo>
                <a:lnTo>
                  <a:pt x="50061" y="133927"/>
                </a:lnTo>
                <a:lnTo>
                  <a:pt x="52424" y="134427"/>
                </a:lnTo>
                <a:lnTo>
                  <a:pt x="55587" y="134761"/>
                </a:lnTo>
                <a:lnTo>
                  <a:pt x="59283" y="134984"/>
                </a:lnTo>
                <a:lnTo>
                  <a:pt x="67623" y="135231"/>
                </a:lnTo>
                <a:lnTo>
                  <a:pt x="104811" y="135421"/>
                </a:lnTo>
                <a:lnTo>
                  <a:pt x="109562" y="136217"/>
                </a:lnTo>
                <a:lnTo>
                  <a:pt x="114316" y="137542"/>
                </a:lnTo>
                <a:lnTo>
                  <a:pt x="119073" y="139219"/>
                </a:lnTo>
                <a:lnTo>
                  <a:pt x="123038" y="140337"/>
                </a:lnTo>
                <a:lnTo>
                  <a:pt x="126476" y="141082"/>
                </a:lnTo>
                <a:lnTo>
                  <a:pt x="135731" y="142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20"/>
          <p:cNvSpPr/>
          <p:nvPr/>
        </p:nvSpPr>
        <p:spPr>
          <a:xfrm>
            <a:off x="4950618" y="1964557"/>
            <a:ext cx="192883" cy="14262"/>
          </a:xfrm>
          <a:custGeom>
            <a:avLst/>
            <a:gdLst/>
            <a:ahLst/>
            <a:cxnLst/>
            <a:rect l="0" t="0" r="0" b="0"/>
            <a:pathLst>
              <a:path w="192883" h="14262">
                <a:moveTo>
                  <a:pt x="0" y="14261"/>
                </a:moveTo>
                <a:lnTo>
                  <a:pt x="3793" y="14261"/>
                </a:lnTo>
                <a:lnTo>
                  <a:pt x="4910" y="13468"/>
                </a:lnTo>
                <a:lnTo>
                  <a:pt x="5655" y="12145"/>
                </a:lnTo>
                <a:lnTo>
                  <a:pt x="6850" y="8110"/>
                </a:lnTo>
                <a:lnTo>
                  <a:pt x="7742" y="7780"/>
                </a:lnTo>
                <a:lnTo>
                  <a:pt x="10849" y="7412"/>
                </a:lnTo>
                <a:lnTo>
                  <a:pt x="14876" y="7248"/>
                </a:lnTo>
                <a:lnTo>
                  <a:pt x="20106" y="7176"/>
                </a:lnTo>
                <a:lnTo>
                  <a:pt x="69450" y="7118"/>
                </a:lnTo>
                <a:lnTo>
                  <a:pt x="74081" y="6324"/>
                </a:lnTo>
                <a:lnTo>
                  <a:pt x="78756" y="5001"/>
                </a:lnTo>
                <a:lnTo>
                  <a:pt x="83461" y="3325"/>
                </a:lnTo>
                <a:lnTo>
                  <a:pt x="88978" y="2208"/>
                </a:lnTo>
                <a:lnTo>
                  <a:pt x="95037" y="1463"/>
                </a:lnTo>
                <a:lnTo>
                  <a:pt x="101458" y="967"/>
                </a:lnTo>
                <a:lnTo>
                  <a:pt x="107327" y="636"/>
                </a:lnTo>
                <a:lnTo>
                  <a:pt x="118080" y="268"/>
                </a:lnTo>
                <a:lnTo>
                  <a:pt x="137919" y="32"/>
                </a:lnTo>
                <a:lnTo>
                  <a:pt x="147552" y="0"/>
                </a:lnTo>
                <a:lnTo>
                  <a:pt x="151549" y="785"/>
                </a:lnTo>
                <a:lnTo>
                  <a:pt x="155008" y="2102"/>
                </a:lnTo>
                <a:lnTo>
                  <a:pt x="158108" y="3774"/>
                </a:lnTo>
                <a:lnTo>
                  <a:pt x="161761" y="4888"/>
                </a:lnTo>
                <a:lnTo>
                  <a:pt x="165785" y="5631"/>
                </a:lnTo>
                <a:lnTo>
                  <a:pt x="170055" y="6127"/>
                </a:lnTo>
                <a:lnTo>
                  <a:pt x="173695" y="6457"/>
                </a:lnTo>
                <a:lnTo>
                  <a:pt x="176915" y="6677"/>
                </a:lnTo>
                <a:lnTo>
                  <a:pt x="182611" y="6922"/>
                </a:lnTo>
                <a:lnTo>
                  <a:pt x="192882" y="71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21"/>
          <p:cNvSpPr/>
          <p:nvPr/>
        </p:nvSpPr>
        <p:spPr>
          <a:xfrm>
            <a:off x="5000625" y="1907381"/>
            <a:ext cx="64294" cy="157163"/>
          </a:xfrm>
          <a:custGeom>
            <a:avLst/>
            <a:gdLst/>
            <a:ahLst/>
            <a:cxnLst/>
            <a:rect l="0" t="0" r="0" b="0"/>
            <a:pathLst>
              <a:path w="64294" h="157163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3444"/>
                </a:lnTo>
                <a:lnTo>
                  <a:pt x="5654" y="16900"/>
                </a:lnTo>
                <a:lnTo>
                  <a:pt x="6150" y="20792"/>
                </a:lnTo>
                <a:lnTo>
                  <a:pt x="7275" y="24180"/>
                </a:lnTo>
                <a:lnTo>
                  <a:pt x="8819" y="27232"/>
                </a:lnTo>
                <a:lnTo>
                  <a:pt x="10641" y="30061"/>
                </a:lnTo>
                <a:lnTo>
                  <a:pt x="11857" y="33535"/>
                </a:lnTo>
                <a:lnTo>
                  <a:pt x="12667" y="37438"/>
                </a:lnTo>
                <a:lnTo>
                  <a:pt x="13207" y="41627"/>
                </a:lnTo>
                <a:lnTo>
                  <a:pt x="14361" y="45214"/>
                </a:lnTo>
                <a:lnTo>
                  <a:pt x="15924" y="48399"/>
                </a:lnTo>
                <a:lnTo>
                  <a:pt x="17760" y="51316"/>
                </a:lnTo>
                <a:lnTo>
                  <a:pt x="19777" y="54054"/>
                </a:lnTo>
                <a:lnTo>
                  <a:pt x="21916" y="56674"/>
                </a:lnTo>
                <a:lnTo>
                  <a:pt x="24135" y="59214"/>
                </a:lnTo>
                <a:lnTo>
                  <a:pt x="25615" y="62494"/>
                </a:lnTo>
                <a:lnTo>
                  <a:pt x="26601" y="66269"/>
                </a:lnTo>
                <a:lnTo>
                  <a:pt x="27259" y="70373"/>
                </a:lnTo>
                <a:lnTo>
                  <a:pt x="28491" y="73903"/>
                </a:lnTo>
                <a:lnTo>
                  <a:pt x="30107" y="77050"/>
                </a:lnTo>
                <a:lnTo>
                  <a:pt x="31977" y="79941"/>
                </a:lnTo>
                <a:lnTo>
                  <a:pt x="33224" y="83457"/>
                </a:lnTo>
                <a:lnTo>
                  <a:pt x="34056" y="87388"/>
                </a:lnTo>
                <a:lnTo>
                  <a:pt x="34610" y="91596"/>
                </a:lnTo>
                <a:lnTo>
                  <a:pt x="34979" y="95989"/>
                </a:lnTo>
                <a:lnTo>
                  <a:pt x="35226" y="100505"/>
                </a:lnTo>
                <a:lnTo>
                  <a:pt x="35390" y="105103"/>
                </a:lnTo>
                <a:lnTo>
                  <a:pt x="36293" y="108962"/>
                </a:lnTo>
                <a:lnTo>
                  <a:pt x="37689" y="112329"/>
                </a:lnTo>
                <a:lnTo>
                  <a:pt x="39413" y="115367"/>
                </a:lnTo>
                <a:lnTo>
                  <a:pt x="40563" y="118186"/>
                </a:lnTo>
                <a:lnTo>
                  <a:pt x="41330" y="120860"/>
                </a:lnTo>
                <a:lnTo>
                  <a:pt x="41840" y="123435"/>
                </a:lnTo>
                <a:lnTo>
                  <a:pt x="42974" y="125947"/>
                </a:lnTo>
                <a:lnTo>
                  <a:pt x="44525" y="128414"/>
                </a:lnTo>
                <a:lnTo>
                  <a:pt x="46352" y="130853"/>
                </a:lnTo>
                <a:lnTo>
                  <a:pt x="47570" y="133273"/>
                </a:lnTo>
                <a:lnTo>
                  <a:pt x="48923" y="138078"/>
                </a:lnTo>
                <a:lnTo>
                  <a:pt x="50078" y="140471"/>
                </a:lnTo>
                <a:lnTo>
                  <a:pt x="51641" y="142859"/>
                </a:lnTo>
                <a:lnTo>
                  <a:pt x="53477" y="145246"/>
                </a:lnTo>
                <a:lnTo>
                  <a:pt x="54701" y="147631"/>
                </a:lnTo>
                <a:lnTo>
                  <a:pt x="56062" y="152397"/>
                </a:lnTo>
                <a:lnTo>
                  <a:pt x="57218" y="153985"/>
                </a:lnTo>
                <a:lnTo>
                  <a:pt x="58783" y="155044"/>
                </a:lnTo>
                <a:lnTo>
                  <a:pt x="64293" y="1571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22"/>
          <p:cNvSpPr/>
          <p:nvPr/>
        </p:nvSpPr>
        <p:spPr>
          <a:xfrm>
            <a:off x="5207882" y="1843381"/>
            <a:ext cx="199812" cy="214020"/>
          </a:xfrm>
          <a:custGeom>
            <a:avLst/>
            <a:gdLst/>
            <a:ahLst/>
            <a:cxnLst/>
            <a:rect l="0" t="0" r="0" b="0"/>
            <a:pathLst>
              <a:path w="199812" h="214020">
                <a:moveTo>
                  <a:pt x="142786" y="6850"/>
                </a:moveTo>
                <a:lnTo>
                  <a:pt x="135937" y="0"/>
                </a:lnTo>
                <a:lnTo>
                  <a:pt x="131937" y="3585"/>
                </a:lnTo>
                <a:lnTo>
                  <a:pt x="129997" y="4674"/>
                </a:lnTo>
                <a:lnTo>
                  <a:pt x="125725" y="5883"/>
                </a:lnTo>
                <a:lnTo>
                  <a:pt x="121181" y="8537"/>
                </a:lnTo>
                <a:lnTo>
                  <a:pt x="115721" y="12362"/>
                </a:lnTo>
                <a:lnTo>
                  <a:pt x="112043" y="14493"/>
                </a:lnTo>
                <a:lnTo>
                  <a:pt x="108003" y="16708"/>
                </a:lnTo>
                <a:lnTo>
                  <a:pt x="102929" y="18978"/>
                </a:lnTo>
                <a:lnTo>
                  <a:pt x="97165" y="21285"/>
                </a:lnTo>
                <a:lnTo>
                  <a:pt x="90941" y="23617"/>
                </a:lnTo>
                <a:lnTo>
                  <a:pt x="85204" y="25965"/>
                </a:lnTo>
                <a:lnTo>
                  <a:pt x="79792" y="28325"/>
                </a:lnTo>
                <a:lnTo>
                  <a:pt x="74596" y="30692"/>
                </a:lnTo>
                <a:lnTo>
                  <a:pt x="69545" y="32269"/>
                </a:lnTo>
                <a:lnTo>
                  <a:pt x="64590" y="33321"/>
                </a:lnTo>
                <a:lnTo>
                  <a:pt x="59699" y="34022"/>
                </a:lnTo>
                <a:lnTo>
                  <a:pt x="54851" y="35283"/>
                </a:lnTo>
                <a:lnTo>
                  <a:pt x="50032" y="36918"/>
                </a:lnTo>
                <a:lnTo>
                  <a:pt x="45231" y="38801"/>
                </a:lnTo>
                <a:lnTo>
                  <a:pt x="41237" y="40057"/>
                </a:lnTo>
                <a:lnTo>
                  <a:pt x="37780" y="40894"/>
                </a:lnTo>
                <a:lnTo>
                  <a:pt x="34682" y="41452"/>
                </a:lnTo>
                <a:lnTo>
                  <a:pt x="31030" y="41824"/>
                </a:lnTo>
                <a:lnTo>
                  <a:pt x="27007" y="42073"/>
                </a:lnTo>
                <a:lnTo>
                  <a:pt x="19097" y="42348"/>
                </a:lnTo>
                <a:lnTo>
                  <a:pt x="7208" y="42566"/>
                </a:lnTo>
                <a:lnTo>
                  <a:pt x="917" y="42568"/>
                </a:lnTo>
                <a:lnTo>
                  <a:pt x="582" y="43362"/>
                </a:lnTo>
                <a:lnTo>
                  <a:pt x="110" y="48272"/>
                </a:lnTo>
                <a:lnTo>
                  <a:pt x="0" y="52511"/>
                </a:lnTo>
                <a:lnTo>
                  <a:pt x="764" y="53960"/>
                </a:lnTo>
                <a:lnTo>
                  <a:pt x="2067" y="54925"/>
                </a:lnTo>
                <a:lnTo>
                  <a:pt x="3730" y="55569"/>
                </a:lnTo>
                <a:lnTo>
                  <a:pt x="4838" y="56792"/>
                </a:lnTo>
                <a:lnTo>
                  <a:pt x="5577" y="58401"/>
                </a:lnTo>
                <a:lnTo>
                  <a:pt x="6398" y="62305"/>
                </a:lnTo>
                <a:lnTo>
                  <a:pt x="6763" y="66686"/>
                </a:lnTo>
                <a:lnTo>
                  <a:pt x="6926" y="73396"/>
                </a:lnTo>
                <a:lnTo>
                  <a:pt x="7055" y="120120"/>
                </a:lnTo>
                <a:lnTo>
                  <a:pt x="7849" y="119669"/>
                </a:lnTo>
                <a:lnTo>
                  <a:pt x="10847" y="117052"/>
                </a:lnTo>
                <a:lnTo>
                  <a:pt x="12758" y="116037"/>
                </a:lnTo>
                <a:lnTo>
                  <a:pt x="16998" y="114909"/>
                </a:lnTo>
                <a:lnTo>
                  <a:pt x="21528" y="112290"/>
                </a:lnTo>
                <a:lnTo>
                  <a:pt x="26982" y="108481"/>
                </a:lnTo>
                <a:lnTo>
                  <a:pt x="30658" y="106354"/>
                </a:lnTo>
                <a:lnTo>
                  <a:pt x="34697" y="104142"/>
                </a:lnTo>
                <a:lnTo>
                  <a:pt x="38976" y="102668"/>
                </a:lnTo>
                <a:lnTo>
                  <a:pt x="43417" y="101684"/>
                </a:lnTo>
                <a:lnTo>
                  <a:pt x="47965" y="101029"/>
                </a:lnTo>
                <a:lnTo>
                  <a:pt x="52585" y="99799"/>
                </a:lnTo>
                <a:lnTo>
                  <a:pt x="57252" y="98184"/>
                </a:lnTo>
                <a:lnTo>
                  <a:pt x="61951" y="96314"/>
                </a:lnTo>
                <a:lnTo>
                  <a:pt x="73522" y="92120"/>
                </a:lnTo>
                <a:lnTo>
                  <a:pt x="79941" y="89891"/>
                </a:lnTo>
                <a:lnTo>
                  <a:pt x="86602" y="88404"/>
                </a:lnTo>
                <a:lnTo>
                  <a:pt x="93424" y="87413"/>
                </a:lnTo>
                <a:lnTo>
                  <a:pt x="100353" y="86752"/>
                </a:lnTo>
                <a:lnTo>
                  <a:pt x="106560" y="85518"/>
                </a:lnTo>
                <a:lnTo>
                  <a:pt x="112285" y="83902"/>
                </a:lnTo>
                <a:lnTo>
                  <a:pt x="117690" y="82030"/>
                </a:lnTo>
                <a:lnTo>
                  <a:pt x="122880" y="81576"/>
                </a:lnTo>
                <a:lnTo>
                  <a:pt x="127928" y="82068"/>
                </a:lnTo>
                <a:lnTo>
                  <a:pt x="132881" y="83189"/>
                </a:lnTo>
                <a:lnTo>
                  <a:pt x="137770" y="83936"/>
                </a:lnTo>
                <a:lnTo>
                  <a:pt x="142617" y="84435"/>
                </a:lnTo>
                <a:lnTo>
                  <a:pt x="147436" y="84767"/>
                </a:lnTo>
                <a:lnTo>
                  <a:pt x="152236" y="85782"/>
                </a:lnTo>
                <a:lnTo>
                  <a:pt x="157024" y="87252"/>
                </a:lnTo>
                <a:lnTo>
                  <a:pt x="161803" y="89027"/>
                </a:lnTo>
                <a:lnTo>
                  <a:pt x="165783" y="91003"/>
                </a:lnTo>
                <a:lnTo>
                  <a:pt x="169230" y="93115"/>
                </a:lnTo>
                <a:lnTo>
                  <a:pt x="175177" y="97577"/>
                </a:lnTo>
                <a:lnTo>
                  <a:pt x="180465" y="102206"/>
                </a:lnTo>
                <a:lnTo>
                  <a:pt x="185462" y="106910"/>
                </a:lnTo>
                <a:lnTo>
                  <a:pt x="195137" y="116397"/>
                </a:lnTo>
                <a:lnTo>
                  <a:pt x="196737" y="119568"/>
                </a:lnTo>
                <a:lnTo>
                  <a:pt x="197803" y="123271"/>
                </a:lnTo>
                <a:lnTo>
                  <a:pt x="198514" y="127326"/>
                </a:lnTo>
                <a:lnTo>
                  <a:pt x="199305" y="133949"/>
                </a:lnTo>
                <a:lnTo>
                  <a:pt x="199656" y="140332"/>
                </a:lnTo>
                <a:lnTo>
                  <a:pt x="199811" y="148461"/>
                </a:lnTo>
                <a:lnTo>
                  <a:pt x="199060" y="152057"/>
                </a:lnTo>
                <a:lnTo>
                  <a:pt x="196107" y="158170"/>
                </a:lnTo>
                <a:lnTo>
                  <a:pt x="192149" y="165649"/>
                </a:lnTo>
                <a:lnTo>
                  <a:pt x="189982" y="169866"/>
                </a:lnTo>
                <a:lnTo>
                  <a:pt x="186950" y="173471"/>
                </a:lnTo>
                <a:lnTo>
                  <a:pt x="183341" y="176668"/>
                </a:lnTo>
                <a:lnTo>
                  <a:pt x="179348" y="179593"/>
                </a:lnTo>
                <a:lnTo>
                  <a:pt x="175892" y="182337"/>
                </a:lnTo>
                <a:lnTo>
                  <a:pt x="169935" y="187502"/>
                </a:lnTo>
                <a:lnTo>
                  <a:pt x="164642" y="192444"/>
                </a:lnTo>
                <a:lnTo>
                  <a:pt x="158850" y="197286"/>
                </a:lnTo>
                <a:lnTo>
                  <a:pt x="155083" y="199689"/>
                </a:lnTo>
                <a:lnTo>
                  <a:pt x="150984" y="202084"/>
                </a:lnTo>
                <a:lnTo>
                  <a:pt x="147458" y="203681"/>
                </a:lnTo>
                <a:lnTo>
                  <a:pt x="141423" y="205455"/>
                </a:lnTo>
                <a:lnTo>
                  <a:pt x="136095" y="208361"/>
                </a:lnTo>
                <a:lnTo>
                  <a:pt x="133563" y="210246"/>
                </a:lnTo>
                <a:lnTo>
                  <a:pt x="130287" y="211504"/>
                </a:lnTo>
                <a:lnTo>
                  <a:pt x="126516" y="212342"/>
                </a:lnTo>
                <a:lnTo>
                  <a:pt x="122415" y="212901"/>
                </a:lnTo>
                <a:lnTo>
                  <a:pt x="118886" y="213273"/>
                </a:lnTo>
                <a:lnTo>
                  <a:pt x="112850" y="213687"/>
                </a:lnTo>
                <a:lnTo>
                  <a:pt x="107521" y="213871"/>
                </a:lnTo>
                <a:lnTo>
                  <a:pt x="92780" y="2140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23"/>
          <p:cNvSpPr/>
          <p:nvPr/>
        </p:nvSpPr>
        <p:spPr>
          <a:xfrm>
            <a:off x="5429250" y="1778793"/>
            <a:ext cx="185317" cy="350045"/>
          </a:xfrm>
          <a:custGeom>
            <a:avLst/>
            <a:gdLst/>
            <a:ahLst/>
            <a:cxnLst/>
            <a:rect l="0" t="0" r="0" b="0"/>
            <a:pathLst>
              <a:path w="185317" h="350045">
                <a:moveTo>
                  <a:pt x="0" y="0"/>
                </a:moveTo>
                <a:lnTo>
                  <a:pt x="19849" y="0"/>
                </a:lnTo>
                <a:lnTo>
                  <a:pt x="24961" y="2117"/>
                </a:lnTo>
                <a:lnTo>
                  <a:pt x="32525" y="5704"/>
                </a:lnTo>
                <a:lnTo>
                  <a:pt x="83361" y="30968"/>
                </a:lnTo>
                <a:lnTo>
                  <a:pt x="88118" y="34139"/>
                </a:lnTo>
                <a:lnTo>
                  <a:pt x="92876" y="37840"/>
                </a:lnTo>
                <a:lnTo>
                  <a:pt x="97636" y="41896"/>
                </a:lnTo>
                <a:lnTo>
                  <a:pt x="102397" y="46187"/>
                </a:lnTo>
                <a:lnTo>
                  <a:pt x="111920" y="55188"/>
                </a:lnTo>
                <a:lnTo>
                  <a:pt x="126059" y="68992"/>
                </a:lnTo>
                <a:lnTo>
                  <a:pt x="147932" y="90793"/>
                </a:lnTo>
                <a:lnTo>
                  <a:pt x="151802" y="96247"/>
                </a:lnTo>
                <a:lnTo>
                  <a:pt x="155176" y="102265"/>
                </a:lnTo>
                <a:lnTo>
                  <a:pt x="166295" y="125240"/>
                </a:lnTo>
                <a:lnTo>
                  <a:pt x="168807" y="131119"/>
                </a:lnTo>
                <a:lnTo>
                  <a:pt x="171275" y="137419"/>
                </a:lnTo>
                <a:lnTo>
                  <a:pt x="173714" y="144000"/>
                </a:lnTo>
                <a:lnTo>
                  <a:pt x="176134" y="149975"/>
                </a:lnTo>
                <a:lnTo>
                  <a:pt x="180940" y="160847"/>
                </a:lnTo>
                <a:lnTo>
                  <a:pt x="182539" y="166763"/>
                </a:lnTo>
                <a:lnTo>
                  <a:pt x="183605" y="173088"/>
                </a:lnTo>
                <a:lnTo>
                  <a:pt x="184315" y="179686"/>
                </a:lnTo>
                <a:lnTo>
                  <a:pt x="184789" y="186466"/>
                </a:lnTo>
                <a:lnTo>
                  <a:pt x="185105" y="193367"/>
                </a:lnTo>
                <a:lnTo>
                  <a:pt x="185316" y="200349"/>
                </a:lnTo>
                <a:lnTo>
                  <a:pt x="184663" y="207385"/>
                </a:lnTo>
                <a:lnTo>
                  <a:pt x="183433" y="214457"/>
                </a:lnTo>
                <a:lnTo>
                  <a:pt x="181820" y="221552"/>
                </a:lnTo>
                <a:lnTo>
                  <a:pt x="179951" y="227870"/>
                </a:lnTo>
                <a:lnTo>
                  <a:pt x="177911" y="233670"/>
                </a:lnTo>
                <a:lnTo>
                  <a:pt x="173528" y="244347"/>
                </a:lnTo>
                <a:lnTo>
                  <a:pt x="168933" y="254384"/>
                </a:lnTo>
                <a:lnTo>
                  <a:pt x="166597" y="260077"/>
                </a:lnTo>
                <a:lnTo>
                  <a:pt x="164246" y="266254"/>
                </a:lnTo>
                <a:lnTo>
                  <a:pt x="161885" y="272753"/>
                </a:lnTo>
                <a:lnTo>
                  <a:pt x="158723" y="278673"/>
                </a:lnTo>
                <a:lnTo>
                  <a:pt x="155028" y="284207"/>
                </a:lnTo>
                <a:lnTo>
                  <a:pt x="150977" y="289484"/>
                </a:lnTo>
                <a:lnTo>
                  <a:pt x="147482" y="294589"/>
                </a:lnTo>
                <a:lnTo>
                  <a:pt x="144359" y="299580"/>
                </a:lnTo>
                <a:lnTo>
                  <a:pt x="138772" y="308566"/>
                </a:lnTo>
                <a:lnTo>
                  <a:pt x="133643" y="315205"/>
                </a:lnTo>
                <a:lnTo>
                  <a:pt x="130370" y="318087"/>
                </a:lnTo>
                <a:lnTo>
                  <a:pt x="126601" y="320802"/>
                </a:lnTo>
                <a:lnTo>
                  <a:pt x="122500" y="323405"/>
                </a:lnTo>
                <a:lnTo>
                  <a:pt x="118973" y="326729"/>
                </a:lnTo>
                <a:lnTo>
                  <a:pt x="115828" y="330532"/>
                </a:lnTo>
                <a:lnTo>
                  <a:pt x="108869" y="340457"/>
                </a:lnTo>
                <a:lnTo>
                  <a:pt x="103871" y="345969"/>
                </a:lnTo>
                <a:lnTo>
                  <a:pt x="101155" y="348837"/>
                </a:lnTo>
                <a:lnTo>
                  <a:pt x="99981" y="349239"/>
                </a:lnTo>
                <a:lnTo>
                  <a:pt x="94508" y="349885"/>
                </a:lnTo>
                <a:lnTo>
                  <a:pt x="92868" y="3500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24"/>
          <p:cNvSpPr/>
          <p:nvPr/>
        </p:nvSpPr>
        <p:spPr>
          <a:xfrm>
            <a:off x="5779293" y="1943100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0" y="24782"/>
                </a:lnTo>
                <a:lnTo>
                  <a:pt x="794" y="23665"/>
                </a:lnTo>
                <a:lnTo>
                  <a:pt x="2117" y="22920"/>
                </a:lnTo>
                <a:lnTo>
                  <a:pt x="5703" y="22093"/>
                </a:lnTo>
                <a:lnTo>
                  <a:pt x="9943" y="21725"/>
                </a:lnTo>
                <a:lnTo>
                  <a:pt x="12185" y="20833"/>
                </a:lnTo>
                <a:lnTo>
                  <a:pt x="14473" y="19445"/>
                </a:lnTo>
                <a:lnTo>
                  <a:pt x="16793" y="17726"/>
                </a:lnTo>
                <a:lnTo>
                  <a:pt x="19133" y="16579"/>
                </a:lnTo>
                <a:lnTo>
                  <a:pt x="21487" y="15815"/>
                </a:lnTo>
                <a:lnTo>
                  <a:pt x="27012" y="14966"/>
                </a:lnTo>
                <a:lnTo>
                  <a:pt x="30708" y="14740"/>
                </a:lnTo>
                <a:lnTo>
                  <a:pt x="34760" y="14589"/>
                </a:lnTo>
                <a:lnTo>
                  <a:pt x="39842" y="13694"/>
                </a:lnTo>
                <a:lnTo>
                  <a:pt x="45611" y="12305"/>
                </a:lnTo>
                <a:lnTo>
                  <a:pt x="51839" y="10584"/>
                </a:lnTo>
                <a:lnTo>
                  <a:pt x="57578" y="9437"/>
                </a:lnTo>
                <a:lnTo>
                  <a:pt x="62992" y="8673"/>
                </a:lnTo>
                <a:lnTo>
                  <a:pt x="68188" y="8163"/>
                </a:lnTo>
                <a:lnTo>
                  <a:pt x="74034" y="7029"/>
                </a:lnTo>
                <a:lnTo>
                  <a:pt x="80312" y="5480"/>
                </a:lnTo>
                <a:lnTo>
                  <a:pt x="86879" y="3653"/>
                </a:lnTo>
                <a:lnTo>
                  <a:pt x="92845" y="2435"/>
                </a:lnTo>
                <a:lnTo>
                  <a:pt x="98409" y="1623"/>
                </a:lnTo>
                <a:lnTo>
                  <a:pt x="103706" y="1082"/>
                </a:lnTo>
                <a:lnTo>
                  <a:pt x="109619" y="721"/>
                </a:lnTo>
                <a:lnTo>
                  <a:pt x="122539" y="320"/>
                </a:lnTo>
                <a:lnTo>
                  <a:pt x="149536" y="42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25"/>
          <p:cNvSpPr/>
          <p:nvPr/>
        </p:nvSpPr>
        <p:spPr>
          <a:xfrm>
            <a:off x="6093716" y="1757362"/>
            <a:ext cx="164210" cy="321470"/>
          </a:xfrm>
          <a:custGeom>
            <a:avLst/>
            <a:gdLst/>
            <a:ahLst/>
            <a:cxnLst/>
            <a:rect l="0" t="0" r="0" b="0"/>
            <a:pathLst>
              <a:path w="164210" h="321470">
                <a:moveTo>
                  <a:pt x="128490" y="0"/>
                </a:moveTo>
                <a:lnTo>
                  <a:pt x="121640" y="6850"/>
                </a:lnTo>
                <a:lnTo>
                  <a:pt x="121433" y="10849"/>
                </a:lnTo>
                <a:lnTo>
                  <a:pt x="119817" y="12789"/>
                </a:lnTo>
                <a:lnTo>
                  <a:pt x="117152" y="14876"/>
                </a:lnTo>
                <a:lnTo>
                  <a:pt x="113787" y="17061"/>
                </a:lnTo>
                <a:lnTo>
                  <a:pt x="110751" y="19312"/>
                </a:lnTo>
                <a:lnTo>
                  <a:pt x="107932" y="21606"/>
                </a:lnTo>
                <a:lnTo>
                  <a:pt x="105260" y="23929"/>
                </a:lnTo>
                <a:lnTo>
                  <a:pt x="100174" y="28627"/>
                </a:lnTo>
                <a:lnTo>
                  <a:pt x="97706" y="30991"/>
                </a:lnTo>
                <a:lnTo>
                  <a:pt x="94474" y="33361"/>
                </a:lnTo>
                <a:lnTo>
                  <a:pt x="90731" y="35734"/>
                </a:lnTo>
                <a:lnTo>
                  <a:pt x="86649" y="38110"/>
                </a:lnTo>
                <a:lnTo>
                  <a:pt x="83133" y="41282"/>
                </a:lnTo>
                <a:lnTo>
                  <a:pt x="79996" y="44984"/>
                </a:lnTo>
                <a:lnTo>
                  <a:pt x="77110" y="49039"/>
                </a:lnTo>
                <a:lnTo>
                  <a:pt x="73600" y="53330"/>
                </a:lnTo>
                <a:lnTo>
                  <a:pt x="69671" y="57778"/>
                </a:lnTo>
                <a:lnTo>
                  <a:pt x="61073" y="66954"/>
                </a:lnTo>
                <a:lnTo>
                  <a:pt x="41697" y="86732"/>
                </a:lnTo>
                <a:lnTo>
                  <a:pt x="38878" y="90365"/>
                </a:lnTo>
                <a:lnTo>
                  <a:pt x="36205" y="94374"/>
                </a:lnTo>
                <a:lnTo>
                  <a:pt x="31118" y="103063"/>
                </a:lnTo>
                <a:lnTo>
                  <a:pt x="26211" y="112216"/>
                </a:lnTo>
                <a:lnTo>
                  <a:pt x="11819" y="140520"/>
                </a:lnTo>
                <a:lnTo>
                  <a:pt x="9167" y="150030"/>
                </a:lnTo>
                <a:lnTo>
                  <a:pt x="7195" y="159549"/>
                </a:lnTo>
                <a:lnTo>
                  <a:pt x="3673" y="169071"/>
                </a:lnTo>
                <a:lnTo>
                  <a:pt x="1578" y="176478"/>
                </a:lnTo>
                <a:lnTo>
                  <a:pt x="647" y="183210"/>
                </a:lnTo>
                <a:lnTo>
                  <a:pt x="233" y="191493"/>
                </a:lnTo>
                <a:lnTo>
                  <a:pt x="50" y="200466"/>
                </a:lnTo>
                <a:lnTo>
                  <a:pt x="0" y="205082"/>
                </a:lnTo>
                <a:lnTo>
                  <a:pt x="2063" y="214443"/>
                </a:lnTo>
                <a:lnTo>
                  <a:pt x="5625" y="223102"/>
                </a:lnTo>
                <a:lnTo>
                  <a:pt x="9854" y="229596"/>
                </a:lnTo>
                <a:lnTo>
                  <a:pt x="12263" y="237245"/>
                </a:lnTo>
                <a:lnTo>
                  <a:pt x="12905" y="241507"/>
                </a:lnTo>
                <a:lnTo>
                  <a:pt x="15735" y="248359"/>
                </a:lnTo>
                <a:lnTo>
                  <a:pt x="20433" y="254845"/>
                </a:lnTo>
                <a:lnTo>
                  <a:pt x="23908" y="258796"/>
                </a:lnTo>
                <a:lnTo>
                  <a:pt x="31209" y="266627"/>
                </a:lnTo>
                <a:lnTo>
                  <a:pt x="40575" y="276292"/>
                </a:lnTo>
                <a:lnTo>
                  <a:pt x="58361" y="294186"/>
                </a:lnTo>
                <a:lnTo>
                  <a:pt x="61894" y="296930"/>
                </a:lnTo>
                <a:lnTo>
                  <a:pt x="65836" y="299554"/>
                </a:lnTo>
                <a:lnTo>
                  <a:pt x="70052" y="302096"/>
                </a:lnTo>
                <a:lnTo>
                  <a:pt x="74450" y="304585"/>
                </a:lnTo>
                <a:lnTo>
                  <a:pt x="83570" y="309467"/>
                </a:lnTo>
                <a:lnTo>
                  <a:pt x="88225" y="311086"/>
                </a:lnTo>
                <a:lnTo>
                  <a:pt x="92915" y="312166"/>
                </a:lnTo>
                <a:lnTo>
                  <a:pt x="97630" y="312886"/>
                </a:lnTo>
                <a:lnTo>
                  <a:pt x="102360" y="314159"/>
                </a:lnTo>
                <a:lnTo>
                  <a:pt x="107101" y="315802"/>
                </a:lnTo>
                <a:lnTo>
                  <a:pt x="111850" y="317691"/>
                </a:lnTo>
                <a:lnTo>
                  <a:pt x="115808" y="318950"/>
                </a:lnTo>
                <a:lnTo>
                  <a:pt x="119242" y="319790"/>
                </a:lnTo>
                <a:lnTo>
                  <a:pt x="122324" y="320349"/>
                </a:lnTo>
                <a:lnTo>
                  <a:pt x="125967" y="320722"/>
                </a:lnTo>
                <a:lnTo>
                  <a:pt x="129983" y="320971"/>
                </a:lnTo>
                <a:lnTo>
                  <a:pt x="137885" y="321248"/>
                </a:lnTo>
                <a:lnTo>
                  <a:pt x="146796" y="321403"/>
                </a:lnTo>
                <a:lnTo>
                  <a:pt x="164209" y="3214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6"/>
          <p:cNvSpPr/>
          <p:nvPr/>
        </p:nvSpPr>
        <p:spPr>
          <a:xfrm>
            <a:off x="6336506" y="1857375"/>
            <a:ext cx="164307" cy="178594"/>
          </a:xfrm>
          <a:custGeom>
            <a:avLst/>
            <a:gdLst/>
            <a:ahLst/>
            <a:cxnLst/>
            <a:rect l="0" t="0" r="0" b="0"/>
            <a:pathLst>
              <a:path w="164307" h="178594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7275" y="12978"/>
                </a:lnTo>
                <a:lnTo>
                  <a:pt x="8819" y="16590"/>
                </a:lnTo>
                <a:lnTo>
                  <a:pt x="10642" y="20585"/>
                </a:lnTo>
                <a:lnTo>
                  <a:pt x="12651" y="24042"/>
                </a:lnTo>
                <a:lnTo>
                  <a:pt x="14784" y="27140"/>
                </a:lnTo>
                <a:lnTo>
                  <a:pt x="17000" y="29999"/>
                </a:lnTo>
                <a:lnTo>
                  <a:pt x="18477" y="33493"/>
                </a:lnTo>
                <a:lnTo>
                  <a:pt x="19461" y="37410"/>
                </a:lnTo>
                <a:lnTo>
                  <a:pt x="20118" y="41609"/>
                </a:lnTo>
                <a:lnTo>
                  <a:pt x="22143" y="45201"/>
                </a:lnTo>
                <a:lnTo>
                  <a:pt x="25081" y="48390"/>
                </a:lnTo>
                <a:lnTo>
                  <a:pt x="28627" y="51310"/>
                </a:lnTo>
                <a:lnTo>
                  <a:pt x="31784" y="54844"/>
                </a:lnTo>
                <a:lnTo>
                  <a:pt x="34683" y="58788"/>
                </a:lnTo>
                <a:lnTo>
                  <a:pt x="37410" y="63004"/>
                </a:lnTo>
                <a:lnTo>
                  <a:pt x="40815" y="67403"/>
                </a:lnTo>
                <a:lnTo>
                  <a:pt x="44672" y="71922"/>
                </a:lnTo>
                <a:lnTo>
                  <a:pt x="52398" y="80384"/>
                </a:lnTo>
                <a:lnTo>
                  <a:pt x="58478" y="86791"/>
                </a:lnTo>
                <a:lnTo>
                  <a:pt x="70155" y="98652"/>
                </a:lnTo>
                <a:lnTo>
                  <a:pt x="74551" y="102280"/>
                </a:lnTo>
                <a:lnTo>
                  <a:pt x="79069" y="105493"/>
                </a:lnTo>
                <a:lnTo>
                  <a:pt x="83669" y="108429"/>
                </a:lnTo>
                <a:lnTo>
                  <a:pt x="88323" y="111973"/>
                </a:lnTo>
                <a:lnTo>
                  <a:pt x="93013" y="115923"/>
                </a:lnTo>
                <a:lnTo>
                  <a:pt x="101664" y="123753"/>
                </a:lnTo>
                <a:lnTo>
                  <a:pt x="108154" y="129878"/>
                </a:lnTo>
                <a:lnTo>
                  <a:pt x="121262" y="142731"/>
                </a:lnTo>
                <a:lnTo>
                  <a:pt x="123703" y="145160"/>
                </a:lnTo>
                <a:lnTo>
                  <a:pt x="126919" y="147573"/>
                </a:lnTo>
                <a:lnTo>
                  <a:pt x="130650" y="149976"/>
                </a:lnTo>
                <a:lnTo>
                  <a:pt x="134725" y="152371"/>
                </a:lnTo>
                <a:lnTo>
                  <a:pt x="138235" y="154762"/>
                </a:lnTo>
                <a:lnTo>
                  <a:pt x="141369" y="157149"/>
                </a:lnTo>
                <a:lnTo>
                  <a:pt x="144253" y="159535"/>
                </a:lnTo>
                <a:lnTo>
                  <a:pt x="146968" y="161919"/>
                </a:lnTo>
                <a:lnTo>
                  <a:pt x="152102" y="166684"/>
                </a:lnTo>
                <a:lnTo>
                  <a:pt x="154583" y="168273"/>
                </a:lnTo>
                <a:lnTo>
                  <a:pt x="159455" y="170038"/>
                </a:lnTo>
                <a:lnTo>
                  <a:pt x="161072" y="171302"/>
                </a:lnTo>
                <a:lnTo>
                  <a:pt x="162150" y="172939"/>
                </a:lnTo>
                <a:lnTo>
                  <a:pt x="164306" y="1785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27"/>
          <p:cNvSpPr/>
          <p:nvPr/>
        </p:nvSpPr>
        <p:spPr>
          <a:xfrm>
            <a:off x="6322218" y="1864518"/>
            <a:ext cx="207170" cy="142876"/>
          </a:xfrm>
          <a:custGeom>
            <a:avLst/>
            <a:gdLst/>
            <a:ahLst/>
            <a:cxnLst/>
            <a:rect l="0" t="0" r="0" b="0"/>
            <a:pathLst>
              <a:path w="207170" h="142876">
                <a:moveTo>
                  <a:pt x="207169" y="0"/>
                </a:moveTo>
                <a:lnTo>
                  <a:pt x="197226" y="9943"/>
                </a:lnTo>
                <a:lnTo>
                  <a:pt x="194191" y="12185"/>
                </a:lnTo>
                <a:lnTo>
                  <a:pt x="190579" y="14474"/>
                </a:lnTo>
                <a:lnTo>
                  <a:pt x="186584" y="16793"/>
                </a:lnTo>
                <a:lnTo>
                  <a:pt x="177912" y="21487"/>
                </a:lnTo>
                <a:lnTo>
                  <a:pt x="173376" y="23849"/>
                </a:lnTo>
                <a:lnTo>
                  <a:pt x="167972" y="26219"/>
                </a:lnTo>
                <a:lnTo>
                  <a:pt x="161988" y="28592"/>
                </a:lnTo>
                <a:lnTo>
                  <a:pt x="155617" y="30968"/>
                </a:lnTo>
                <a:lnTo>
                  <a:pt x="149782" y="34139"/>
                </a:lnTo>
                <a:lnTo>
                  <a:pt x="144305" y="37840"/>
                </a:lnTo>
                <a:lnTo>
                  <a:pt x="139066" y="41896"/>
                </a:lnTo>
                <a:lnTo>
                  <a:pt x="133192" y="46187"/>
                </a:lnTo>
                <a:lnTo>
                  <a:pt x="120315" y="55188"/>
                </a:lnTo>
                <a:lnTo>
                  <a:pt x="114342" y="59017"/>
                </a:lnTo>
                <a:lnTo>
                  <a:pt x="108772" y="62364"/>
                </a:lnTo>
                <a:lnTo>
                  <a:pt x="103471" y="65389"/>
                </a:lnTo>
                <a:lnTo>
                  <a:pt x="97556" y="68992"/>
                </a:lnTo>
                <a:lnTo>
                  <a:pt x="84633" y="77230"/>
                </a:lnTo>
                <a:lnTo>
                  <a:pt x="78647" y="81649"/>
                </a:lnTo>
                <a:lnTo>
                  <a:pt x="73069" y="86183"/>
                </a:lnTo>
                <a:lnTo>
                  <a:pt x="67763" y="90793"/>
                </a:lnTo>
                <a:lnTo>
                  <a:pt x="62638" y="94660"/>
                </a:lnTo>
                <a:lnTo>
                  <a:pt x="57634" y="98032"/>
                </a:lnTo>
                <a:lnTo>
                  <a:pt x="52710" y="101073"/>
                </a:lnTo>
                <a:lnTo>
                  <a:pt x="47840" y="104689"/>
                </a:lnTo>
                <a:lnTo>
                  <a:pt x="43006" y="108686"/>
                </a:lnTo>
                <a:lnTo>
                  <a:pt x="34195" y="116568"/>
                </a:lnTo>
                <a:lnTo>
                  <a:pt x="27633" y="122716"/>
                </a:lnTo>
                <a:lnTo>
                  <a:pt x="19477" y="130641"/>
                </a:lnTo>
                <a:lnTo>
                  <a:pt x="16953" y="132338"/>
                </a:lnTo>
                <a:lnTo>
                  <a:pt x="12033" y="134223"/>
                </a:lnTo>
                <a:lnTo>
                  <a:pt x="7200" y="137178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28"/>
          <p:cNvSpPr/>
          <p:nvPr/>
        </p:nvSpPr>
        <p:spPr>
          <a:xfrm>
            <a:off x="6615112" y="1914525"/>
            <a:ext cx="242889" cy="7144"/>
          </a:xfrm>
          <a:custGeom>
            <a:avLst/>
            <a:gdLst/>
            <a:ahLst/>
            <a:cxnLst/>
            <a:rect l="0" t="0" r="0" b="0"/>
            <a:pathLst>
              <a:path w="242889" h="7144">
                <a:moveTo>
                  <a:pt x="0" y="7143"/>
                </a:moveTo>
                <a:lnTo>
                  <a:pt x="72888" y="7143"/>
                </a:lnTo>
                <a:lnTo>
                  <a:pt x="78755" y="6350"/>
                </a:lnTo>
                <a:lnTo>
                  <a:pt x="84253" y="5027"/>
                </a:lnTo>
                <a:lnTo>
                  <a:pt x="89506" y="3351"/>
                </a:lnTo>
                <a:lnTo>
                  <a:pt x="95390" y="2234"/>
                </a:lnTo>
                <a:lnTo>
                  <a:pt x="101693" y="1489"/>
                </a:lnTo>
                <a:lnTo>
                  <a:pt x="108277" y="992"/>
                </a:lnTo>
                <a:lnTo>
                  <a:pt x="115047" y="662"/>
                </a:lnTo>
                <a:lnTo>
                  <a:pt x="128919" y="294"/>
                </a:lnTo>
                <a:lnTo>
                  <a:pt x="222416" y="0"/>
                </a:lnTo>
                <a:lnTo>
                  <a:pt x="225271" y="793"/>
                </a:lnTo>
                <a:lnTo>
                  <a:pt x="227968" y="2116"/>
                </a:lnTo>
                <a:lnTo>
                  <a:pt x="230560" y="3792"/>
                </a:lnTo>
                <a:lnTo>
                  <a:pt x="233082" y="4909"/>
                </a:lnTo>
                <a:lnTo>
                  <a:pt x="235557" y="5654"/>
                </a:lnTo>
                <a:lnTo>
                  <a:pt x="242888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29"/>
          <p:cNvSpPr/>
          <p:nvPr/>
        </p:nvSpPr>
        <p:spPr>
          <a:xfrm>
            <a:off x="6722268" y="1843087"/>
            <a:ext cx="50008" cy="200026"/>
          </a:xfrm>
          <a:custGeom>
            <a:avLst/>
            <a:gdLst/>
            <a:ahLst/>
            <a:cxnLst/>
            <a:rect l="0" t="0" r="0" b="0"/>
            <a:pathLst>
              <a:path w="50008" h="200026">
                <a:moveTo>
                  <a:pt x="0" y="0"/>
                </a:moveTo>
                <a:lnTo>
                  <a:pt x="0" y="54901"/>
                </a:lnTo>
                <a:lnTo>
                  <a:pt x="794" y="58826"/>
                </a:lnTo>
                <a:lnTo>
                  <a:pt x="2117" y="62236"/>
                </a:lnTo>
                <a:lnTo>
                  <a:pt x="3793" y="65303"/>
                </a:lnTo>
                <a:lnTo>
                  <a:pt x="4910" y="68935"/>
                </a:lnTo>
                <a:lnTo>
                  <a:pt x="5654" y="72944"/>
                </a:lnTo>
                <a:lnTo>
                  <a:pt x="6151" y="77205"/>
                </a:lnTo>
                <a:lnTo>
                  <a:pt x="7276" y="81632"/>
                </a:lnTo>
                <a:lnTo>
                  <a:pt x="8820" y="86171"/>
                </a:lnTo>
                <a:lnTo>
                  <a:pt x="10643" y="90785"/>
                </a:lnTo>
                <a:lnTo>
                  <a:pt x="11858" y="95448"/>
                </a:lnTo>
                <a:lnTo>
                  <a:pt x="12668" y="100145"/>
                </a:lnTo>
                <a:lnTo>
                  <a:pt x="13208" y="104863"/>
                </a:lnTo>
                <a:lnTo>
                  <a:pt x="14361" y="109596"/>
                </a:lnTo>
                <a:lnTo>
                  <a:pt x="15925" y="114339"/>
                </a:lnTo>
                <a:lnTo>
                  <a:pt x="17760" y="119089"/>
                </a:lnTo>
                <a:lnTo>
                  <a:pt x="18984" y="123842"/>
                </a:lnTo>
                <a:lnTo>
                  <a:pt x="19800" y="128599"/>
                </a:lnTo>
                <a:lnTo>
                  <a:pt x="20344" y="133358"/>
                </a:lnTo>
                <a:lnTo>
                  <a:pt x="21500" y="137324"/>
                </a:lnTo>
                <a:lnTo>
                  <a:pt x="23065" y="140762"/>
                </a:lnTo>
                <a:lnTo>
                  <a:pt x="24902" y="143848"/>
                </a:lnTo>
                <a:lnTo>
                  <a:pt x="26920" y="147492"/>
                </a:lnTo>
                <a:lnTo>
                  <a:pt x="31279" y="155775"/>
                </a:lnTo>
                <a:lnTo>
                  <a:pt x="32759" y="159413"/>
                </a:lnTo>
                <a:lnTo>
                  <a:pt x="33745" y="162631"/>
                </a:lnTo>
                <a:lnTo>
                  <a:pt x="34404" y="165571"/>
                </a:lnTo>
                <a:lnTo>
                  <a:pt x="34842" y="169118"/>
                </a:lnTo>
                <a:lnTo>
                  <a:pt x="35135" y="173070"/>
                </a:lnTo>
                <a:lnTo>
                  <a:pt x="35329" y="177293"/>
                </a:lnTo>
                <a:lnTo>
                  <a:pt x="36253" y="180108"/>
                </a:lnTo>
                <a:lnTo>
                  <a:pt x="37663" y="181984"/>
                </a:lnTo>
                <a:lnTo>
                  <a:pt x="39396" y="183235"/>
                </a:lnTo>
                <a:lnTo>
                  <a:pt x="41345" y="184863"/>
                </a:lnTo>
                <a:lnTo>
                  <a:pt x="43439" y="186742"/>
                </a:lnTo>
                <a:lnTo>
                  <a:pt x="48710" y="191669"/>
                </a:lnTo>
                <a:lnTo>
                  <a:pt x="49142" y="192867"/>
                </a:lnTo>
                <a:lnTo>
                  <a:pt x="49893" y="198926"/>
                </a:lnTo>
                <a:lnTo>
                  <a:pt x="50007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30"/>
          <p:cNvSpPr/>
          <p:nvPr/>
        </p:nvSpPr>
        <p:spPr>
          <a:xfrm>
            <a:off x="6950868" y="1814512"/>
            <a:ext cx="64295" cy="221457"/>
          </a:xfrm>
          <a:custGeom>
            <a:avLst/>
            <a:gdLst/>
            <a:ahLst/>
            <a:cxnLst/>
            <a:rect l="0" t="0" r="0" b="0"/>
            <a:pathLst>
              <a:path w="64295" h="221457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850" y="17000"/>
                </a:lnTo>
                <a:lnTo>
                  <a:pt x="7742" y="20064"/>
                </a:lnTo>
                <a:lnTo>
                  <a:pt x="9130" y="23695"/>
                </a:lnTo>
                <a:lnTo>
                  <a:pt x="10849" y="27703"/>
                </a:lnTo>
                <a:lnTo>
                  <a:pt x="11996" y="31962"/>
                </a:lnTo>
                <a:lnTo>
                  <a:pt x="12759" y="36390"/>
                </a:lnTo>
                <a:lnTo>
                  <a:pt x="13269" y="40928"/>
                </a:lnTo>
                <a:lnTo>
                  <a:pt x="13609" y="45542"/>
                </a:lnTo>
                <a:lnTo>
                  <a:pt x="13835" y="50205"/>
                </a:lnTo>
                <a:lnTo>
                  <a:pt x="14087" y="59620"/>
                </a:lnTo>
                <a:lnTo>
                  <a:pt x="14199" y="69096"/>
                </a:lnTo>
                <a:lnTo>
                  <a:pt x="15022" y="73845"/>
                </a:lnTo>
                <a:lnTo>
                  <a:pt x="16365" y="78599"/>
                </a:lnTo>
                <a:lnTo>
                  <a:pt x="18053" y="83355"/>
                </a:lnTo>
                <a:lnTo>
                  <a:pt x="19180" y="88114"/>
                </a:lnTo>
                <a:lnTo>
                  <a:pt x="19930" y="92874"/>
                </a:lnTo>
                <a:lnTo>
                  <a:pt x="20430" y="97635"/>
                </a:lnTo>
                <a:lnTo>
                  <a:pt x="21558" y="102396"/>
                </a:lnTo>
                <a:lnTo>
                  <a:pt x="23103" y="107158"/>
                </a:lnTo>
                <a:lnTo>
                  <a:pt x="24927" y="111920"/>
                </a:lnTo>
                <a:lnTo>
                  <a:pt x="26937" y="116682"/>
                </a:lnTo>
                <a:lnTo>
                  <a:pt x="29071" y="121444"/>
                </a:lnTo>
                <a:lnTo>
                  <a:pt x="31287" y="126207"/>
                </a:lnTo>
                <a:lnTo>
                  <a:pt x="32764" y="130969"/>
                </a:lnTo>
                <a:lnTo>
                  <a:pt x="33749" y="135731"/>
                </a:lnTo>
                <a:lnTo>
                  <a:pt x="34406" y="140494"/>
                </a:lnTo>
                <a:lnTo>
                  <a:pt x="35638" y="145256"/>
                </a:lnTo>
                <a:lnTo>
                  <a:pt x="37252" y="150019"/>
                </a:lnTo>
                <a:lnTo>
                  <a:pt x="39123" y="154781"/>
                </a:lnTo>
                <a:lnTo>
                  <a:pt x="40369" y="159544"/>
                </a:lnTo>
                <a:lnTo>
                  <a:pt x="41201" y="164306"/>
                </a:lnTo>
                <a:lnTo>
                  <a:pt x="41754" y="169069"/>
                </a:lnTo>
                <a:lnTo>
                  <a:pt x="42918" y="173038"/>
                </a:lnTo>
                <a:lnTo>
                  <a:pt x="44487" y="176477"/>
                </a:lnTo>
                <a:lnTo>
                  <a:pt x="46326" y="179564"/>
                </a:lnTo>
                <a:lnTo>
                  <a:pt x="47553" y="182415"/>
                </a:lnTo>
                <a:lnTo>
                  <a:pt x="48916" y="187701"/>
                </a:lnTo>
                <a:lnTo>
                  <a:pt x="49522" y="192696"/>
                </a:lnTo>
                <a:lnTo>
                  <a:pt x="49683" y="195138"/>
                </a:lnTo>
                <a:lnTo>
                  <a:pt x="50585" y="197561"/>
                </a:lnTo>
                <a:lnTo>
                  <a:pt x="51980" y="199970"/>
                </a:lnTo>
                <a:lnTo>
                  <a:pt x="53703" y="202369"/>
                </a:lnTo>
                <a:lnTo>
                  <a:pt x="55619" y="207152"/>
                </a:lnTo>
                <a:lnTo>
                  <a:pt x="56848" y="212898"/>
                </a:lnTo>
                <a:lnTo>
                  <a:pt x="57061" y="217686"/>
                </a:lnTo>
                <a:lnTo>
                  <a:pt x="57884" y="218943"/>
                </a:lnTo>
                <a:lnTo>
                  <a:pt x="59228" y="219781"/>
                </a:lnTo>
                <a:lnTo>
                  <a:pt x="64294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31"/>
          <p:cNvSpPr/>
          <p:nvPr/>
        </p:nvSpPr>
        <p:spPr>
          <a:xfrm>
            <a:off x="7086600" y="1764506"/>
            <a:ext cx="188870" cy="328613"/>
          </a:xfrm>
          <a:custGeom>
            <a:avLst/>
            <a:gdLst/>
            <a:ahLst/>
            <a:cxnLst/>
            <a:rect l="0" t="0" r="0" b="0"/>
            <a:pathLst>
              <a:path w="188870" h="328613">
                <a:moveTo>
                  <a:pt x="0" y="0"/>
                </a:moveTo>
                <a:lnTo>
                  <a:pt x="7584" y="0"/>
                </a:lnTo>
                <a:lnTo>
                  <a:pt x="9818" y="794"/>
                </a:lnTo>
                <a:lnTo>
                  <a:pt x="11308" y="2116"/>
                </a:lnTo>
                <a:lnTo>
                  <a:pt x="12301" y="3792"/>
                </a:lnTo>
                <a:lnTo>
                  <a:pt x="15344" y="4909"/>
                </a:lnTo>
                <a:lnTo>
                  <a:pt x="19755" y="5654"/>
                </a:lnTo>
                <a:lnTo>
                  <a:pt x="25075" y="6151"/>
                </a:lnTo>
                <a:lnTo>
                  <a:pt x="30210" y="7275"/>
                </a:lnTo>
                <a:lnTo>
                  <a:pt x="35221" y="8819"/>
                </a:lnTo>
                <a:lnTo>
                  <a:pt x="40150" y="10642"/>
                </a:lnTo>
                <a:lnTo>
                  <a:pt x="45816" y="13444"/>
                </a:lnTo>
                <a:lnTo>
                  <a:pt x="51975" y="16900"/>
                </a:lnTo>
                <a:lnTo>
                  <a:pt x="58463" y="20792"/>
                </a:lnTo>
                <a:lnTo>
                  <a:pt x="65169" y="24180"/>
                </a:lnTo>
                <a:lnTo>
                  <a:pt x="72021" y="27232"/>
                </a:lnTo>
                <a:lnTo>
                  <a:pt x="78970" y="30061"/>
                </a:lnTo>
                <a:lnTo>
                  <a:pt x="85190" y="33535"/>
                </a:lnTo>
                <a:lnTo>
                  <a:pt x="90924" y="37438"/>
                </a:lnTo>
                <a:lnTo>
                  <a:pt x="96335" y="41627"/>
                </a:lnTo>
                <a:lnTo>
                  <a:pt x="102323" y="45214"/>
                </a:lnTo>
                <a:lnTo>
                  <a:pt x="108697" y="48399"/>
                </a:lnTo>
                <a:lnTo>
                  <a:pt x="115327" y="51316"/>
                </a:lnTo>
                <a:lnTo>
                  <a:pt x="121334" y="55642"/>
                </a:lnTo>
                <a:lnTo>
                  <a:pt x="126927" y="60907"/>
                </a:lnTo>
                <a:lnTo>
                  <a:pt x="132243" y="66798"/>
                </a:lnTo>
                <a:lnTo>
                  <a:pt x="138168" y="72313"/>
                </a:lnTo>
                <a:lnTo>
                  <a:pt x="144499" y="77578"/>
                </a:lnTo>
                <a:lnTo>
                  <a:pt x="151101" y="82675"/>
                </a:lnTo>
                <a:lnTo>
                  <a:pt x="156296" y="88454"/>
                </a:lnTo>
                <a:lnTo>
                  <a:pt x="160554" y="94688"/>
                </a:lnTo>
                <a:lnTo>
                  <a:pt x="167401" y="107171"/>
                </a:lnTo>
                <a:lnTo>
                  <a:pt x="173090" y="118011"/>
                </a:lnTo>
                <a:lnTo>
                  <a:pt x="175718" y="123917"/>
                </a:lnTo>
                <a:lnTo>
                  <a:pt x="178264" y="130237"/>
                </a:lnTo>
                <a:lnTo>
                  <a:pt x="180755" y="136831"/>
                </a:lnTo>
                <a:lnTo>
                  <a:pt x="183209" y="142814"/>
                </a:lnTo>
                <a:lnTo>
                  <a:pt x="185639" y="148391"/>
                </a:lnTo>
                <a:lnTo>
                  <a:pt x="188053" y="153696"/>
                </a:lnTo>
                <a:lnTo>
                  <a:pt x="188869" y="159614"/>
                </a:lnTo>
                <a:lnTo>
                  <a:pt x="188619" y="165940"/>
                </a:lnTo>
                <a:lnTo>
                  <a:pt x="187658" y="172539"/>
                </a:lnTo>
                <a:lnTo>
                  <a:pt x="187018" y="179320"/>
                </a:lnTo>
                <a:lnTo>
                  <a:pt x="186590" y="186222"/>
                </a:lnTo>
                <a:lnTo>
                  <a:pt x="186306" y="193204"/>
                </a:lnTo>
                <a:lnTo>
                  <a:pt x="185323" y="199446"/>
                </a:lnTo>
                <a:lnTo>
                  <a:pt x="183874" y="205195"/>
                </a:lnTo>
                <a:lnTo>
                  <a:pt x="175844" y="229621"/>
                </a:lnTo>
                <a:lnTo>
                  <a:pt x="172791" y="235631"/>
                </a:lnTo>
                <a:lnTo>
                  <a:pt x="169170" y="241225"/>
                </a:lnTo>
                <a:lnTo>
                  <a:pt x="165167" y="246541"/>
                </a:lnTo>
                <a:lnTo>
                  <a:pt x="161705" y="251673"/>
                </a:lnTo>
                <a:lnTo>
                  <a:pt x="158603" y="256682"/>
                </a:lnTo>
                <a:lnTo>
                  <a:pt x="155741" y="261609"/>
                </a:lnTo>
                <a:lnTo>
                  <a:pt x="152246" y="265687"/>
                </a:lnTo>
                <a:lnTo>
                  <a:pt x="148328" y="269200"/>
                </a:lnTo>
                <a:lnTo>
                  <a:pt x="144129" y="272335"/>
                </a:lnTo>
                <a:lnTo>
                  <a:pt x="140536" y="276013"/>
                </a:lnTo>
                <a:lnTo>
                  <a:pt x="137347" y="280052"/>
                </a:lnTo>
                <a:lnTo>
                  <a:pt x="134427" y="284333"/>
                </a:lnTo>
                <a:lnTo>
                  <a:pt x="130892" y="287980"/>
                </a:lnTo>
                <a:lnTo>
                  <a:pt x="126949" y="291205"/>
                </a:lnTo>
                <a:lnTo>
                  <a:pt x="122732" y="294149"/>
                </a:lnTo>
                <a:lnTo>
                  <a:pt x="119128" y="296906"/>
                </a:lnTo>
                <a:lnTo>
                  <a:pt x="115931" y="299537"/>
                </a:lnTo>
                <a:lnTo>
                  <a:pt x="110263" y="304577"/>
                </a:lnTo>
                <a:lnTo>
                  <a:pt x="105097" y="309463"/>
                </a:lnTo>
                <a:lnTo>
                  <a:pt x="97726" y="316677"/>
                </a:lnTo>
                <a:lnTo>
                  <a:pt x="95313" y="318274"/>
                </a:lnTo>
                <a:lnTo>
                  <a:pt x="90516" y="320049"/>
                </a:lnTo>
                <a:lnTo>
                  <a:pt x="85737" y="320838"/>
                </a:lnTo>
                <a:lnTo>
                  <a:pt x="80967" y="321188"/>
                </a:lnTo>
                <a:lnTo>
                  <a:pt x="76203" y="321344"/>
                </a:lnTo>
                <a:lnTo>
                  <a:pt x="74614" y="322179"/>
                </a:lnTo>
                <a:lnTo>
                  <a:pt x="73555" y="323530"/>
                </a:lnTo>
                <a:lnTo>
                  <a:pt x="71561" y="328315"/>
                </a:lnTo>
                <a:lnTo>
                  <a:pt x="65799" y="328573"/>
                </a:lnTo>
                <a:lnTo>
                  <a:pt x="64293" y="3286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32"/>
          <p:cNvSpPr/>
          <p:nvPr/>
        </p:nvSpPr>
        <p:spPr>
          <a:xfrm>
            <a:off x="4214812" y="2400300"/>
            <a:ext cx="235745" cy="171451"/>
          </a:xfrm>
          <a:custGeom>
            <a:avLst/>
            <a:gdLst/>
            <a:ahLst/>
            <a:cxnLst/>
            <a:rect l="0" t="0" r="0" b="0"/>
            <a:pathLst>
              <a:path w="235745" h="171451">
                <a:moveTo>
                  <a:pt x="0" y="0"/>
                </a:moveTo>
                <a:lnTo>
                  <a:pt x="6850" y="6849"/>
                </a:lnTo>
                <a:lnTo>
                  <a:pt x="11246" y="9129"/>
                </a:lnTo>
                <a:lnTo>
                  <a:pt x="17699" y="12788"/>
                </a:lnTo>
                <a:lnTo>
                  <a:pt x="23212" y="17060"/>
                </a:lnTo>
                <a:lnTo>
                  <a:pt x="28308" y="21605"/>
                </a:lnTo>
                <a:lnTo>
                  <a:pt x="33219" y="26271"/>
                </a:lnTo>
                <a:lnTo>
                  <a:pt x="38048" y="30990"/>
                </a:lnTo>
                <a:lnTo>
                  <a:pt x="44956" y="35734"/>
                </a:lnTo>
                <a:lnTo>
                  <a:pt x="49020" y="38110"/>
                </a:lnTo>
                <a:lnTo>
                  <a:pt x="53318" y="41281"/>
                </a:lnTo>
                <a:lnTo>
                  <a:pt x="57771" y="44983"/>
                </a:lnTo>
                <a:lnTo>
                  <a:pt x="66157" y="52536"/>
                </a:lnTo>
                <a:lnTo>
                  <a:pt x="72530" y="58539"/>
                </a:lnTo>
                <a:lnTo>
                  <a:pt x="84373" y="70173"/>
                </a:lnTo>
                <a:lnTo>
                  <a:pt x="88792" y="73769"/>
                </a:lnTo>
                <a:lnTo>
                  <a:pt x="93326" y="76961"/>
                </a:lnTo>
                <a:lnTo>
                  <a:pt x="97937" y="79882"/>
                </a:lnTo>
                <a:lnTo>
                  <a:pt x="102597" y="83417"/>
                </a:lnTo>
                <a:lnTo>
                  <a:pt x="107292" y="87361"/>
                </a:lnTo>
                <a:lnTo>
                  <a:pt x="112009" y="91578"/>
                </a:lnTo>
                <a:lnTo>
                  <a:pt x="116742" y="95183"/>
                </a:lnTo>
                <a:lnTo>
                  <a:pt x="121484" y="98380"/>
                </a:lnTo>
                <a:lnTo>
                  <a:pt x="126233" y="101306"/>
                </a:lnTo>
                <a:lnTo>
                  <a:pt x="130987" y="104049"/>
                </a:lnTo>
                <a:lnTo>
                  <a:pt x="140502" y="109215"/>
                </a:lnTo>
                <a:lnTo>
                  <a:pt x="159545" y="118998"/>
                </a:lnTo>
                <a:lnTo>
                  <a:pt x="169070" y="123796"/>
                </a:lnTo>
                <a:lnTo>
                  <a:pt x="173038" y="126981"/>
                </a:lnTo>
                <a:lnTo>
                  <a:pt x="176477" y="130691"/>
                </a:lnTo>
                <a:lnTo>
                  <a:pt x="179564" y="134752"/>
                </a:lnTo>
                <a:lnTo>
                  <a:pt x="183209" y="138253"/>
                </a:lnTo>
                <a:lnTo>
                  <a:pt x="187227" y="141381"/>
                </a:lnTo>
                <a:lnTo>
                  <a:pt x="191493" y="144260"/>
                </a:lnTo>
                <a:lnTo>
                  <a:pt x="198350" y="149576"/>
                </a:lnTo>
                <a:lnTo>
                  <a:pt x="201289" y="152105"/>
                </a:lnTo>
                <a:lnTo>
                  <a:pt x="206673" y="154914"/>
                </a:lnTo>
                <a:lnTo>
                  <a:pt x="209219" y="155664"/>
                </a:lnTo>
                <a:lnTo>
                  <a:pt x="214166" y="158613"/>
                </a:lnTo>
                <a:lnTo>
                  <a:pt x="216596" y="160510"/>
                </a:lnTo>
                <a:lnTo>
                  <a:pt x="218216" y="162569"/>
                </a:lnTo>
                <a:lnTo>
                  <a:pt x="219296" y="164736"/>
                </a:lnTo>
                <a:lnTo>
                  <a:pt x="220016" y="166974"/>
                </a:lnTo>
                <a:lnTo>
                  <a:pt x="221290" y="168466"/>
                </a:lnTo>
                <a:lnTo>
                  <a:pt x="222933" y="169460"/>
                </a:lnTo>
                <a:lnTo>
                  <a:pt x="228269" y="171333"/>
                </a:lnTo>
                <a:lnTo>
                  <a:pt x="235290" y="171445"/>
                </a:lnTo>
                <a:lnTo>
                  <a:pt x="235744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33"/>
          <p:cNvSpPr/>
          <p:nvPr/>
        </p:nvSpPr>
        <p:spPr>
          <a:xfrm>
            <a:off x="4264818" y="2371725"/>
            <a:ext cx="100014" cy="207169"/>
          </a:xfrm>
          <a:custGeom>
            <a:avLst/>
            <a:gdLst/>
            <a:ahLst/>
            <a:cxnLst/>
            <a:rect l="0" t="0" r="0" b="0"/>
            <a:pathLst>
              <a:path w="100014" h="207169">
                <a:moveTo>
                  <a:pt x="100013" y="0"/>
                </a:moveTo>
                <a:lnTo>
                  <a:pt x="93862" y="0"/>
                </a:lnTo>
                <a:lnTo>
                  <a:pt x="93531" y="793"/>
                </a:lnTo>
                <a:lnTo>
                  <a:pt x="92956" y="6150"/>
                </a:lnTo>
                <a:lnTo>
                  <a:pt x="92895" y="10641"/>
                </a:lnTo>
                <a:lnTo>
                  <a:pt x="92877" y="20792"/>
                </a:lnTo>
                <a:lnTo>
                  <a:pt x="92080" y="24973"/>
                </a:lnTo>
                <a:lnTo>
                  <a:pt x="90756" y="29349"/>
                </a:lnTo>
                <a:lnTo>
                  <a:pt x="89079" y="33853"/>
                </a:lnTo>
                <a:lnTo>
                  <a:pt x="87168" y="38444"/>
                </a:lnTo>
                <a:lnTo>
                  <a:pt x="85099" y="43091"/>
                </a:lnTo>
                <a:lnTo>
                  <a:pt x="80684" y="52489"/>
                </a:lnTo>
                <a:lnTo>
                  <a:pt x="69020" y="76213"/>
                </a:lnTo>
                <a:lnTo>
                  <a:pt x="66651" y="81765"/>
                </a:lnTo>
                <a:lnTo>
                  <a:pt x="64278" y="87847"/>
                </a:lnTo>
                <a:lnTo>
                  <a:pt x="61902" y="94283"/>
                </a:lnTo>
                <a:lnTo>
                  <a:pt x="58730" y="100162"/>
                </a:lnTo>
                <a:lnTo>
                  <a:pt x="55029" y="105668"/>
                </a:lnTo>
                <a:lnTo>
                  <a:pt x="50973" y="110926"/>
                </a:lnTo>
                <a:lnTo>
                  <a:pt x="47476" y="116020"/>
                </a:lnTo>
                <a:lnTo>
                  <a:pt x="44351" y="121002"/>
                </a:lnTo>
                <a:lnTo>
                  <a:pt x="41474" y="125912"/>
                </a:lnTo>
                <a:lnTo>
                  <a:pt x="38761" y="130772"/>
                </a:lnTo>
                <a:lnTo>
                  <a:pt x="33632" y="140406"/>
                </a:lnTo>
                <a:lnTo>
                  <a:pt x="26281" y="154755"/>
                </a:lnTo>
                <a:lnTo>
                  <a:pt x="24665" y="159526"/>
                </a:lnTo>
                <a:lnTo>
                  <a:pt x="23587" y="164295"/>
                </a:lnTo>
                <a:lnTo>
                  <a:pt x="22868" y="169060"/>
                </a:lnTo>
                <a:lnTo>
                  <a:pt x="21596" y="173032"/>
                </a:lnTo>
                <a:lnTo>
                  <a:pt x="19953" y="176473"/>
                </a:lnTo>
                <a:lnTo>
                  <a:pt x="18065" y="179561"/>
                </a:lnTo>
                <a:lnTo>
                  <a:pt x="16012" y="182413"/>
                </a:lnTo>
                <a:lnTo>
                  <a:pt x="13850" y="185109"/>
                </a:lnTo>
                <a:lnTo>
                  <a:pt x="11615" y="187699"/>
                </a:lnTo>
                <a:lnTo>
                  <a:pt x="10124" y="190220"/>
                </a:lnTo>
                <a:lnTo>
                  <a:pt x="8469" y="195138"/>
                </a:lnTo>
                <a:lnTo>
                  <a:pt x="7234" y="196767"/>
                </a:lnTo>
                <a:lnTo>
                  <a:pt x="5616" y="197853"/>
                </a:lnTo>
                <a:lnTo>
                  <a:pt x="1109" y="199596"/>
                </a:lnTo>
                <a:lnTo>
                  <a:pt x="740" y="200532"/>
                </a:lnTo>
                <a:lnTo>
                  <a:pt x="20" y="206965"/>
                </a:lnTo>
                <a:lnTo>
                  <a:pt x="0" y="20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34"/>
          <p:cNvSpPr/>
          <p:nvPr/>
        </p:nvSpPr>
        <p:spPr>
          <a:xfrm>
            <a:off x="4414837" y="2286008"/>
            <a:ext cx="207170" cy="135724"/>
          </a:xfrm>
          <a:custGeom>
            <a:avLst/>
            <a:gdLst/>
            <a:ahLst/>
            <a:cxnLst/>
            <a:rect l="0" t="0" r="0" b="0"/>
            <a:pathLst>
              <a:path w="207170" h="135724">
                <a:moveTo>
                  <a:pt x="0" y="42854"/>
                </a:moveTo>
                <a:lnTo>
                  <a:pt x="0" y="39062"/>
                </a:lnTo>
                <a:lnTo>
                  <a:pt x="794" y="37944"/>
                </a:lnTo>
                <a:lnTo>
                  <a:pt x="2117" y="37200"/>
                </a:lnTo>
                <a:lnTo>
                  <a:pt x="6151" y="36004"/>
                </a:lnTo>
                <a:lnTo>
                  <a:pt x="10642" y="32005"/>
                </a:lnTo>
                <a:lnTo>
                  <a:pt x="11857" y="30065"/>
                </a:lnTo>
                <a:lnTo>
                  <a:pt x="12667" y="27978"/>
                </a:lnTo>
                <a:lnTo>
                  <a:pt x="13207" y="25793"/>
                </a:lnTo>
                <a:lnTo>
                  <a:pt x="14361" y="24336"/>
                </a:lnTo>
                <a:lnTo>
                  <a:pt x="15924" y="23365"/>
                </a:lnTo>
                <a:lnTo>
                  <a:pt x="17760" y="22718"/>
                </a:lnTo>
                <a:lnTo>
                  <a:pt x="21916" y="19882"/>
                </a:lnTo>
                <a:lnTo>
                  <a:pt x="26409" y="15975"/>
                </a:lnTo>
                <a:lnTo>
                  <a:pt x="31052" y="11593"/>
                </a:lnTo>
                <a:lnTo>
                  <a:pt x="34195" y="10107"/>
                </a:lnTo>
                <a:lnTo>
                  <a:pt x="37878" y="9117"/>
                </a:lnTo>
                <a:lnTo>
                  <a:pt x="41921" y="8456"/>
                </a:lnTo>
                <a:lnTo>
                  <a:pt x="45410" y="7222"/>
                </a:lnTo>
                <a:lnTo>
                  <a:pt x="51403" y="3734"/>
                </a:lnTo>
                <a:lnTo>
                  <a:pt x="56712" y="1655"/>
                </a:lnTo>
                <a:lnTo>
                  <a:pt x="62512" y="731"/>
                </a:lnTo>
                <a:lnTo>
                  <a:pt x="66281" y="484"/>
                </a:lnTo>
                <a:lnTo>
                  <a:pt x="73908" y="211"/>
                </a:lnTo>
                <a:lnTo>
                  <a:pt x="82665" y="56"/>
                </a:lnTo>
                <a:lnTo>
                  <a:pt x="95160" y="0"/>
                </a:lnTo>
                <a:lnTo>
                  <a:pt x="98365" y="791"/>
                </a:lnTo>
                <a:lnTo>
                  <a:pt x="102090" y="2112"/>
                </a:lnTo>
                <a:lnTo>
                  <a:pt x="106159" y="3786"/>
                </a:lnTo>
                <a:lnTo>
                  <a:pt x="109667" y="5696"/>
                </a:lnTo>
                <a:lnTo>
                  <a:pt x="115681" y="9935"/>
                </a:lnTo>
                <a:lnTo>
                  <a:pt x="119736" y="12992"/>
                </a:lnTo>
                <a:lnTo>
                  <a:pt x="120305" y="14215"/>
                </a:lnTo>
                <a:lnTo>
                  <a:pt x="120938" y="17690"/>
                </a:lnTo>
                <a:lnTo>
                  <a:pt x="123335" y="21880"/>
                </a:lnTo>
                <a:lnTo>
                  <a:pt x="125086" y="24109"/>
                </a:lnTo>
                <a:lnTo>
                  <a:pt x="126254" y="27182"/>
                </a:lnTo>
                <a:lnTo>
                  <a:pt x="127031" y="30819"/>
                </a:lnTo>
                <a:lnTo>
                  <a:pt x="128280" y="40477"/>
                </a:lnTo>
                <a:lnTo>
                  <a:pt x="128382" y="42857"/>
                </a:lnTo>
                <a:lnTo>
                  <a:pt x="128496" y="49734"/>
                </a:lnTo>
                <a:lnTo>
                  <a:pt x="127733" y="52997"/>
                </a:lnTo>
                <a:lnTo>
                  <a:pt x="126431" y="55966"/>
                </a:lnTo>
                <a:lnTo>
                  <a:pt x="124768" y="58739"/>
                </a:lnTo>
                <a:lnTo>
                  <a:pt x="123660" y="61382"/>
                </a:lnTo>
                <a:lnTo>
                  <a:pt x="122922" y="63937"/>
                </a:lnTo>
                <a:lnTo>
                  <a:pt x="122429" y="66434"/>
                </a:lnTo>
                <a:lnTo>
                  <a:pt x="121307" y="69687"/>
                </a:lnTo>
                <a:lnTo>
                  <a:pt x="119765" y="73442"/>
                </a:lnTo>
                <a:lnTo>
                  <a:pt x="117943" y="77534"/>
                </a:lnTo>
                <a:lnTo>
                  <a:pt x="115935" y="81055"/>
                </a:lnTo>
                <a:lnTo>
                  <a:pt x="113802" y="84196"/>
                </a:lnTo>
                <a:lnTo>
                  <a:pt x="111587" y="87084"/>
                </a:lnTo>
                <a:lnTo>
                  <a:pt x="109317" y="89803"/>
                </a:lnTo>
                <a:lnTo>
                  <a:pt x="107009" y="92410"/>
                </a:lnTo>
                <a:lnTo>
                  <a:pt x="102328" y="97423"/>
                </a:lnTo>
                <a:lnTo>
                  <a:pt x="92856" y="107108"/>
                </a:lnTo>
                <a:lnTo>
                  <a:pt x="83341" y="116665"/>
                </a:lnTo>
                <a:lnTo>
                  <a:pt x="80167" y="119049"/>
                </a:lnTo>
                <a:lnTo>
                  <a:pt x="76464" y="121432"/>
                </a:lnTo>
                <a:lnTo>
                  <a:pt x="72407" y="123814"/>
                </a:lnTo>
                <a:lnTo>
                  <a:pt x="68909" y="125402"/>
                </a:lnTo>
                <a:lnTo>
                  <a:pt x="62905" y="127167"/>
                </a:lnTo>
                <a:lnTo>
                  <a:pt x="57591" y="130068"/>
                </a:lnTo>
                <a:lnTo>
                  <a:pt x="51505" y="134606"/>
                </a:lnTo>
                <a:lnTo>
                  <a:pt x="48556" y="135226"/>
                </a:lnTo>
                <a:lnTo>
                  <a:pt x="42433" y="135576"/>
                </a:lnTo>
                <a:lnTo>
                  <a:pt x="37045" y="135694"/>
                </a:lnTo>
                <a:lnTo>
                  <a:pt x="32320" y="135714"/>
                </a:lnTo>
                <a:lnTo>
                  <a:pt x="31071" y="134923"/>
                </a:lnTo>
                <a:lnTo>
                  <a:pt x="30239" y="133602"/>
                </a:lnTo>
                <a:lnTo>
                  <a:pt x="29685" y="131928"/>
                </a:lnTo>
                <a:lnTo>
                  <a:pt x="28521" y="130812"/>
                </a:lnTo>
                <a:lnTo>
                  <a:pt x="26952" y="130067"/>
                </a:lnTo>
                <a:lnTo>
                  <a:pt x="25111" y="129571"/>
                </a:lnTo>
                <a:lnTo>
                  <a:pt x="23885" y="128447"/>
                </a:lnTo>
                <a:lnTo>
                  <a:pt x="23067" y="126903"/>
                </a:lnTo>
                <a:lnTo>
                  <a:pt x="21754" y="122515"/>
                </a:lnTo>
                <a:lnTo>
                  <a:pt x="21575" y="119799"/>
                </a:lnTo>
                <a:lnTo>
                  <a:pt x="21527" y="117963"/>
                </a:lnTo>
                <a:lnTo>
                  <a:pt x="22289" y="115945"/>
                </a:lnTo>
                <a:lnTo>
                  <a:pt x="23590" y="113807"/>
                </a:lnTo>
                <a:lnTo>
                  <a:pt x="25252" y="111587"/>
                </a:lnTo>
                <a:lnTo>
                  <a:pt x="27153" y="110107"/>
                </a:lnTo>
                <a:lnTo>
                  <a:pt x="29214" y="109121"/>
                </a:lnTo>
                <a:lnTo>
                  <a:pt x="33622" y="108025"/>
                </a:lnTo>
                <a:lnTo>
                  <a:pt x="38226" y="107538"/>
                </a:lnTo>
                <a:lnTo>
                  <a:pt x="40566" y="106614"/>
                </a:lnTo>
                <a:lnTo>
                  <a:pt x="45281" y="103471"/>
                </a:lnTo>
                <a:lnTo>
                  <a:pt x="48444" y="102315"/>
                </a:lnTo>
                <a:lnTo>
                  <a:pt x="52140" y="101545"/>
                </a:lnTo>
                <a:lnTo>
                  <a:pt x="56191" y="101031"/>
                </a:lnTo>
                <a:lnTo>
                  <a:pt x="60479" y="100689"/>
                </a:lnTo>
                <a:lnTo>
                  <a:pt x="64926" y="100461"/>
                </a:lnTo>
                <a:lnTo>
                  <a:pt x="74100" y="100207"/>
                </a:lnTo>
                <a:lnTo>
                  <a:pt x="121448" y="100007"/>
                </a:lnTo>
                <a:lnTo>
                  <a:pt x="126209" y="100006"/>
                </a:lnTo>
                <a:lnTo>
                  <a:pt x="130971" y="100799"/>
                </a:lnTo>
                <a:lnTo>
                  <a:pt x="135733" y="102122"/>
                </a:lnTo>
                <a:lnTo>
                  <a:pt x="140495" y="103797"/>
                </a:lnTo>
                <a:lnTo>
                  <a:pt x="144463" y="104914"/>
                </a:lnTo>
                <a:lnTo>
                  <a:pt x="147903" y="105658"/>
                </a:lnTo>
                <a:lnTo>
                  <a:pt x="150989" y="106155"/>
                </a:lnTo>
                <a:lnTo>
                  <a:pt x="154634" y="107280"/>
                </a:lnTo>
                <a:lnTo>
                  <a:pt x="158652" y="108823"/>
                </a:lnTo>
                <a:lnTo>
                  <a:pt x="162918" y="110646"/>
                </a:lnTo>
                <a:lnTo>
                  <a:pt x="166556" y="111861"/>
                </a:lnTo>
                <a:lnTo>
                  <a:pt x="172714" y="113211"/>
                </a:lnTo>
                <a:lnTo>
                  <a:pt x="178098" y="115928"/>
                </a:lnTo>
                <a:lnTo>
                  <a:pt x="180644" y="117764"/>
                </a:lnTo>
                <a:lnTo>
                  <a:pt x="185591" y="119803"/>
                </a:lnTo>
                <a:lnTo>
                  <a:pt x="188021" y="120347"/>
                </a:lnTo>
                <a:lnTo>
                  <a:pt x="189641" y="121504"/>
                </a:lnTo>
                <a:lnTo>
                  <a:pt x="190721" y="123068"/>
                </a:lnTo>
                <a:lnTo>
                  <a:pt x="191441" y="124905"/>
                </a:lnTo>
                <a:lnTo>
                  <a:pt x="192715" y="126130"/>
                </a:lnTo>
                <a:lnTo>
                  <a:pt x="194358" y="126946"/>
                </a:lnTo>
                <a:lnTo>
                  <a:pt x="198906" y="128257"/>
                </a:lnTo>
                <a:lnTo>
                  <a:pt x="203486" y="132276"/>
                </a:lnTo>
                <a:lnTo>
                  <a:pt x="207169" y="1357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35"/>
          <p:cNvSpPr/>
          <p:nvPr/>
        </p:nvSpPr>
        <p:spPr>
          <a:xfrm>
            <a:off x="4886619" y="2371725"/>
            <a:ext cx="28282" cy="171451"/>
          </a:xfrm>
          <a:custGeom>
            <a:avLst/>
            <a:gdLst/>
            <a:ahLst/>
            <a:cxnLst/>
            <a:rect l="0" t="0" r="0" b="0"/>
            <a:pathLst>
              <a:path w="28282" h="171451">
                <a:moveTo>
                  <a:pt x="6849" y="0"/>
                </a:moveTo>
                <a:lnTo>
                  <a:pt x="6849" y="13207"/>
                </a:lnTo>
                <a:lnTo>
                  <a:pt x="6056" y="15154"/>
                </a:lnTo>
                <a:lnTo>
                  <a:pt x="4733" y="18040"/>
                </a:lnTo>
                <a:lnTo>
                  <a:pt x="3057" y="21552"/>
                </a:lnTo>
                <a:lnTo>
                  <a:pt x="1939" y="24686"/>
                </a:lnTo>
                <a:lnTo>
                  <a:pt x="1195" y="27570"/>
                </a:lnTo>
                <a:lnTo>
                  <a:pt x="698" y="30286"/>
                </a:lnTo>
                <a:lnTo>
                  <a:pt x="367" y="33684"/>
                </a:lnTo>
                <a:lnTo>
                  <a:pt x="147" y="37537"/>
                </a:lnTo>
                <a:lnTo>
                  <a:pt x="0" y="41693"/>
                </a:lnTo>
                <a:lnTo>
                  <a:pt x="696" y="46052"/>
                </a:lnTo>
                <a:lnTo>
                  <a:pt x="1953" y="50545"/>
                </a:lnTo>
                <a:lnTo>
                  <a:pt x="3585" y="55128"/>
                </a:lnTo>
                <a:lnTo>
                  <a:pt x="4673" y="59770"/>
                </a:lnTo>
                <a:lnTo>
                  <a:pt x="5399" y="64453"/>
                </a:lnTo>
                <a:lnTo>
                  <a:pt x="5882" y="69162"/>
                </a:lnTo>
                <a:lnTo>
                  <a:pt x="6204" y="73889"/>
                </a:lnTo>
                <a:lnTo>
                  <a:pt x="6419" y="78628"/>
                </a:lnTo>
                <a:lnTo>
                  <a:pt x="6658" y="88127"/>
                </a:lnTo>
                <a:lnTo>
                  <a:pt x="6765" y="97640"/>
                </a:lnTo>
                <a:lnTo>
                  <a:pt x="7586" y="102399"/>
                </a:lnTo>
                <a:lnTo>
                  <a:pt x="8928" y="107160"/>
                </a:lnTo>
                <a:lnTo>
                  <a:pt x="10616" y="111921"/>
                </a:lnTo>
                <a:lnTo>
                  <a:pt x="11742" y="115889"/>
                </a:lnTo>
                <a:lnTo>
                  <a:pt x="12492" y="119328"/>
                </a:lnTo>
                <a:lnTo>
                  <a:pt x="12993" y="122414"/>
                </a:lnTo>
                <a:lnTo>
                  <a:pt x="14120" y="126059"/>
                </a:lnTo>
                <a:lnTo>
                  <a:pt x="15665" y="130077"/>
                </a:lnTo>
                <a:lnTo>
                  <a:pt x="17489" y="134343"/>
                </a:lnTo>
                <a:lnTo>
                  <a:pt x="18705" y="137980"/>
                </a:lnTo>
                <a:lnTo>
                  <a:pt x="19516" y="141199"/>
                </a:lnTo>
                <a:lnTo>
                  <a:pt x="20056" y="144139"/>
                </a:lnTo>
                <a:lnTo>
                  <a:pt x="20417" y="146892"/>
                </a:lnTo>
                <a:lnTo>
                  <a:pt x="20817" y="152069"/>
                </a:lnTo>
                <a:lnTo>
                  <a:pt x="21717" y="154560"/>
                </a:lnTo>
                <a:lnTo>
                  <a:pt x="23111" y="157015"/>
                </a:lnTo>
                <a:lnTo>
                  <a:pt x="27978" y="163879"/>
                </a:lnTo>
                <a:lnTo>
                  <a:pt x="28146" y="166233"/>
                </a:lnTo>
                <a:lnTo>
                  <a:pt x="28281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36"/>
          <p:cNvSpPr/>
          <p:nvPr/>
        </p:nvSpPr>
        <p:spPr>
          <a:xfrm>
            <a:off x="4764881" y="2393156"/>
            <a:ext cx="250032" cy="50007"/>
          </a:xfrm>
          <a:custGeom>
            <a:avLst/>
            <a:gdLst/>
            <a:ahLst/>
            <a:cxnLst/>
            <a:rect l="0" t="0" r="0" b="0"/>
            <a:pathLst>
              <a:path w="250032" h="50007">
                <a:moveTo>
                  <a:pt x="0" y="50006"/>
                </a:moveTo>
                <a:lnTo>
                  <a:pt x="6151" y="50006"/>
                </a:lnTo>
                <a:lnTo>
                  <a:pt x="7275" y="49212"/>
                </a:lnTo>
                <a:lnTo>
                  <a:pt x="8819" y="47889"/>
                </a:lnTo>
                <a:lnTo>
                  <a:pt x="10642" y="46214"/>
                </a:lnTo>
                <a:lnTo>
                  <a:pt x="12651" y="45096"/>
                </a:lnTo>
                <a:lnTo>
                  <a:pt x="17000" y="43855"/>
                </a:lnTo>
                <a:lnTo>
                  <a:pt x="23695" y="43304"/>
                </a:lnTo>
                <a:lnTo>
                  <a:pt x="27703" y="43156"/>
                </a:lnTo>
                <a:lnTo>
                  <a:pt x="31962" y="42265"/>
                </a:lnTo>
                <a:lnTo>
                  <a:pt x="36389" y="40876"/>
                </a:lnTo>
                <a:lnTo>
                  <a:pt x="40929" y="39157"/>
                </a:lnTo>
                <a:lnTo>
                  <a:pt x="45542" y="38011"/>
                </a:lnTo>
                <a:lnTo>
                  <a:pt x="50205" y="37247"/>
                </a:lnTo>
                <a:lnTo>
                  <a:pt x="54901" y="36737"/>
                </a:lnTo>
                <a:lnTo>
                  <a:pt x="59619" y="36398"/>
                </a:lnTo>
                <a:lnTo>
                  <a:pt x="64352" y="36171"/>
                </a:lnTo>
                <a:lnTo>
                  <a:pt x="69096" y="36020"/>
                </a:lnTo>
                <a:lnTo>
                  <a:pt x="74639" y="35126"/>
                </a:lnTo>
                <a:lnTo>
                  <a:pt x="80715" y="33736"/>
                </a:lnTo>
                <a:lnTo>
                  <a:pt x="87148" y="32016"/>
                </a:lnTo>
                <a:lnTo>
                  <a:pt x="93817" y="30869"/>
                </a:lnTo>
                <a:lnTo>
                  <a:pt x="100644" y="30104"/>
                </a:lnTo>
                <a:lnTo>
                  <a:pt x="107578" y="29594"/>
                </a:lnTo>
                <a:lnTo>
                  <a:pt x="113787" y="28461"/>
                </a:lnTo>
                <a:lnTo>
                  <a:pt x="119514" y="26911"/>
                </a:lnTo>
                <a:lnTo>
                  <a:pt x="124920" y="25085"/>
                </a:lnTo>
                <a:lnTo>
                  <a:pt x="130111" y="23073"/>
                </a:lnTo>
                <a:lnTo>
                  <a:pt x="135159" y="20938"/>
                </a:lnTo>
                <a:lnTo>
                  <a:pt x="140113" y="18721"/>
                </a:lnTo>
                <a:lnTo>
                  <a:pt x="145002" y="17243"/>
                </a:lnTo>
                <a:lnTo>
                  <a:pt x="149850" y="16258"/>
                </a:lnTo>
                <a:lnTo>
                  <a:pt x="154668" y="15601"/>
                </a:lnTo>
                <a:lnTo>
                  <a:pt x="160262" y="14369"/>
                </a:lnTo>
                <a:lnTo>
                  <a:pt x="166373" y="12754"/>
                </a:lnTo>
                <a:lnTo>
                  <a:pt x="172828" y="10884"/>
                </a:lnTo>
                <a:lnTo>
                  <a:pt x="178718" y="9637"/>
                </a:lnTo>
                <a:lnTo>
                  <a:pt x="184233" y="8806"/>
                </a:lnTo>
                <a:lnTo>
                  <a:pt x="189497" y="8252"/>
                </a:lnTo>
                <a:lnTo>
                  <a:pt x="194594" y="7088"/>
                </a:lnTo>
                <a:lnTo>
                  <a:pt x="199579" y="5520"/>
                </a:lnTo>
                <a:lnTo>
                  <a:pt x="204490" y="3680"/>
                </a:lnTo>
                <a:lnTo>
                  <a:pt x="209352" y="2453"/>
                </a:lnTo>
                <a:lnTo>
                  <a:pt x="214180" y="1635"/>
                </a:lnTo>
                <a:lnTo>
                  <a:pt x="218987" y="1090"/>
                </a:lnTo>
                <a:lnTo>
                  <a:pt x="223779" y="727"/>
                </a:lnTo>
                <a:lnTo>
                  <a:pt x="228561" y="484"/>
                </a:lnTo>
                <a:lnTo>
                  <a:pt x="240759" y="143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37"/>
          <p:cNvSpPr/>
          <p:nvPr/>
        </p:nvSpPr>
        <p:spPr>
          <a:xfrm>
            <a:off x="5100637" y="2286000"/>
            <a:ext cx="192882" cy="107157"/>
          </a:xfrm>
          <a:custGeom>
            <a:avLst/>
            <a:gdLst/>
            <a:ahLst/>
            <a:cxnLst/>
            <a:rect l="0" t="0" r="0" b="0"/>
            <a:pathLst>
              <a:path w="192882" h="107157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6482" y="5703"/>
                </a:lnTo>
                <a:lnTo>
                  <a:pt x="6703" y="7771"/>
                </a:lnTo>
                <a:lnTo>
                  <a:pt x="6850" y="9943"/>
                </a:lnTo>
                <a:lnTo>
                  <a:pt x="7741" y="12184"/>
                </a:lnTo>
                <a:lnTo>
                  <a:pt x="9130" y="14473"/>
                </a:lnTo>
                <a:lnTo>
                  <a:pt x="10849" y="16792"/>
                </a:lnTo>
                <a:lnTo>
                  <a:pt x="11995" y="19132"/>
                </a:lnTo>
                <a:lnTo>
                  <a:pt x="12759" y="21486"/>
                </a:lnTo>
                <a:lnTo>
                  <a:pt x="13269" y="23849"/>
                </a:lnTo>
                <a:lnTo>
                  <a:pt x="13608" y="27012"/>
                </a:lnTo>
                <a:lnTo>
                  <a:pt x="13835" y="30708"/>
                </a:lnTo>
                <a:lnTo>
                  <a:pt x="14086" y="38254"/>
                </a:lnTo>
                <a:lnTo>
                  <a:pt x="14198" y="44254"/>
                </a:lnTo>
                <a:lnTo>
                  <a:pt x="13434" y="47759"/>
                </a:lnTo>
                <a:lnTo>
                  <a:pt x="12131" y="51683"/>
                </a:lnTo>
                <a:lnTo>
                  <a:pt x="10469" y="55886"/>
                </a:lnTo>
                <a:lnTo>
                  <a:pt x="9361" y="59482"/>
                </a:lnTo>
                <a:lnTo>
                  <a:pt x="8622" y="62673"/>
                </a:lnTo>
                <a:lnTo>
                  <a:pt x="8129" y="65595"/>
                </a:lnTo>
                <a:lnTo>
                  <a:pt x="7007" y="69130"/>
                </a:lnTo>
                <a:lnTo>
                  <a:pt x="5465" y="73074"/>
                </a:lnTo>
                <a:lnTo>
                  <a:pt x="3643" y="77291"/>
                </a:lnTo>
                <a:lnTo>
                  <a:pt x="2429" y="80896"/>
                </a:lnTo>
                <a:lnTo>
                  <a:pt x="1619" y="84093"/>
                </a:lnTo>
                <a:lnTo>
                  <a:pt x="320" y="91135"/>
                </a:lnTo>
                <a:lnTo>
                  <a:pt x="142" y="94215"/>
                </a:lnTo>
                <a:lnTo>
                  <a:pt x="63" y="98229"/>
                </a:lnTo>
                <a:lnTo>
                  <a:pt x="1" y="107039"/>
                </a:lnTo>
                <a:lnTo>
                  <a:pt x="5654" y="107140"/>
                </a:lnTo>
                <a:lnTo>
                  <a:pt x="37136" y="107156"/>
                </a:lnTo>
                <a:lnTo>
                  <a:pt x="41426" y="106362"/>
                </a:lnTo>
                <a:lnTo>
                  <a:pt x="46668" y="105039"/>
                </a:lnTo>
                <a:lnTo>
                  <a:pt x="52543" y="103364"/>
                </a:lnTo>
                <a:lnTo>
                  <a:pt x="58047" y="102246"/>
                </a:lnTo>
                <a:lnTo>
                  <a:pt x="63304" y="101501"/>
                </a:lnTo>
                <a:lnTo>
                  <a:pt x="68397" y="101005"/>
                </a:lnTo>
                <a:lnTo>
                  <a:pt x="73379" y="100674"/>
                </a:lnTo>
                <a:lnTo>
                  <a:pt x="78288" y="100453"/>
                </a:lnTo>
                <a:lnTo>
                  <a:pt x="83148" y="100306"/>
                </a:lnTo>
                <a:lnTo>
                  <a:pt x="88770" y="99414"/>
                </a:lnTo>
                <a:lnTo>
                  <a:pt x="94899" y="98026"/>
                </a:lnTo>
                <a:lnTo>
                  <a:pt x="101366" y="96307"/>
                </a:lnTo>
                <a:lnTo>
                  <a:pt x="106471" y="95161"/>
                </a:lnTo>
                <a:lnTo>
                  <a:pt x="110668" y="94396"/>
                </a:lnTo>
                <a:lnTo>
                  <a:pt x="114260" y="93887"/>
                </a:lnTo>
                <a:lnTo>
                  <a:pt x="118242" y="94341"/>
                </a:lnTo>
                <a:lnTo>
                  <a:pt x="122484" y="95438"/>
                </a:lnTo>
                <a:lnTo>
                  <a:pt x="126900" y="96963"/>
                </a:lnTo>
                <a:lnTo>
                  <a:pt x="131431" y="97979"/>
                </a:lnTo>
                <a:lnTo>
                  <a:pt x="136039" y="98657"/>
                </a:lnTo>
                <a:lnTo>
                  <a:pt x="140699" y="99108"/>
                </a:lnTo>
                <a:lnTo>
                  <a:pt x="144599" y="99410"/>
                </a:lnTo>
                <a:lnTo>
                  <a:pt x="147993" y="99610"/>
                </a:lnTo>
                <a:lnTo>
                  <a:pt x="151050" y="99744"/>
                </a:lnTo>
                <a:lnTo>
                  <a:pt x="158679" y="99893"/>
                </a:lnTo>
                <a:lnTo>
                  <a:pt x="180646" y="100005"/>
                </a:lnTo>
                <a:lnTo>
                  <a:pt x="182343" y="100801"/>
                </a:lnTo>
                <a:lnTo>
                  <a:pt x="183474" y="102126"/>
                </a:lnTo>
                <a:lnTo>
                  <a:pt x="185291" y="106162"/>
                </a:lnTo>
                <a:lnTo>
                  <a:pt x="186233" y="106493"/>
                </a:lnTo>
                <a:lnTo>
                  <a:pt x="191333" y="107025"/>
                </a:lnTo>
                <a:lnTo>
                  <a:pt x="192881" y="1071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38"/>
          <p:cNvSpPr/>
          <p:nvPr/>
        </p:nvSpPr>
        <p:spPr>
          <a:xfrm>
            <a:off x="5222081" y="2286000"/>
            <a:ext cx="71438" cy="292894"/>
          </a:xfrm>
          <a:custGeom>
            <a:avLst/>
            <a:gdLst/>
            <a:ahLst/>
            <a:cxnLst/>
            <a:rect l="0" t="0" r="0" b="0"/>
            <a:pathLst>
              <a:path w="71438" h="292894">
                <a:moveTo>
                  <a:pt x="0" y="0"/>
                </a:moveTo>
                <a:lnTo>
                  <a:pt x="0" y="10641"/>
                </a:lnTo>
                <a:lnTo>
                  <a:pt x="794" y="12650"/>
                </a:lnTo>
                <a:lnTo>
                  <a:pt x="2117" y="14783"/>
                </a:lnTo>
                <a:lnTo>
                  <a:pt x="3792" y="16999"/>
                </a:lnTo>
                <a:lnTo>
                  <a:pt x="5654" y="23695"/>
                </a:lnTo>
                <a:lnTo>
                  <a:pt x="6482" y="31962"/>
                </a:lnTo>
                <a:lnTo>
                  <a:pt x="6849" y="40928"/>
                </a:lnTo>
                <a:lnTo>
                  <a:pt x="7741" y="45541"/>
                </a:lnTo>
                <a:lnTo>
                  <a:pt x="9129" y="50205"/>
                </a:lnTo>
                <a:lnTo>
                  <a:pt x="10849" y="54901"/>
                </a:lnTo>
                <a:lnTo>
                  <a:pt x="11995" y="60413"/>
                </a:lnTo>
                <a:lnTo>
                  <a:pt x="12759" y="66469"/>
                </a:lnTo>
                <a:lnTo>
                  <a:pt x="13268" y="72887"/>
                </a:lnTo>
                <a:lnTo>
                  <a:pt x="13608" y="79548"/>
                </a:lnTo>
                <a:lnTo>
                  <a:pt x="13986" y="93298"/>
                </a:lnTo>
                <a:lnTo>
                  <a:pt x="14198" y="114427"/>
                </a:lnTo>
                <a:lnTo>
                  <a:pt x="15021" y="121528"/>
                </a:lnTo>
                <a:lnTo>
                  <a:pt x="16365" y="128644"/>
                </a:lnTo>
                <a:lnTo>
                  <a:pt x="18053" y="135769"/>
                </a:lnTo>
                <a:lnTo>
                  <a:pt x="19973" y="142899"/>
                </a:lnTo>
                <a:lnTo>
                  <a:pt x="24222" y="157173"/>
                </a:lnTo>
                <a:lnTo>
                  <a:pt x="25673" y="164313"/>
                </a:lnTo>
                <a:lnTo>
                  <a:pt x="26641" y="171455"/>
                </a:lnTo>
                <a:lnTo>
                  <a:pt x="27285" y="178597"/>
                </a:lnTo>
                <a:lnTo>
                  <a:pt x="28509" y="184945"/>
                </a:lnTo>
                <a:lnTo>
                  <a:pt x="30118" y="190766"/>
                </a:lnTo>
                <a:lnTo>
                  <a:pt x="31985" y="196233"/>
                </a:lnTo>
                <a:lnTo>
                  <a:pt x="33230" y="201466"/>
                </a:lnTo>
                <a:lnTo>
                  <a:pt x="34059" y="206542"/>
                </a:lnTo>
                <a:lnTo>
                  <a:pt x="34612" y="211513"/>
                </a:lnTo>
                <a:lnTo>
                  <a:pt x="34981" y="216415"/>
                </a:lnTo>
                <a:lnTo>
                  <a:pt x="35227" y="221270"/>
                </a:lnTo>
                <a:lnTo>
                  <a:pt x="35391" y="226095"/>
                </a:lnTo>
                <a:lnTo>
                  <a:pt x="36294" y="230898"/>
                </a:lnTo>
                <a:lnTo>
                  <a:pt x="37690" y="235688"/>
                </a:lnTo>
                <a:lnTo>
                  <a:pt x="39414" y="240469"/>
                </a:lnTo>
                <a:lnTo>
                  <a:pt x="41357" y="245244"/>
                </a:lnTo>
                <a:lnTo>
                  <a:pt x="43447" y="250014"/>
                </a:lnTo>
                <a:lnTo>
                  <a:pt x="45633" y="254782"/>
                </a:lnTo>
                <a:lnTo>
                  <a:pt x="47091" y="258755"/>
                </a:lnTo>
                <a:lnTo>
                  <a:pt x="48710" y="265285"/>
                </a:lnTo>
                <a:lnTo>
                  <a:pt x="49622" y="273424"/>
                </a:lnTo>
                <a:lnTo>
                  <a:pt x="51338" y="275945"/>
                </a:lnTo>
                <a:lnTo>
                  <a:pt x="54069" y="278420"/>
                </a:lnTo>
                <a:lnTo>
                  <a:pt x="62274" y="284302"/>
                </a:lnTo>
                <a:lnTo>
                  <a:pt x="62947" y="285578"/>
                </a:lnTo>
                <a:lnTo>
                  <a:pt x="64116" y="291773"/>
                </a:lnTo>
                <a:lnTo>
                  <a:pt x="64969" y="292147"/>
                </a:lnTo>
                <a:lnTo>
                  <a:pt x="66331" y="292396"/>
                </a:lnTo>
                <a:lnTo>
                  <a:pt x="71437" y="29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9"/>
          <p:cNvSpPr/>
          <p:nvPr/>
        </p:nvSpPr>
        <p:spPr>
          <a:xfrm>
            <a:off x="5464968" y="2414587"/>
            <a:ext cx="221458" cy="14289"/>
          </a:xfrm>
          <a:custGeom>
            <a:avLst/>
            <a:gdLst/>
            <a:ahLst/>
            <a:cxnLst/>
            <a:rect l="0" t="0" r="0" b="0"/>
            <a:pathLst>
              <a:path w="221458" h="14289">
                <a:moveTo>
                  <a:pt x="0" y="14288"/>
                </a:moveTo>
                <a:lnTo>
                  <a:pt x="48751" y="14288"/>
                </a:lnTo>
                <a:lnTo>
                  <a:pt x="53138" y="13494"/>
                </a:lnTo>
                <a:lnTo>
                  <a:pt x="57650" y="12171"/>
                </a:lnTo>
                <a:lnTo>
                  <a:pt x="62246" y="10495"/>
                </a:lnTo>
                <a:lnTo>
                  <a:pt x="66897" y="9378"/>
                </a:lnTo>
                <a:lnTo>
                  <a:pt x="71586" y="8633"/>
                </a:lnTo>
                <a:lnTo>
                  <a:pt x="76299" y="8137"/>
                </a:lnTo>
                <a:lnTo>
                  <a:pt x="81029" y="7806"/>
                </a:lnTo>
                <a:lnTo>
                  <a:pt x="85769" y="7585"/>
                </a:lnTo>
                <a:lnTo>
                  <a:pt x="95270" y="7340"/>
                </a:lnTo>
                <a:lnTo>
                  <a:pt x="119065" y="7170"/>
                </a:lnTo>
                <a:lnTo>
                  <a:pt x="123827" y="6367"/>
                </a:lnTo>
                <a:lnTo>
                  <a:pt x="128589" y="5039"/>
                </a:lnTo>
                <a:lnTo>
                  <a:pt x="133351" y="3359"/>
                </a:lnTo>
                <a:lnTo>
                  <a:pt x="138114" y="2239"/>
                </a:lnTo>
                <a:lnTo>
                  <a:pt x="142876" y="1493"/>
                </a:lnTo>
                <a:lnTo>
                  <a:pt x="147638" y="995"/>
                </a:lnTo>
                <a:lnTo>
                  <a:pt x="152401" y="1457"/>
                </a:lnTo>
                <a:lnTo>
                  <a:pt x="157163" y="2559"/>
                </a:lnTo>
                <a:lnTo>
                  <a:pt x="161925" y="4087"/>
                </a:lnTo>
                <a:lnTo>
                  <a:pt x="165894" y="5106"/>
                </a:lnTo>
                <a:lnTo>
                  <a:pt x="169334" y="5785"/>
                </a:lnTo>
                <a:lnTo>
                  <a:pt x="172420" y="6238"/>
                </a:lnTo>
                <a:lnTo>
                  <a:pt x="175272" y="6540"/>
                </a:lnTo>
                <a:lnTo>
                  <a:pt x="180557" y="6875"/>
                </a:lnTo>
                <a:lnTo>
                  <a:pt x="187669" y="7025"/>
                </a:lnTo>
                <a:lnTo>
                  <a:pt x="201377" y="7120"/>
                </a:lnTo>
                <a:lnTo>
                  <a:pt x="204101" y="6334"/>
                </a:lnTo>
                <a:lnTo>
                  <a:pt x="206712" y="5017"/>
                </a:lnTo>
                <a:lnTo>
                  <a:pt x="212812" y="991"/>
                </a:lnTo>
                <a:lnTo>
                  <a:pt x="214106" y="661"/>
                </a:lnTo>
                <a:lnTo>
                  <a:pt x="215762" y="441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40"/>
          <p:cNvSpPr/>
          <p:nvPr/>
        </p:nvSpPr>
        <p:spPr>
          <a:xfrm>
            <a:off x="5750718" y="2321718"/>
            <a:ext cx="214314" cy="164308"/>
          </a:xfrm>
          <a:custGeom>
            <a:avLst/>
            <a:gdLst/>
            <a:ahLst/>
            <a:cxnLst/>
            <a:rect l="0" t="0" r="0" b="0"/>
            <a:pathLst>
              <a:path w="214314" h="164308">
                <a:moveTo>
                  <a:pt x="0" y="0"/>
                </a:moveTo>
                <a:lnTo>
                  <a:pt x="3793" y="3793"/>
                </a:lnTo>
                <a:lnTo>
                  <a:pt x="4910" y="5704"/>
                </a:lnTo>
                <a:lnTo>
                  <a:pt x="6151" y="9943"/>
                </a:lnTo>
                <a:lnTo>
                  <a:pt x="8819" y="14474"/>
                </a:lnTo>
                <a:lnTo>
                  <a:pt x="12651" y="19133"/>
                </a:lnTo>
                <a:lnTo>
                  <a:pt x="17000" y="23849"/>
                </a:lnTo>
                <a:lnTo>
                  <a:pt x="19271" y="25425"/>
                </a:lnTo>
                <a:lnTo>
                  <a:pt x="23911" y="27175"/>
                </a:lnTo>
                <a:lnTo>
                  <a:pt x="28619" y="30070"/>
                </a:lnTo>
                <a:lnTo>
                  <a:pt x="30986" y="31953"/>
                </a:lnTo>
                <a:lnTo>
                  <a:pt x="32563" y="34796"/>
                </a:lnTo>
                <a:lnTo>
                  <a:pt x="33615" y="38279"/>
                </a:lnTo>
                <a:lnTo>
                  <a:pt x="34317" y="42188"/>
                </a:lnTo>
                <a:lnTo>
                  <a:pt x="36372" y="45588"/>
                </a:lnTo>
                <a:lnTo>
                  <a:pt x="39329" y="48648"/>
                </a:lnTo>
                <a:lnTo>
                  <a:pt x="42888" y="51482"/>
                </a:lnTo>
                <a:lnTo>
                  <a:pt x="46055" y="54165"/>
                </a:lnTo>
                <a:lnTo>
                  <a:pt x="51689" y="59263"/>
                </a:lnTo>
                <a:lnTo>
                  <a:pt x="56840" y="64175"/>
                </a:lnTo>
                <a:lnTo>
                  <a:pt x="66614" y="73796"/>
                </a:lnTo>
                <a:lnTo>
                  <a:pt x="69810" y="76185"/>
                </a:lnTo>
                <a:lnTo>
                  <a:pt x="73527" y="78571"/>
                </a:lnTo>
                <a:lnTo>
                  <a:pt x="77593" y="80956"/>
                </a:lnTo>
                <a:lnTo>
                  <a:pt x="84228" y="85722"/>
                </a:lnTo>
                <a:lnTo>
                  <a:pt x="90616" y="90486"/>
                </a:lnTo>
                <a:lnTo>
                  <a:pt x="94542" y="92868"/>
                </a:lnTo>
                <a:lnTo>
                  <a:pt x="98747" y="95250"/>
                </a:lnTo>
                <a:lnTo>
                  <a:pt x="107652" y="100013"/>
                </a:lnTo>
                <a:lnTo>
                  <a:pt x="112250" y="102394"/>
                </a:lnTo>
                <a:lnTo>
                  <a:pt x="116108" y="104775"/>
                </a:lnTo>
                <a:lnTo>
                  <a:pt x="122512" y="109538"/>
                </a:lnTo>
                <a:lnTo>
                  <a:pt x="126125" y="111919"/>
                </a:lnTo>
                <a:lnTo>
                  <a:pt x="130121" y="114300"/>
                </a:lnTo>
                <a:lnTo>
                  <a:pt x="134372" y="116682"/>
                </a:lnTo>
                <a:lnTo>
                  <a:pt x="138000" y="119063"/>
                </a:lnTo>
                <a:lnTo>
                  <a:pt x="144148" y="123825"/>
                </a:lnTo>
                <a:lnTo>
                  <a:pt x="149527" y="128588"/>
                </a:lnTo>
                <a:lnTo>
                  <a:pt x="155356" y="133350"/>
                </a:lnTo>
                <a:lnTo>
                  <a:pt x="159134" y="135732"/>
                </a:lnTo>
                <a:lnTo>
                  <a:pt x="163239" y="138113"/>
                </a:lnTo>
                <a:lnTo>
                  <a:pt x="169918" y="140759"/>
                </a:lnTo>
                <a:lnTo>
                  <a:pt x="172810" y="141464"/>
                </a:lnTo>
                <a:lnTo>
                  <a:pt x="178140" y="144365"/>
                </a:lnTo>
                <a:lnTo>
                  <a:pt x="184237" y="148902"/>
                </a:lnTo>
                <a:lnTo>
                  <a:pt x="189086" y="153480"/>
                </a:lnTo>
                <a:lnTo>
                  <a:pt x="191145" y="154708"/>
                </a:lnTo>
                <a:lnTo>
                  <a:pt x="197041" y="156435"/>
                </a:lnTo>
                <a:lnTo>
                  <a:pt x="198699" y="156840"/>
                </a:lnTo>
                <a:lnTo>
                  <a:pt x="199141" y="157741"/>
                </a:lnTo>
                <a:lnTo>
                  <a:pt x="199632" y="160859"/>
                </a:lnTo>
                <a:lnTo>
                  <a:pt x="200557" y="162008"/>
                </a:lnTo>
                <a:lnTo>
                  <a:pt x="201967" y="162775"/>
                </a:lnTo>
                <a:lnTo>
                  <a:pt x="206142" y="164004"/>
                </a:lnTo>
                <a:lnTo>
                  <a:pt x="208829" y="164172"/>
                </a:lnTo>
                <a:lnTo>
                  <a:pt x="214313" y="1643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41"/>
          <p:cNvSpPr/>
          <p:nvPr/>
        </p:nvSpPr>
        <p:spPr>
          <a:xfrm>
            <a:off x="5772150" y="2328862"/>
            <a:ext cx="128588" cy="164307"/>
          </a:xfrm>
          <a:custGeom>
            <a:avLst/>
            <a:gdLst/>
            <a:ahLst/>
            <a:cxnLst/>
            <a:rect l="0" t="0" r="0" b="0"/>
            <a:pathLst>
              <a:path w="128588" h="164307">
                <a:moveTo>
                  <a:pt x="128587" y="0"/>
                </a:moveTo>
                <a:lnTo>
                  <a:pt x="121737" y="0"/>
                </a:lnTo>
                <a:lnTo>
                  <a:pt x="117738" y="3792"/>
                </a:lnTo>
                <a:lnTo>
                  <a:pt x="104658" y="16793"/>
                </a:lnTo>
                <a:lnTo>
                  <a:pt x="102316" y="19926"/>
                </a:lnTo>
                <a:lnTo>
                  <a:pt x="99960" y="23603"/>
                </a:lnTo>
                <a:lnTo>
                  <a:pt x="97597" y="27642"/>
                </a:lnTo>
                <a:lnTo>
                  <a:pt x="95227" y="31922"/>
                </a:lnTo>
                <a:lnTo>
                  <a:pt x="90477" y="40910"/>
                </a:lnTo>
                <a:lnTo>
                  <a:pt x="83340" y="54896"/>
                </a:lnTo>
                <a:lnTo>
                  <a:pt x="80167" y="58822"/>
                </a:lnTo>
                <a:lnTo>
                  <a:pt x="76463" y="62234"/>
                </a:lnTo>
                <a:lnTo>
                  <a:pt x="72407" y="65302"/>
                </a:lnTo>
                <a:lnTo>
                  <a:pt x="68908" y="68934"/>
                </a:lnTo>
                <a:lnTo>
                  <a:pt x="65783" y="72944"/>
                </a:lnTo>
                <a:lnTo>
                  <a:pt x="62905" y="77204"/>
                </a:lnTo>
                <a:lnTo>
                  <a:pt x="60192" y="81632"/>
                </a:lnTo>
                <a:lnTo>
                  <a:pt x="57591" y="86171"/>
                </a:lnTo>
                <a:lnTo>
                  <a:pt x="52583" y="95448"/>
                </a:lnTo>
                <a:lnTo>
                  <a:pt x="47711" y="104863"/>
                </a:lnTo>
                <a:lnTo>
                  <a:pt x="45301" y="108802"/>
                </a:lnTo>
                <a:lnTo>
                  <a:pt x="42901" y="112223"/>
                </a:lnTo>
                <a:lnTo>
                  <a:pt x="40507" y="115296"/>
                </a:lnTo>
                <a:lnTo>
                  <a:pt x="38117" y="118139"/>
                </a:lnTo>
                <a:lnTo>
                  <a:pt x="35730" y="120828"/>
                </a:lnTo>
                <a:lnTo>
                  <a:pt x="33345" y="123415"/>
                </a:lnTo>
                <a:lnTo>
                  <a:pt x="30961" y="126727"/>
                </a:lnTo>
                <a:lnTo>
                  <a:pt x="28578" y="130522"/>
                </a:lnTo>
                <a:lnTo>
                  <a:pt x="26196" y="134640"/>
                </a:lnTo>
                <a:lnTo>
                  <a:pt x="23814" y="138178"/>
                </a:lnTo>
                <a:lnTo>
                  <a:pt x="21432" y="141331"/>
                </a:lnTo>
                <a:lnTo>
                  <a:pt x="19051" y="144227"/>
                </a:lnTo>
                <a:lnTo>
                  <a:pt x="17462" y="146951"/>
                </a:lnTo>
                <a:lnTo>
                  <a:pt x="16404" y="149561"/>
                </a:lnTo>
                <a:lnTo>
                  <a:pt x="15699" y="152095"/>
                </a:lnTo>
                <a:lnTo>
                  <a:pt x="14434" y="153784"/>
                </a:lnTo>
                <a:lnTo>
                  <a:pt x="12798" y="154911"/>
                </a:lnTo>
                <a:lnTo>
                  <a:pt x="8260" y="156718"/>
                </a:lnTo>
                <a:lnTo>
                  <a:pt x="5523" y="159081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42"/>
          <p:cNvSpPr/>
          <p:nvPr/>
        </p:nvSpPr>
        <p:spPr>
          <a:xfrm>
            <a:off x="3793331" y="2450306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14287"/>
                </a:moveTo>
                <a:lnTo>
                  <a:pt x="44259" y="14287"/>
                </a:lnTo>
                <a:lnTo>
                  <a:pt x="47762" y="13494"/>
                </a:lnTo>
                <a:lnTo>
                  <a:pt x="51685" y="12171"/>
                </a:lnTo>
                <a:lnTo>
                  <a:pt x="55888" y="10495"/>
                </a:lnTo>
                <a:lnTo>
                  <a:pt x="59484" y="9378"/>
                </a:lnTo>
                <a:lnTo>
                  <a:pt x="62675" y="8633"/>
                </a:lnTo>
                <a:lnTo>
                  <a:pt x="65595" y="8136"/>
                </a:lnTo>
                <a:lnTo>
                  <a:pt x="69130" y="7806"/>
                </a:lnTo>
                <a:lnTo>
                  <a:pt x="73074" y="7585"/>
                </a:lnTo>
                <a:lnTo>
                  <a:pt x="81690" y="7340"/>
                </a:lnTo>
                <a:lnTo>
                  <a:pt x="90811" y="7231"/>
                </a:lnTo>
                <a:lnTo>
                  <a:pt x="95465" y="6408"/>
                </a:lnTo>
                <a:lnTo>
                  <a:pt x="100156" y="5066"/>
                </a:lnTo>
                <a:lnTo>
                  <a:pt x="104871" y="3377"/>
                </a:lnTo>
                <a:lnTo>
                  <a:pt x="109601" y="2251"/>
                </a:lnTo>
                <a:lnTo>
                  <a:pt x="114342" y="1501"/>
                </a:lnTo>
                <a:lnTo>
                  <a:pt x="119091" y="1000"/>
                </a:lnTo>
                <a:lnTo>
                  <a:pt x="123050" y="667"/>
                </a:lnTo>
                <a:lnTo>
                  <a:pt x="126484" y="444"/>
                </a:lnTo>
                <a:lnTo>
                  <a:pt x="129565" y="296"/>
                </a:lnTo>
                <a:lnTo>
                  <a:pt x="137224" y="132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43"/>
          <p:cNvSpPr/>
          <p:nvPr/>
        </p:nvSpPr>
        <p:spPr>
          <a:xfrm>
            <a:off x="3786187" y="2514600"/>
            <a:ext cx="171451" cy="7144"/>
          </a:xfrm>
          <a:custGeom>
            <a:avLst/>
            <a:gdLst/>
            <a:ahLst/>
            <a:cxnLst/>
            <a:rect l="0" t="0" r="0" b="0"/>
            <a:pathLst>
              <a:path w="171451" h="7144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2651" y="6481"/>
                </a:lnTo>
                <a:lnTo>
                  <a:pt x="14784" y="6702"/>
                </a:lnTo>
                <a:lnTo>
                  <a:pt x="17000" y="6849"/>
                </a:lnTo>
                <a:lnTo>
                  <a:pt x="21579" y="7012"/>
                </a:lnTo>
                <a:lnTo>
                  <a:pt x="30985" y="7117"/>
                </a:lnTo>
                <a:lnTo>
                  <a:pt x="171450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44"/>
          <p:cNvSpPr/>
          <p:nvPr/>
        </p:nvSpPr>
        <p:spPr>
          <a:xfrm>
            <a:off x="3893343" y="2914650"/>
            <a:ext cx="178595" cy="14288"/>
          </a:xfrm>
          <a:custGeom>
            <a:avLst/>
            <a:gdLst/>
            <a:ahLst/>
            <a:cxnLst/>
            <a:rect l="0" t="0" r="0" b="0"/>
            <a:pathLst>
              <a:path w="178595" h="14288">
                <a:moveTo>
                  <a:pt x="0" y="14287"/>
                </a:moveTo>
                <a:lnTo>
                  <a:pt x="40929" y="14287"/>
                </a:lnTo>
                <a:lnTo>
                  <a:pt x="45542" y="13493"/>
                </a:lnTo>
                <a:lnTo>
                  <a:pt x="50205" y="12170"/>
                </a:lnTo>
                <a:lnTo>
                  <a:pt x="54902" y="10495"/>
                </a:lnTo>
                <a:lnTo>
                  <a:pt x="60414" y="9377"/>
                </a:lnTo>
                <a:lnTo>
                  <a:pt x="66470" y="8633"/>
                </a:lnTo>
                <a:lnTo>
                  <a:pt x="72888" y="8136"/>
                </a:lnTo>
                <a:lnTo>
                  <a:pt x="78755" y="7011"/>
                </a:lnTo>
                <a:lnTo>
                  <a:pt x="84253" y="5468"/>
                </a:lnTo>
                <a:lnTo>
                  <a:pt x="89506" y="3645"/>
                </a:lnTo>
                <a:lnTo>
                  <a:pt x="94596" y="2430"/>
                </a:lnTo>
                <a:lnTo>
                  <a:pt x="99577" y="1620"/>
                </a:lnTo>
                <a:lnTo>
                  <a:pt x="104485" y="1080"/>
                </a:lnTo>
                <a:lnTo>
                  <a:pt x="109344" y="720"/>
                </a:lnTo>
                <a:lnTo>
                  <a:pt x="114171" y="480"/>
                </a:lnTo>
                <a:lnTo>
                  <a:pt x="123768" y="213"/>
                </a:lnTo>
                <a:lnTo>
                  <a:pt x="161923" y="8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45"/>
          <p:cNvSpPr/>
          <p:nvPr/>
        </p:nvSpPr>
        <p:spPr>
          <a:xfrm>
            <a:off x="3893343" y="2971800"/>
            <a:ext cx="221458" cy="7144"/>
          </a:xfrm>
          <a:custGeom>
            <a:avLst/>
            <a:gdLst/>
            <a:ahLst/>
            <a:cxnLst/>
            <a:rect l="0" t="0" r="0" b="0"/>
            <a:pathLst>
              <a:path w="221458" h="7144">
                <a:moveTo>
                  <a:pt x="0" y="0"/>
                </a:moveTo>
                <a:lnTo>
                  <a:pt x="170042" y="0"/>
                </a:lnTo>
                <a:lnTo>
                  <a:pt x="174480" y="793"/>
                </a:lnTo>
                <a:lnTo>
                  <a:pt x="179027" y="2116"/>
                </a:lnTo>
                <a:lnTo>
                  <a:pt x="183645" y="3792"/>
                </a:lnTo>
                <a:lnTo>
                  <a:pt x="187517" y="4909"/>
                </a:lnTo>
                <a:lnTo>
                  <a:pt x="190893" y="5654"/>
                </a:lnTo>
                <a:lnTo>
                  <a:pt x="193937" y="6150"/>
                </a:lnTo>
                <a:lnTo>
                  <a:pt x="197554" y="6481"/>
                </a:lnTo>
                <a:lnTo>
                  <a:pt x="201553" y="6702"/>
                </a:lnTo>
                <a:lnTo>
                  <a:pt x="209436" y="6947"/>
                </a:lnTo>
                <a:lnTo>
                  <a:pt x="221457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46"/>
          <p:cNvSpPr/>
          <p:nvPr/>
        </p:nvSpPr>
        <p:spPr>
          <a:xfrm>
            <a:off x="4214812" y="2864643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23849" y="0"/>
                </a:lnTo>
                <a:lnTo>
                  <a:pt x="26218" y="794"/>
                </a:lnTo>
                <a:lnTo>
                  <a:pt x="30967" y="3793"/>
                </a:lnTo>
                <a:lnTo>
                  <a:pt x="35723" y="7771"/>
                </a:lnTo>
                <a:lnTo>
                  <a:pt x="40484" y="12185"/>
                </a:lnTo>
                <a:lnTo>
                  <a:pt x="45245" y="16793"/>
                </a:lnTo>
                <a:lnTo>
                  <a:pt x="48420" y="18339"/>
                </a:lnTo>
                <a:lnTo>
                  <a:pt x="56180" y="20057"/>
                </a:lnTo>
                <a:lnTo>
                  <a:pt x="59679" y="22103"/>
                </a:lnTo>
                <a:lnTo>
                  <a:pt x="62804" y="25054"/>
                </a:lnTo>
                <a:lnTo>
                  <a:pt x="65682" y="28609"/>
                </a:lnTo>
                <a:lnTo>
                  <a:pt x="69188" y="31773"/>
                </a:lnTo>
                <a:lnTo>
                  <a:pt x="73113" y="34676"/>
                </a:lnTo>
                <a:lnTo>
                  <a:pt x="77317" y="37405"/>
                </a:lnTo>
                <a:lnTo>
                  <a:pt x="81707" y="40812"/>
                </a:lnTo>
                <a:lnTo>
                  <a:pt x="86221" y="44670"/>
                </a:lnTo>
                <a:lnTo>
                  <a:pt x="90818" y="48830"/>
                </a:lnTo>
                <a:lnTo>
                  <a:pt x="95471" y="52397"/>
                </a:lnTo>
                <a:lnTo>
                  <a:pt x="100160" y="55569"/>
                </a:lnTo>
                <a:lnTo>
                  <a:pt x="104873" y="58477"/>
                </a:lnTo>
                <a:lnTo>
                  <a:pt x="109603" y="62004"/>
                </a:lnTo>
                <a:lnTo>
                  <a:pt x="114343" y="65942"/>
                </a:lnTo>
                <a:lnTo>
                  <a:pt x="119092" y="70155"/>
                </a:lnTo>
                <a:lnTo>
                  <a:pt x="123844" y="73758"/>
                </a:lnTo>
                <a:lnTo>
                  <a:pt x="128601" y="76953"/>
                </a:lnTo>
                <a:lnTo>
                  <a:pt x="133359" y="79877"/>
                </a:lnTo>
                <a:lnTo>
                  <a:pt x="138118" y="83414"/>
                </a:lnTo>
                <a:lnTo>
                  <a:pt x="142879" y="87359"/>
                </a:lnTo>
                <a:lnTo>
                  <a:pt x="151608" y="95183"/>
                </a:lnTo>
                <a:lnTo>
                  <a:pt x="158133" y="101306"/>
                </a:lnTo>
                <a:lnTo>
                  <a:pt x="170062" y="113008"/>
                </a:lnTo>
                <a:lnTo>
                  <a:pt x="174493" y="115820"/>
                </a:lnTo>
                <a:lnTo>
                  <a:pt x="179036" y="117694"/>
                </a:lnTo>
                <a:lnTo>
                  <a:pt x="183651" y="118945"/>
                </a:lnTo>
                <a:lnTo>
                  <a:pt x="188315" y="121365"/>
                </a:lnTo>
                <a:lnTo>
                  <a:pt x="193012" y="124566"/>
                </a:lnTo>
                <a:lnTo>
                  <a:pt x="197731" y="128288"/>
                </a:lnTo>
                <a:lnTo>
                  <a:pt x="201671" y="131563"/>
                </a:lnTo>
                <a:lnTo>
                  <a:pt x="205091" y="134540"/>
                </a:lnTo>
                <a:lnTo>
                  <a:pt x="208165" y="137319"/>
                </a:lnTo>
                <a:lnTo>
                  <a:pt x="213697" y="142522"/>
                </a:lnTo>
                <a:lnTo>
                  <a:pt x="219595" y="147481"/>
                </a:lnTo>
                <a:lnTo>
                  <a:pt x="227508" y="152330"/>
                </a:lnTo>
                <a:lnTo>
                  <a:pt x="234200" y="155015"/>
                </a:lnTo>
                <a:lnTo>
                  <a:pt x="237096" y="155731"/>
                </a:lnTo>
                <a:lnTo>
                  <a:pt x="242430" y="158643"/>
                </a:lnTo>
                <a:lnTo>
                  <a:pt x="244964" y="160531"/>
                </a:lnTo>
                <a:lnTo>
                  <a:pt x="246653" y="162583"/>
                </a:lnTo>
                <a:lnTo>
                  <a:pt x="247779" y="164745"/>
                </a:lnTo>
                <a:lnTo>
                  <a:pt x="248530" y="166980"/>
                </a:lnTo>
                <a:lnTo>
                  <a:pt x="249824" y="168470"/>
                </a:lnTo>
                <a:lnTo>
                  <a:pt x="251481" y="169464"/>
                </a:lnTo>
                <a:lnTo>
                  <a:pt x="257175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47"/>
          <p:cNvSpPr/>
          <p:nvPr/>
        </p:nvSpPr>
        <p:spPr>
          <a:xfrm>
            <a:off x="4364831" y="2821781"/>
            <a:ext cx="78582" cy="185738"/>
          </a:xfrm>
          <a:custGeom>
            <a:avLst/>
            <a:gdLst/>
            <a:ahLst/>
            <a:cxnLst/>
            <a:rect l="0" t="0" r="0" b="0"/>
            <a:pathLst>
              <a:path w="78582" h="185738">
                <a:moveTo>
                  <a:pt x="78581" y="0"/>
                </a:moveTo>
                <a:lnTo>
                  <a:pt x="78581" y="14434"/>
                </a:lnTo>
                <a:lnTo>
                  <a:pt x="77787" y="18354"/>
                </a:lnTo>
                <a:lnTo>
                  <a:pt x="76464" y="22555"/>
                </a:lnTo>
                <a:lnTo>
                  <a:pt x="74789" y="26942"/>
                </a:lnTo>
                <a:lnTo>
                  <a:pt x="72878" y="31455"/>
                </a:lnTo>
                <a:lnTo>
                  <a:pt x="70810" y="36051"/>
                </a:lnTo>
                <a:lnTo>
                  <a:pt x="68638" y="40703"/>
                </a:lnTo>
                <a:lnTo>
                  <a:pt x="66396" y="46185"/>
                </a:lnTo>
                <a:lnTo>
                  <a:pt x="64108" y="52221"/>
                </a:lnTo>
                <a:lnTo>
                  <a:pt x="61789" y="58627"/>
                </a:lnTo>
                <a:lnTo>
                  <a:pt x="59448" y="64485"/>
                </a:lnTo>
                <a:lnTo>
                  <a:pt x="57095" y="69977"/>
                </a:lnTo>
                <a:lnTo>
                  <a:pt x="54732" y="75226"/>
                </a:lnTo>
                <a:lnTo>
                  <a:pt x="52363" y="81107"/>
                </a:lnTo>
                <a:lnTo>
                  <a:pt x="47614" y="93991"/>
                </a:lnTo>
                <a:lnTo>
                  <a:pt x="45237" y="99967"/>
                </a:lnTo>
                <a:lnTo>
                  <a:pt x="42858" y="105538"/>
                </a:lnTo>
                <a:lnTo>
                  <a:pt x="38098" y="115962"/>
                </a:lnTo>
                <a:lnTo>
                  <a:pt x="28574" y="135589"/>
                </a:lnTo>
                <a:lnTo>
                  <a:pt x="26193" y="140399"/>
                </a:lnTo>
                <a:lnTo>
                  <a:pt x="23812" y="144399"/>
                </a:lnTo>
                <a:lnTo>
                  <a:pt x="21431" y="147860"/>
                </a:lnTo>
                <a:lnTo>
                  <a:pt x="19050" y="150960"/>
                </a:lnTo>
                <a:lnTo>
                  <a:pt x="17462" y="153821"/>
                </a:lnTo>
                <a:lnTo>
                  <a:pt x="15698" y="159117"/>
                </a:lnTo>
                <a:lnTo>
                  <a:pt x="14434" y="161641"/>
                </a:lnTo>
                <a:lnTo>
                  <a:pt x="12798" y="164116"/>
                </a:lnTo>
                <a:lnTo>
                  <a:pt x="10913" y="166561"/>
                </a:lnTo>
                <a:lnTo>
                  <a:pt x="8819" y="171394"/>
                </a:lnTo>
                <a:lnTo>
                  <a:pt x="7888" y="176187"/>
                </a:lnTo>
                <a:lnTo>
                  <a:pt x="7474" y="180964"/>
                </a:lnTo>
                <a:lnTo>
                  <a:pt x="6571" y="182555"/>
                </a:lnTo>
                <a:lnTo>
                  <a:pt x="5174" y="183616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48"/>
          <p:cNvSpPr/>
          <p:nvPr/>
        </p:nvSpPr>
        <p:spPr>
          <a:xfrm>
            <a:off x="4536281" y="2736439"/>
            <a:ext cx="178595" cy="139186"/>
          </a:xfrm>
          <a:custGeom>
            <a:avLst/>
            <a:gdLst/>
            <a:ahLst/>
            <a:cxnLst/>
            <a:rect l="0" t="0" r="0" b="0"/>
            <a:pathLst>
              <a:path w="178595" h="139186">
                <a:moveTo>
                  <a:pt x="0" y="21048"/>
                </a:moveTo>
                <a:lnTo>
                  <a:pt x="0" y="17256"/>
                </a:lnTo>
                <a:lnTo>
                  <a:pt x="794" y="16138"/>
                </a:lnTo>
                <a:lnTo>
                  <a:pt x="2117" y="15394"/>
                </a:lnTo>
                <a:lnTo>
                  <a:pt x="5703" y="14566"/>
                </a:lnTo>
                <a:lnTo>
                  <a:pt x="9943" y="14198"/>
                </a:lnTo>
                <a:lnTo>
                  <a:pt x="12185" y="13307"/>
                </a:lnTo>
                <a:lnTo>
                  <a:pt x="19926" y="8259"/>
                </a:lnTo>
                <a:lnTo>
                  <a:pt x="23603" y="6172"/>
                </a:lnTo>
                <a:lnTo>
                  <a:pt x="33325" y="912"/>
                </a:lnTo>
                <a:lnTo>
                  <a:pt x="38888" y="192"/>
                </a:lnTo>
                <a:lnTo>
                  <a:pt x="42594" y="0"/>
                </a:lnTo>
                <a:lnTo>
                  <a:pt x="45859" y="666"/>
                </a:lnTo>
                <a:lnTo>
                  <a:pt x="48829" y="1904"/>
                </a:lnTo>
                <a:lnTo>
                  <a:pt x="54245" y="4602"/>
                </a:lnTo>
                <a:lnTo>
                  <a:pt x="59298" y="5801"/>
                </a:lnTo>
                <a:lnTo>
                  <a:pt x="64190" y="8451"/>
                </a:lnTo>
                <a:lnTo>
                  <a:pt x="69010" y="12275"/>
                </a:lnTo>
                <a:lnTo>
                  <a:pt x="73798" y="16620"/>
                </a:lnTo>
                <a:lnTo>
                  <a:pt x="76187" y="18096"/>
                </a:lnTo>
                <a:lnTo>
                  <a:pt x="80956" y="19736"/>
                </a:lnTo>
                <a:lnTo>
                  <a:pt x="83340" y="21761"/>
                </a:lnTo>
                <a:lnTo>
                  <a:pt x="85722" y="24698"/>
                </a:lnTo>
                <a:lnTo>
                  <a:pt x="88104" y="28244"/>
                </a:lnTo>
                <a:lnTo>
                  <a:pt x="90486" y="31401"/>
                </a:lnTo>
                <a:lnTo>
                  <a:pt x="92868" y="34300"/>
                </a:lnTo>
                <a:lnTo>
                  <a:pt x="95249" y="37027"/>
                </a:lnTo>
                <a:lnTo>
                  <a:pt x="96837" y="39638"/>
                </a:lnTo>
                <a:lnTo>
                  <a:pt x="97895" y="42172"/>
                </a:lnTo>
                <a:lnTo>
                  <a:pt x="98601" y="44656"/>
                </a:lnTo>
                <a:lnTo>
                  <a:pt x="99071" y="47105"/>
                </a:lnTo>
                <a:lnTo>
                  <a:pt x="99385" y="49532"/>
                </a:lnTo>
                <a:lnTo>
                  <a:pt x="99594" y="51944"/>
                </a:lnTo>
                <a:lnTo>
                  <a:pt x="99734" y="54345"/>
                </a:lnTo>
                <a:lnTo>
                  <a:pt x="99888" y="59130"/>
                </a:lnTo>
                <a:lnTo>
                  <a:pt x="99136" y="62311"/>
                </a:lnTo>
                <a:lnTo>
                  <a:pt x="97840" y="66019"/>
                </a:lnTo>
                <a:lnTo>
                  <a:pt x="96183" y="70079"/>
                </a:lnTo>
                <a:lnTo>
                  <a:pt x="95078" y="73579"/>
                </a:lnTo>
                <a:lnTo>
                  <a:pt x="94342" y="76706"/>
                </a:lnTo>
                <a:lnTo>
                  <a:pt x="93851" y="79585"/>
                </a:lnTo>
                <a:lnTo>
                  <a:pt x="92729" y="83091"/>
                </a:lnTo>
                <a:lnTo>
                  <a:pt x="91188" y="87016"/>
                </a:lnTo>
                <a:lnTo>
                  <a:pt x="89367" y="91221"/>
                </a:lnTo>
                <a:lnTo>
                  <a:pt x="87360" y="94817"/>
                </a:lnTo>
                <a:lnTo>
                  <a:pt x="85227" y="98009"/>
                </a:lnTo>
                <a:lnTo>
                  <a:pt x="83012" y="100930"/>
                </a:lnTo>
                <a:lnTo>
                  <a:pt x="80741" y="103672"/>
                </a:lnTo>
                <a:lnTo>
                  <a:pt x="78434" y="106293"/>
                </a:lnTo>
                <a:lnTo>
                  <a:pt x="76102" y="108834"/>
                </a:lnTo>
                <a:lnTo>
                  <a:pt x="72959" y="111322"/>
                </a:lnTo>
                <a:lnTo>
                  <a:pt x="69277" y="113775"/>
                </a:lnTo>
                <a:lnTo>
                  <a:pt x="65235" y="116203"/>
                </a:lnTo>
                <a:lnTo>
                  <a:pt x="61746" y="118616"/>
                </a:lnTo>
                <a:lnTo>
                  <a:pt x="58626" y="121018"/>
                </a:lnTo>
                <a:lnTo>
                  <a:pt x="55753" y="123414"/>
                </a:lnTo>
                <a:lnTo>
                  <a:pt x="53044" y="125804"/>
                </a:lnTo>
                <a:lnTo>
                  <a:pt x="47917" y="130577"/>
                </a:lnTo>
                <a:lnTo>
                  <a:pt x="45438" y="132167"/>
                </a:lnTo>
                <a:lnTo>
                  <a:pt x="40567" y="133935"/>
                </a:lnTo>
                <a:lnTo>
                  <a:pt x="35757" y="136836"/>
                </a:lnTo>
                <a:lnTo>
                  <a:pt x="33363" y="138721"/>
                </a:lnTo>
                <a:lnTo>
                  <a:pt x="30973" y="139185"/>
                </a:lnTo>
                <a:lnTo>
                  <a:pt x="28586" y="138700"/>
                </a:lnTo>
                <a:lnTo>
                  <a:pt x="21850" y="135544"/>
                </a:lnTo>
                <a:lnTo>
                  <a:pt x="17763" y="131614"/>
                </a:lnTo>
                <a:lnTo>
                  <a:pt x="15317" y="129214"/>
                </a:lnTo>
                <a:lnTo>
                  <a:pt x="14974" y="128084"/>
                </a:lnTo>
                <a:lnTo>
                  <a:pt x="14593" y="124711"/>
                </a:lnTo>
                <a:lnTo>
                  <a:pt x="15284" y="121907"/>
                </a:lnTo>
                <a:lnTo>
                  <a:pt x="16540" y="118450"/>
                </a:lnTo>
                <a:lnTo>
                  <a:pt x="18170" y="114557"/>
                </a:lnTo>
                <a:lnTo>
                  <a:pt x="19257" y="111169"/>
                </a:lnTo>
                <a:lnTo>
                  <a:pt x="19981" y="108116"/>
                </a:lnTo>
                <a:lnTo>
                  <a:pt x="20465" y="105287"/>
                </a:lnTo>
                <a:lnTo>
                  <a:pt x="21581" y="102608"/>
                </a:lnTo>
                <a:lnTo>
                  <a:pt x="23118" y="100027"/>
                </a:lnTo>
                <a:lnTo>
                  <a:pt x="24937" y="97513"/>
                </a:lnTo>
                <a:lnTo>
                  <a:pt x="27737" y="95044"/>
                </a:lnTo>
                <a:lnTo>
                  <a:pt x="31191" y="92604"/>
                </a:lnTo>
                <a:lnTo>
                  <a:pt x="35081" y="90183"/>
                </a:lnTo>
                <a:lnTo>
                  <a:pt x="38469" y="87775"/>
                </a:lnTo>
                <a:lnTo>
                  <a:pt x="41521" y="85377"/>
                </a:lnTo>
                <a:lnTo>
                  <a:pt x="44349" y="82984"/>
                </a:lnTo>
                <a:lnTo>
                  <a:pt x="47822" y="81389"/>
                </a:lnTo>
                <a:lnTo>
                  <a:pt x="51725" y="80325"/>
                </a:lnTo>
                <a:lnTo>
                  <a:pt x="55915" y="79616"/>
                </a:lnTo>
                <a:lnTo>
                  <a:pt x="59501" y="79143"/>
                </a:lnTo>
                <a:lnTo>
                  <a:pt x="62686" y="78828"/>
                </a:lnTo>
                <a:lnTo>
                  <a:pt x="65603" y="78618"/>
                </a:lnTo>
                <a:lnTo>
                  <a:pt x="70961" y="78385"/>
                </a:lnTo>
                <a:lnTo>
                  <a:pt x="76782" y="78281"/>
                </a:lnTo>
                <a:lnTo>
                  <a:pt x="98021" y="78209"/>
                </a:lnTo>
                <a:lnTo>
                  <a:pt x="101860" y="78999"/>
                </a:lnTo>
                <a:lnTo>
                  <a:pt x="105213" y="80320"/>
                </a:lnTo>
                <a:lnTo>
                  <a:pt x="108242" y="81994"/>
                </a:lnTo>
                <a:lnTo>
                  <a:pt x="115841" y="85970"/>
                </a:lnTo>
                <a:lnTo>
                  <a:pt x="133654" y="94991"/>
                </a:lnTo>
                <a:lnTo>
                  <a:pt x="137521" y="97331"/>
                </a:lnTo>
                <a:lnTo>
                  <a:pt x="140893" y="99684"/>
                </a:lnTo>
                <a:lnTo>
                  <a:pt x="143935" y="102047"/>
                </a:lnTo>
                <a:lnTo>
                  <a:pt x="146757" y="104416"/>
                </a:lnTo>
                <a:lnTo>
                  <a:pt x="149432" y="106789"/>
                </a:lnTo>
                <a:lnTo>
                  <a:pt x="152008" y="109165"/>
                </a:lnTo>
                <a:lnTo>
                  <a:pt x="155314" y="111543"/>
                </a:lnTo>
                <a:lnTo>
                  <a:pt x="159105" y="113922"/>
                </a:lnTo>
                <a:lnTo>
                  <a:pt x="163220" y="116301"/>
                </a:lnTo>
                <a:lnTo>
                  <a:pt x="166757" y="118681"/>
                </a:lnTo>
                <a:lnTo>
                  <a:pt x="169909" y="121062"/>
                </a:lnTo>
                <a:lnTo>
                  <a:pt x="178594" y="1282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49"/>
          <p:cNvSpPr/>
          <p:nvPr/>
        </p:nvSpPr>
        <p:spPr>
          <a:xfrm>
            <a:off x="4850606" y="2921793"/>
            <a:ext cx="221457" cy="7145"/>
          </a:xfrm>
          <a:custGeom>
            <a:avLst/>
            <a:gdLst/>
            <a:ahLst/>
            <a:cxnLst/>
            <a:rect l="0" t="0" r="0" b="0"/>
            <a:pathLst>
              <a:path w="221457" h="7145">
                <a:moveTo>
                  <a:pt x="0" y="0"/>
                </a:moveTo>
                <a:lnTo>
                  <a:pt x="154480" y="0"/>
                </a:lnTo>
                <a:lnTo>
                  <a:pt x="159343" y="794"/>
                </a:lnTo>
                <a:lnTo>
                  <a:pt x="164172" y="2117"/>
                </a:lnTo>
                <a:lnTo>
                  <a:pt x="168979" y="3793"/>
                </a:lnTo>
                <a:lnTo>
                  <a:pt x="173772" y="4910"/>
                </a:lnTo>
                <a:lnTo>
                  <a:pt x="178554" y="5655"/>
                </a:lnTo>
                <a:lnTo>
                  <a:pt x="183330" y="6151"/>
                </a:lnTo>
                <a:lnTo>
                  <a:pt x="188101" y="6482"/>
                </a:lnTo>
                <a:lnTo>
                  <a:pt x="192869" y="6703"/>
                </a:lnTo>
                <a:lnTo>
                  <a:pt x="205048" y="7013"/>
                </a:lnTo>
                <a:lnTo>
                  <a:pt x="221456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50"/>
          <p:cNvSpPr/>
          <p:nvPr/>
        </p:nvSpPr>
        <p:spPr>
          <a:xfrm>
            <a:off x="4279106" y="2843212"/>
            <a:ext cx="142876" cy="271464"/>
          </a:xfrm>
          <a:custGeom>
            <a:avLst/>
            <a:gdLst/>
            <a:ahLst/>
            <a:cxnLst/>
            <a:rect l="0" t="0" r="0" b="0"/>
            <a:pathLst>
              <a:path w="142876" h="271464">
                <a:moveTo>
                  <a:pt x="142875" y="0"/>
                </a:moveTo>
                <a:lnTo>
                  <a:pt x="142875" y="3792"/>
                </a:lnTo>
                <a:lnTo>
                  <a:pt x="142081" y="4910"/>
                </a:lnTo>
                <a:lnTo>
                  <a:pt x="140758" y="5654"/>
                </a:lnTo>
                <a:lnTo>
                  <a:pt x="139083" y="6151"/>
                </a:lnTo>
                <a:lnTo>
                  <a:pt x="137965" y="8069"/>
                </a:lnTo>
                <a:lnTo>
                  <a:pt x="136724" y="14434"/>
                </a:lnTo>
                <a:lnTo>
                  <a:pt x="134056" y="20438"/>
                </a:lnTo>
                <a:lnTo>
                  <a:pt x="130224" y="26546"/>
                </a:lnTo>
                <a:lnTo>
                  <a:pt x="125875" y="34552"/>
                </a:lnTo>
                <a:lnTo>
                  <a:pt x="123604" y="38116"/>
                </a:lnTo>
                <a:lnTo>
                  <a:pt x="121297" y="41286"/>
                </a:lnTo>
                <a:lnTo>
                  <a:pt x="118964" y="44193"/>
                </a:lnTo>
                <a:lnTo>
                  <a:pt x="117410" y="47718"/>
                </a:lnTo>
                <a:lnTo>
                  <a:pt x="115682" y="55868"/>
                </a:lnTo>
                <a:lnTo>
                  <a:pt x="114428" y="60265"/>
                </a:lnTo>
                <a:lnTo>
                  <a:pt x="112797" y="64782"/>
                </a:lnTo>
                <a:lnTo>
                  <a:pt x="108869" y="73242"/>
                </a:lnTo>
                <a:lnTo>
                  <a:pt x="102196" y="83261"/>
                </a:lnTo>
                <a:lnTo>
                  <a:pt x="99880" y="87257"/>
                </a:lnTo>
                <a:lnTo>
                  <a:pt x="97543" y="91509"/>
                </a:lnTo>
                <a:lnTo>
                  <a:pt x="95985" y="95931"/>
                </a:lnTo>
                <a:lnTo>
                  <a:pt x="94946" y="100467"/>
                </a:lnTo>
                <a:lnTo>
                  <a:pt x="94254" y="105078"/>
                </a:lnTo>
                <a:lnTo>
                  <a:pt x="92998" y="109739"/>
                </a:lnTo>
                <a:lnTo>
                  <a:pt x="91368" y="114434"/>
                </a:lnTo>
                <a:lnTo>
                  <a:pt x="89487" y="119152"/>
                </a:lnTo>
                <a:lnTo>
                  <a:pt x="87439" y="123885"/>
                </a:lnTo>
                <a:lnTo>
                  <a:pt x="83047" y="133377"/>
                </a:lnTo>
                <a:lnTo>
                  <a:pt x="80765" y="137336"/>
                </a:lnTo>
                <a:lnTo>
                  <a:pt x="78449" y="140770"/>
                </a:lnTo>
                <a:lnTo>
                  <a:pt x="76112" y="143853"/>
                </a:lnTo>
                <a:lnTo>
                  <a:pt x="73760" y="147496"/>
                </a:lnTo>
                <a:lnTo>
                  <a:pt x="71398" y="151512"/>
                </a:lnTo>
                <a:lnTo>
                  <a:pt x="69030" y="155777"/>
                </a:lnTo>
                <a:lnTo>
                  <a:pt x="66658" y="159414"/>
                </a:lnTo>
                <a:lnTo>
                  <a:pt x="64282" y="162632"/>
                </a:lnTo>
                <a:lnTo>
                  <a:pt x="61904" y="165571"/>
                </a:lnTo>
                <a:lnTo>
                  <a:pt x="59526" y="169118"/>
                </a:lnTo>
                <a:lnTo>
                  <a:pt x="57146" y="173071"/>
                </a:lnTo>
                <a:lnTo>
                  <a:pt x="54766" y="177293"/>
                </a:lnTo>
                <a:lnTo>
                  <a:pt x="53179" y="181695"/>
                </a:lnTo>
                <a:lnTo>
                  <a:pt x="52121" y="186218"/>
                </a:lnTo>
                <a:lnTo>
                  <a:pt x="51416" y="190820"/>
                </a:lnTo>
                <a:lnTo>
                  <a:pt x="48516" y="198051"/>
                </a:lnTo>
                <a:lnTo>
                  <a:pt x="45375" y="203910"/>
                </a:lnTo>
                <a:lnTo>
                  <a:pt x="43979" y="209160"/>
                </a:lnTo>
                <a:lnTo>
                  <a:pt x="41242" y="216256"/>
                </a:lnTo>
                <a:lnTo>
                  <a:pt x="37380" y="223908"/>
                </a:lnTo>
                <a:lnTo>
                  <a:pt x="33018" y="229954"/>
                </a:lnTo>
                <a:lnTo>
                  <a:pt x="30743" y="232678"/>
                </a:lnTo>
                <a:lnTo>
                  <a:pt x="28433" y="235287"/>
                </a:lnTo>
                <a:lnTo>
                  <a:pt x="26099" y="237821"/>
                </a:lnTo>
                <a:lnTo>
                  <a:pt x="24543" y="240303"/>
                </a:lnTo>
                <a:lnTo>
                  <a:pt x="21559" y="247590"/>
                </a:lnTo>
                <a:lnTo>
                  <a:pt x="18048" y="252386"/>
                </a:lnTo>
                <a:lnTo>
                  <a:pt x="15402" y="255756"/>
                </a:lnTo>
                <a:lnTo>
                  <a:pt x="14783" y="258661"/>
                </a:lnTo>
                <a:lnTo>
                  <a:pt x="14617" y="260547"/>
                </a:lnTo>
                <a:lnTo>
                  <a:pt x="13714" y="261804"/>
                </a:lnTo>
                <a:lnTo>
                  <a:pt x="12317" y="262642"/>
                </a:lnTo>
                <a:lnTo>
                  <a:pt x="10593" y="263201"/>
                </a:lnTo>
                <a:lnTo>
                  <a:pt x="9443" y="264368"/>
                </a:lnTo>
                <a:lnTo>
                  <a:pt x="8677" y="265939"/>
                </a:lnTo>
                <a:lnTo>
                  <a:pt x="7447" y="270371"/>
                </a:lnTo>
                <a:lnTo>
                  <a:pt x="6552" y="270735"/>
                </a:lnTo>
                <a:lnTo>
                  <a:pt x="5161" y="270978"/>
                </a:lnTo>
                <a:lnTo>
                  <a:pt x="0" y="2714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51"/>
          <p:cNvSpPr/>
          <p:nvPr/>
        </p:nvSpPr>
        <p:spPr>
          <a:xfrm>
            <a:off x="4250531" y="2871787"/>
            <a:ext cx="250032" cy="214314"/>
          </a:xfrm>
          <a:custGeom>
            <a:avLst/>
            <a:gdLst/>
            <a:ahLst/>
            <a:cxnLst/>
            <a:rect l="0" t="0" r="0" b="0"/>
            <a:pathLst>
              <a:path w="250032" h="214314">
                <a:moveTo>
                  <a:pt x="0" y="0"/>
                </a:moveTo>
                <a:lnTo>
                  <a:pt x="38128" y="38128"/>
                </a:lnTo>
                <a:lnTo>
                  <a:pt x="44992" y="42875"/>
                </a:lnTo>
                <a:lnTo>
                  <a:pt x="52540" y="47631"/>
                </a:lnTo>
                <a:lnTo>
                  <a:pt x="58541" y="52390"/>
                </a:lnTo>
                <a:lnTo>
                  <a:pt x="63854" y="57151"/>
                </a:lnTo>
                <a:lnTo>
                  <a:pt x="69654" y="62707"/>
                </a:lnTo>
                <a:lnTo>
                  <a:pt x="87087" y="79970"/>
                </a:lnTo>
                <a:lnTo>
                  <a:pt x="94532" y="85284"/>
                </a:lnTo>
                <a:lnTo>
                  <a:pt x="98740" y="87812"/>
                </a:lnTo>
                <a:lnTo>
                  <a:pt x="102339" y="91085"/>
                </a:lnTo>
                <a:lnTo>
                  <a:pt x="105532" y="94855"/>
                </a:lnTo>
                <a:lnTo>
                  <a:pt x="108455" y="98955"/>
                </a:lnTo>
                <a:lnTo>
                  <a:pt x="115935" y="105628"/>
                </a:lnTo>
                <a:lnTo>
                  <a:pt x="120152" y="108519"/>
                </a:lnTo>
                <a:lnTo>
                  <a:pt x="126955" y="113847"/>
                </a:lnTo>
                <a:lnTo>
                  <a:pt x="133418" y="118861"/>
                </a:lnTo>
                <a:lnTo>
                  <a:pt x="137364" y="121310"/>
                </a:lnTo>
                <a:lnTo>
                  <a:pt x="141583" y="123736"/>
                </a:lnTo>
                <a:lnTo>
                  <a:pt x="148386" y="128548"/>
                </a:lnTo>
                <a:lnTo>
                  <a:pt x="154849" y="134126"/>
                </a:lnTo>
                <a:lnTo>
                  <a:pt x="163013" y="141897"/>
                </a:lnTo>
                <a:lnTo>
                  <a:pt x="167413" y="145398"/>
                </a:lnTo>
                <a:lnTo>
                  <a:pt x="171934" y="148526"/>
                </a:lnTo>
                <a:lnTo>
                  <a:pt x="176535" y="151405"/>
                </a:lnTo>
                <a:lnTo>
                  <a:pt x="183764" y="156720"/>
                </a:lnTo>
                <a:lnTo>
                  <a:pt x="189623" y="161729"/>
                </a:lnTo>
                <a:lnTo>
                  <a:pt x="194873" y="166600"/>
                </a:lnTo>
                <a:lnTo>
                  <a:pt x="201968" y="171411"/>
                </a:lnTo>
                <a:lnTo>
                  <a:pt x="206083" y="173805"/>
                </a:lnTo>
                <a:lnTo>
                  <a:pt x="208826" y="176195"/>
                </a:lnTo>
                <a:lnTo>
                  <a:pt x="210655" y="178583"/>
                </a:lnTo>
                <a:lnTo>
                  <a:pt x="213481" y="183351"/>
                </a:lnTo>
                <a:lnTo>
                  <a:pt x="217382" y="188116"/>
                </a:lnTo>
                <a:lnTo>
                  <a:pt x="219534" y="189705"/>
                </a:lnTo>
                <a:lnTo>
                  <a:pt x="226355" y="192734"/>
                </a:lnTo>
                <a:lnTo>
                  <a:pt x="231041" y="196255"/>
                </a:lnTo>
                <a:lnTo>
                  <a:pt x="232609" y="198306"/>
                </a:lnTo>
                <a:lnTo>
                  <a:pt x="233654" y="200466"/>
                </a:lnTo>
                <a:lnTo>
                  <a:pt x="234351" y="202700"/>
                </a:lnTo>
                <a:lnTo>
                  <a:pt x="235608" y="204190"/>
                </a:lnTo>
                <a:lnTo>
                  <a:pt x="237241" y="205183"/>
                </a:lnTo>
                <a:lnTo>
                  <a:pt x="239123" y="205845"/>
                </a:lnTo>
                <a:lnTo>
                  <a:pt x="240378" y="207080"/>
                </a:lnTo>
                <a:lnTo>
                  <a:pt x="241214" y="208697"/>
                </a:lnTo>
                <a:lnTo>
                  <a:pt x="242859" y="214215"/>
                </a:lnTo>
                <a:lnTo>
                  <a:pt x="250031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52"/>
          <p:cNvSpPr/>
          <p:nvPr/>
        </p:nvSpPr>
        <p:spPr>
          <a:xfrm>
            <a:off x="5193506" y="2814637"/>
            <a:ext cx="207170" cy="235745"/>
          </a:xfrm>
          <a:custGeom>
            <a:avLst/>
            <a:gdLst/>
            <a:ahLst/>
            <a:cxnLst/>
            <a:rect l="0" t="0" r="0" b="0"/>
            <a:pathLst>
              <a:path w="207170" h="235745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5703" y="12185"/>
                </a:lnTo>
                <a:lnTo>
                  <a:pt x="9943" y="16793"/>
                </a:lnTo>
                <a:lnTo>
                  <a:pt x="14473" y="23603"/>
                </a:lnTo>
                <a:lnTo>
                  <a:pt x="16793" y="27642"/>
                </a:lnTo>
                <a:lnTo>
                  <a:pt x="19926" y="31128"/>
                </a:lnTo>
                <a:lnTo>
                  <a:pt x="23603" y="34246"/>
                </a:lnTo>
                <a:lnTo>
                  <a:pt x="27641" y="37118"/>
                </a:lnTo>
                <a:lnTo>
                  <a:pt x="31921" y="40620"/>
                </a:lnTo>
                <a:lnTo>
                  <a:pt x="36362" y="44543"/>
                </a:lnTo>
                <a:lnTo>
                  <a:pt x="44736" y="52340"/>
                </a:lnTo>
                <a:lnTo>
                  <a:pt x="54706" y="61987"/>
                </a:lnTo>
                <a:lnTo>
                  <a:pt x="76505" y="83667"/>
                </a:lnTo>
                <a:lnTo>
                  <a:pt x="80372" y="88322"/>
                </a:lnTo>
                <a:lnTo>
                  <a:pt x="83744" y="93012"/>
                </a:lnTo>
                <a:lnTo>
                  <a:pt x="86786" y="97727"/>
                </a:lnTo>
                <a:lnTo>
                  <a:pt x="90400" y="102458"/>
                </a:lnTo>
                <a:lnTo>
                  <a:pt x="94399" y="107199"/>
                </a:lnTo>
                <a:lnTo>
                  <a:pt x="98651" y="111947"/>
                </a:lnTo>
                <a:lnTo>
                  <a:pt x="103074" y="115906"/>
                </a:lnTo>
                <a:lnTo>
                  <a:pt x="107609" y="119340"/>
                </a:lnTo>
                <a:lnTo>
                  <a:pt x="112221" y="122422"/>
                </a:lnTo>
                <a:lnTo>
                  <a:pt x="116883" y="126065"/>
                </a:lnTo>
                <a:lnTo>
                  <a:pt x="121578" y="130081"/>
                </a:lnTo>
                <a:lnTo>
                  <a:pt x="126296" y="134346"/>
                </a:lnTo>
                <a:lnTo>
                  <a:pt x="135771" y="143318"/>
                </a:lnTo>
                <a:lnTo>
                  <a:pt x="140520" y="147932"/>
                </a:lnTo>
                <a:lnTo>
                  <a:pt x="144480" y="152597"/>
                </a:lnTo>
                <a:lnTo>
                  <a:pt x="147914" y="157294"/>
                </a:lnTo>
                <a:lnTo>
                  <a:pt x="150996" y="162012"/>
                </a:lnTo>
                <a:lnTo>
                  <a:pt x="156539" y="169372"/>
                </a:lnTo>
                <a:lnTo>
                  <a:pt x="162442" y="176083"/>
                </a:lnTo>
                <a:lnTo>
                  <a:pt x="170357" y="184357"/>
                </a:lnTo>
                <a:lnTo>
                  <a:pt x="179946" y="194148"/>
                </a:lnTo>
                <a:lnTo>
                  <a:pt x="182670" y="197695"/>
                </a:lnTo>
                <a:lnTo>
                  <a:pt x="185280" y="201646"/>
                </a:lnTo>
                <a:lnTo>
                  <a:pt x="187813" y="205868"/>
                </a:lnTo>
                <a:lnTo>
                  <a:pt x="192745" y="212676"/>
                </a:lnTo>
                <a:lnTo>
                  <a:pt x="195172" y="215603"/>
                </a:lnTo>
                <a:lnTo>
                  <a:pt x="197868" y="220971"/>
                </a:lnTo>
                <a:lnTo>
                  <a:pt x="198587" y="223514"/>
                </a:lnTo>
                <a:lnTo>
                  <a:pt x="201503" y="228456"/>
                </a:lnTo>
                <a:lnTo>
                  <a:pt x="207169" y="2357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53"/>
          <p:cNvSpPr/>
          <p:nvPr/>
        </p:nvSpPr>
        <p:spPr>
          <a:xfrm>
            <a:off x="5200650" y="2786062"/>
            <a:ext cx="178594" cy="235745"/>
          </a:xfrm>
          <a:custGeom>
            <a:avLst/>
            <a:gdLst/>
            <a:ahLst/>
            <a:cxnLst/>
            <a:rect l="0" t="0" r="0" b="0"/>
            <a:pathLst>
              <a:path w="178594" h="235745">
                <a:moveTo>
                  <a:pt x="178593" y="0"/>
                </a:moveTo>
                <a:lnTo>
                  <a:pt x="167744" y="0"/>
                </a:lnTo>
                <a:lnTo>
                  <a:pt x="166598" y="794"/>
                </a:lnTo>
                <a:lnTo>
                  <a:pt x="165834" y="2117"/>
                </a:lnTo>
                <a:lnTo>
                  <a:pt x="164607" y="6151"/>
                </a:lnTo>
                <a:lnTo>
                  <a:pt x="160603" y="10642"/>
                </a:lnTo>
                <a:lnTo>
                  <a:pt x="152139" y="19271"/>
                </a:lnTo>
                <a:lnTo>
                  <a:pt x="147521" y="23911"/>
                </a:lnTo>
                <a:lnTo>
                  <a:pt x="142823" y="30735"/>
                </a:lnTo>
                <a:lnTo>
                  <a:pt x="140459" y="34778"/>
                </a:lnTo>
                <a:lnTo>
                  <a:pt x="138089" y="39060"/>
                </a:lnTo>
                <a:lnTo>
                  <a:pt x="133339" y="48052"/>
                </a:lnTo>
                <a:lnTo>
                  <a:pt x="119061" y="76237"/>
                </a:lnTo>
                <a:lnTo>
                  <a:pt x="116680" y="80194"/>
                </a:lnTo>
                <a:lnTo>
                  <a:pt x="111918" y="86706"/>
                </a:lnTo>
                <a:lnTo>
                  <a:pt x="109537" y="90348"/>
                </a:lnTo>
                <a:lnTo>
                  <a:pt x="107156" y="94363"/>
                </a:lnTo>
                <a:lnTo>
                  <a:pt x="104775" y="98628"/>
                </a:lnTo>
                <a:lnTo>
                  <a:pt x="100012" y="105482"/>
                </a:lnTo>
                <a:lnTo>
                  <a:pt x="95250" y="111175"/>
                </a:lnTo>
                <a:lnTo>
                  <a:pt x="90487" y="116351"/>
                </a:lnTo>
                <a:lnTo>
                  <a:pt x="85725" y="123413"/>
                </a:lnTo>
                <a:lnTo>
                  <a:pt x="83343" y="127520"/>
                </a:lnTo>
                <a:lnTo>
                  <a:pt x="80698" y="134198"/>
                </a:lnTo>
                <a:lnTo>
                  <a:pt x="79992" y="137090"/>
                </a:lnTo>
                <a:lnTo>
                  <a:pt x="77934" y="139812"/>
                </a:lnTo>
                <a:lnTo>
                  <a:pt x="74974" y="142421"/>
                </a:lnTo>
                <a:lnTo>
                  <a:pt x="71415" y="144954"/>
                </a:lnTo>
                <a:lnTo>
                  <a:pt x="69041" y="148229"/>
                </a:lnTo>
                <a:lnTo>
                  <a:pt x="67458" y="152001"/>
                </a:lnTo>
                <a:lnTo>
                  <a:pt x="66403" y="156102"/>
                </a:lnTo>
                <a:lnTo>
                  <a:pt x="63114" y="162777"/>
                </a:lnTo>
                <a:lnTo>
                  <a:pt x="59007" y="168389"/>
                </a:lnTo>
                <a:lnTo>
                  <a:pt x="54536" y="173529"/>
                </a:lnTo>
                <a:lnTo>
                  <a:pt x="49902" y="178459"/>
                </a:lnTo>
                <a:lnTo>
                  <a:pt x="38086" y="190482"/>
                </a:lnTo>
                <a:lnTo>
                  <a:pt x="26192" y="202404"/>
                </a:lnTo>
                <a:lnTo>
                  <a:pt x="24605" y="204786"/>
                </a:lnTo>
                <a:lnTo>
                  <a:pt x="21577" y="211931"/>
                </a:lnTo>
                <a:lnTo>
                  <a:pt x="16006" y="219075"/>
                </a:lnTo>
                <a:lnTo>
                  <a:pt x="11612" y="223838"/>
                </a:lnTo>
                <a:lnTo>
                  <a:pt x="9328" y="225425"/>
                </a:lnTo>
                <a:lnTo>
                  <a:pt x="4675" y="227189"/>
                </a:lnTo>
                <a:lnTo>
                  <a:pt x="3117" y="228453"/>
                </a:lnTo>
                <a:lnTo>
                  <a:pt x="2078" y="230090"/>
                </a:lnTo>
                <a:lnTo>
                  <a:pt x="1" y="235740"/>
                </a:lnTo>
                <a:lnTo>
                  <a:pt x="0" y="235741"/>
                </a:lnTo>
                <a:lnTo>
                  <a:pt x="0" y="235743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54"/>
          <p:cNvSpPr/>
          <p:nvPr/>
        </p:nvSpPr>
        <p:spPr>
          <a:xfrm>
            <a:off x="5614987" y="2786062"/>
            <a:ext cx="64295" cy="207170"/>
          </a:xfrm>
          <a:custGeom>
            <a:avLst/>
            <a:gdLst/>
            <a:ahLst/>
            <a:cxnLst/>
            <a:rect l="0" t="0" r="0" b="0"/>
            <a:pathLst>
              <a:path w="64295" h="207170">
                <a:moveTo>
                  <a:pt x="0" y="0"/>
                </a:moveTo>
                <a:lnTo>
                  <a:pt x="0" y="6151"/>
                </a:lnTo>
                <a:lnTo>
                  <a:pt x="794" y="8069"/>
                </a:lnTo>
                <a:lnTo>
                  <a:pt x="2117" y="10936"/>
                </a:lnTo>
                <a:lnTo>
                  <a:pt x="3792" y="14434"/>
                </a:lnTo>
                <a:lnTo>
                  <a:pt x="5703" y="17560"/>
                </a:lnTo>
                <a:lnTo>
                  <a:pt x="7771" y="20438"/>
                </a:lnTo>
                <a:lnTo>
                  <a:pt x="9943" y="23151"/>
                </a:lnTo>
                <a:lnTo>
                  <a:pt x="11392" y="27340"/>
                </a:lnTo>
                <a:lnTo>
                  <a:pt x="12357" y="32514"/>
                </a:lnTo>
                <a:lnTo>
                  <a:pt x="13000" y="38345"/>
                </a:lnTo>
                <a:lnTo>
                  <a:pt x="13429" y="43820"/>
                </a:lnTo>
                <a:lnTo>
                  <a:pt x="13715" y="49057"/>
                </a:lnTo>
                <a:lnTo>
                  <a:pt x="13906" y="54136"/>
                </a:lnTo>
                <a:lnTo>
                  <a:pt x="14827" y="59903"/>
                </a:lnTo>
                <a:lnTo>
                  <a:pt x="16235" y="66129"/>
                </a:lnTo>
                <a:lnTo>
                  <a:pt x="17967" y="72661"/>
                </a:lnTo>
                <a:lnTo>
                  <a:pt x="19122" y="79397"/>
                </a:lnTo>
                <a:lnTo>
                  <a:pt x="19892" y="86269"/>
                </a:lnTo>
                <a:lnTo>
                  <a:pt x="20405" y="93231"/>
                </a:lnTo>
                <a:lnTo>
                  <a:pt x="21541" y="101048"/>
                </a:lnTo>
                <a:lnTo>
                  <a:pt x="23092" y="109434"/>
                </a:lnTo>
                <a:lnTo>
                  <a:pt x="24919" y="118200"/>
                </a:lnTo>
                <a:lnTo>
                  <a:pt x="26138" y="125631"/>
                </a:lnTo>
                <a:lnTo>
                  <a:pt x="26950" y="132173"/>
                </a:lnTo>
                <a:lnTo>
                  <a:pt x="27492" y="138121"/>
                </a:lnTo>
                <a:lnTo>
                  <a:pt x="28646" y="144469"/>
                </a:lnTo>
                <a:lnTo>
                  <a:pt x="30211" y="151081"/>
                </a:lnTo>
                <a:lnTo>
                  <a:pt x="32046" y="157871"/>
                </a:lnTo>
                <a:lnTo>
                  <a:pt x="34065" y="163985"/>
                </a:lnTo>
                <a:lnTo>
                  <a:pt x="36203" y="169648"/>
                </a:lnTo>
                <a:lnTo>
                  <a:pt x="38423" y="175011"/>
                </a:lnTo>
                <a:lnTo>
                  <a:pt x="40697" y="179381"/>
                </a:lnTo>
                <a:lnTo>
                  <a:pt x="43006" y="183087"/>
                </a:lnTo>
                <a:lnTo>
                  <a:pt x="45339" y="186352"/>
                </a:lnTo>
                <a:lnTo>
                  <a:pt x="48482" y="190116"/>
                </a:lnTo>
                <a:lnTo>
                  <a:pt x="52165" y="194213"/>
                </a:lnTo>
                <a:lnTo>
                  <a:pt x="64294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55"/>
          <p:cNvSpPr/>
          <p:nvPr/>
        </p:nvSpPr>
        <p:spPr>
          <a:xfrm>
            <a:off x="5543550" y="2865644"/>
            <a:ext cx="235744" cy="27575"/>
          </a:xfrm>
          <a:custGeom>
            <a:avLst/>
            <a:gdLst/>
            <a:ahLst/>
            <a:cxnLst/>
            <a:rect l="0" t="0" r="0" b="0"/>
            <a:pathLst>
              <a:path w="235744" h="27575">
                <a:moveTo>
                  <a:pt x="0" y="27574"/>
                </a:moveTo>
                <a:lnTo>
                  <a:pt x="0" y="20725"/>
                </a:lnTo>
                <a:lnTo>
                  <a:pt x="794" y="19833"/>
                </a:lnTo>
                <a:lnTo>
                  <a:pt x="3792" y="16725"/>
                </a:lnTo>
                <a:lnTo>
                  <a:pt x="5703" y="15579"/>
                </a:lnTo>
                <a:lnTo>
                  <a:pt x="7770" y="14815"/>
                </a:lnTo>
                <a:lnTo>
                  <a:pt x="12184" y="13966"/>
                </a:lnTo>
                <a:lnTo>
                  <a:pt x="16792" y="13589"/>
                </a:lnTo>
                <a:lnTo>
                  <a:pt x="23603" y="13421"/>
                </a:lnTo>
                <a:lnTo>
                  <a:pt x="27641" y="13376"/>
                </a:lnTo>
                <a:lnTo>
                  <a:pt x="31921" y="12553"/>
                </a:lnTo>
                <a:lnTo>
                  <a:pt x="36362" y="11210"/>
                </a:lnTo>
                <a:lnTo>
                  <a:pt x="40910" y="9521"/>
                </a:lnTo>
                <a:lnTo>
                  <a:pt x="46323" y="8395"/>
                </a:lnTo>
                <a:lnTo>
                  <a:pt x="52313" y="7644"/>
                </a:lnTo>
                <a:lnTo>
                  <a:pt x="58688" y="7144"/>
                </a:lnTo>
                <a:lnTo>
                  <a:pt x="65319" y="6810"/>
                </a:lnTo>
                <a:lnTo>
                  <a:pt x="79037" y="6440"/>
                </a:lnTo>
                <a:lnTo>
                  <a:pt x="100147" y="6231"/>
                </a:lnTo>
                <a:lnTo>
                  <a:pt x="107246" y="5408"/>
                </a:lnTo>
                <a:lnTo>
                  <a:pt x="114360" y="4065"/>
                </a:lnTo>
                <a:lnTo>
                  <a:pt x="121484" y="2377"/>
                </a:lnTo>
                <a:lnTo>
                  <a:pt x="129407" y="1251"/>
                </a:lnTo>
                <a:lnTo>
                  <a:pt x="137866" y="501"/>
                </a:lnTo>
                <a:lnTo>
                  <a:pt x="146679" y="0"/>
                </a:lnTo>
                <a:lnTo>
                  <a:pt x="154936" y="460"/>
                </a:lnTo>
                <a:lnTo>
                  <a:pt x="162821" y="1561"/>
                </a:lnTo>
                <a:lnTo>
                  <a:pt x="170460" y="3088"/>
                </a:lnTo>
                <a:lnTo>
                  <a:pt x="177934" y="4106"/>
                </a:lnTo>
                <a:lnTo>
                  <a:pt x="185297" y="4785"/>
                </a:lnTo>
                <a:lnTo>
                  <a:pt x="192588" y="5238"/>
                </a:lnTo>
                <a:lnTo>
                  <a:pt x="204921" y="5741"/>
                </a:lnTo>
                <a:lnTo>
                  <a:pt x="220790" y="6024"/>
                </a:lnTo>
                <a:lnTo>
                  <a:pt x="235743" y="6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56"/>
          <p:cNvSpPr/>
          <p:nvPr/>
        </p:nvSpPr>
        <p:spPr>
          <a:xfrm>
            <a:off x="5850759" y="2743225"/>
            <a:ext cx="207142" cy="78530"/>
          </a:xfrm>
          <a:custGeom>
            <a:avLst/>
            <a:gdLst/>
            <a:ahLst/>
            <a:cxnLst/>
            <a:rect l="0" t="0" r="0" b="0"/>
            <a:pathLst>
              <a:path w="207142" h="78530">
                <a:moveTo>
                  <a:pt x="14259" y="7118"/>
                </a:moveTo>
                <a:lnTo>
                  <a:pt x="14259" y="0"/>
                </a:lnTo>
                <a:lnTo>
                  <a:pt x="14259" y="34527"/>
                </a:lnTo>
                <a:lnTo>
                  <a:pt x="13466" y="38091"/>
                </a:lnTo>
                <a:lnTo>
                  <a:pt x="12143" y="41260"/>
                </a:lnTo>
                <a:lnTo>
                  <a:pt x="10467" y="44167"/>
                </a:lnTo>
                <a:lnTo>
                  <a:pt x="9349" y="46899"/>
                </a:lnTo>
                <a:lnTo>
                  <a:pt x="8605" y="49514"/>
                </a:lnTo>
                <a:lnTo>
                  <a:pt x="8108" y="52051"/>
                </a:lnTo>
                <a:lnTo>
                  <a:pt x="6984" y="54536"/>
                </a:lnTo>
                <a:lnTo>
                  <a:pt x="5440" y="56986"/>
                </a:lnTo>
                <a:lnTo>
                  <a:pt x="3617" y="59414"/>
                </a:lnTo>
                <a:lnTo>
                  <a:pt x="2402" y="61825"/>
                </a:lnTo>
                <a:lnTo>
                  <a:pt x="1592" y="64227"/>
                </a:lnTo>
                <a:lnTo>
                  <a:pt x="67" y="70991"/>
                </a:lnTo>
                <a:lnTo>
                  <a:pt x="14" y="73342"/>
                </a:lnTo>
                <a:lnTo>
                  <a:pt x="0" y="75080"/>
                </a:lnTo>
                <a:lnTo>
                  <a:pt x="784" y="76238"/>
                </a:lnTo>
                <a:lnTo>
                  <a:pt x="2101" y="77011"/>
                </a:lnTo>
                <a:lnTo>
                  <a:pt x="6822" y="78465"/>
                </a:lnTo>
                <a:lnTo>
                  <a:pt x="10821" y="78529"/>
                </a:lnTo>
                <a:lnTo>
                  <a:pt x="12761" y="77744"/>
                </a:lnTo>
                <a:lnTo>
                  <a:pt x="14848" y="76427"/>
                </a:lnTo>
                <a:lnTo>
                  <a:pt x="17033" y="74755"/>
                </a:lnTo>
                <a:lnTo>
                  <a:pt x="20077" y="73641"/>
                </a:lnTo>
                <a:lnTo>
                  <a:pt x="23694" y="72898"/>
                </a:lnTo>
                <a:lnTo>
                  <a:pt x="27693" y="72403"/>
                </a:lnTo>
                <a:lnTo>
                  <a:pt x="31153" y="72072"/>
                </a:lnTo>
                <a:lnTo>
                  <a:pt x="37113" y="71705"/>
                </a:lnTo>
                <a:lnTo>
                  <a:pt x="40608" y="70814"/>
                </a:lnTo>
                <a:lnTo>
                  <a:pt x="44525" y="69426"/>
                </a:lnTo>
                <a:lnTo>
                  <a:pt x="48724" y="67707"/>
                </a:lnTo>
                <a:lnTo>
                  <a:pt x="53905" y="66561"/>
                </a:lnTo>
                <a:lnTo>
                  <a:pt x="59739" y="65796"/>
                </a:lnTo>
                <a:lnTo>
                  <a:pt x="66010" y="65287"/>
                </a:lnTo>
                <a:lnTo>
                  <a:pt x="71779" y="64948"/>
                </a:lnTo>
                <a:lnTo>
                  <a:pt x="82421" y="64570"/>
                </a:lnTo>
                <a:lnTo>
                  <a:pt x="87482" y="63676"/>
                </a:lnTo>
                <a:lnTo>
                  <a:pt x="92443" y="62286"/>
                </a:lnTo>
                <a:lnTo>
                  <a:pt x="97338" y="60565"/>
                </a:lnTo>
                <a:lnTo>
                  <a:pt x="102983" y="59418"/>
                </a:lnTo>
                <a:lnTo>
                  <a:pt x="109127" y="58654"/>
                </a:lnTo>
                <a:lnTo>
                  <a:pt x="115605" y="58144"/>
                </a:lnTo>
                <a:lnTo>
                  <a:pt x="121510" y="57804"/>
                </a:lnTo>
                <a:lnTo>
                  <a:pt x="132306" y="57427"/>
                </a:lnTo>
                <a:lnTo>
                  <a:pt x="137407" y="56532"/>
                </a:lnTo>
                <a:lnTo>
                  <a:pt x="142395" y="55142"/>
                </a:lnTo>
                <a:lnTo>
                  <a:pt x="147308" y="53422"/>
                </a:lnTo>
                <a:lnTo>
                  <a:pt x="152171" y="52275"/>
                </a:lnTo>
                <a:lnTo>
                  <a:pt x="157001" y="51510"/>
                </a:lnTo>
                <a:lnTo>
                  <a:pt x="161808" y="51000"/>
                </a:lnTo>
                <a:lnTo>
                  <a:pt x="166600" y="50661"/>
                </a:lnTo>
                <a:lnTo>
                  <a:pt x="171382" y="50434"/>
                </a:lnTo>
                <a:lnTo>
                  <a:pt x="183581" y="50115"/>
                </a:lnTo>
                <a:lnTo>
                  <a:pt x="207141" y="499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57"/>
          <p:cNvSpPr/>
          <p:nvPr/>
        </p:nvSpPr>
        <p:spPr>
          <a:xfrm>
            <a:off x="5972175" y="2707481"/>
            <a:ext cx="35719" cy="250032"/>
          </a:xfrm>
          <a:custGeom>
            <a:avLst/>
            <a:gdLst/>
            <a:ahLst/>
            <a:cxnLst/>
            <a:rect l="0" t="0" r="0" b="0"/>
            <a:pathLst>
              <a:path w="35719" h="250032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4" y="23603"/>
                </a:lnTo>
                <a:lnTo>
                  <a:pt x="6150" y="27641"/>
                </a:lnTo>
                <a:lnTo>
                  <a:pt x="6481" y="31921"/>
                </a:lnTo>
                <a:lnTo>
                  <a:pt x="6702" y="36362"/>
                </a:lnTo>
                <a:lnTo>
                  <a:pt x="6849" y="40910"/>
                </a:lnTo>
                <a:lnTo>
                  <a:pt x="7741" y="46323"/>
                </a:lnTo>
                <a:lnTo>
                  <a:pt x="9129" y="52313"/>
                </a:lnTo>
                <a:lnTo>
                  <a:pt x="10848" y="58688"/>
                </a:lnTo>
                <a:lnTo>
                  <a:pt x="11995" y="66113"/>
                </a:lnTo>
                <a:lnTo>
                  <a:pt x="12759" y="74238"/>
                </a:lnTo>
                <a:lnTo>
                  <a:pt x="13268" y="82829"/>
                </a:lnTo>
                <a:lnTo>
                  <a:pt x="14402" y="90938"/>
                </a:lnTo>
                <a:lnTo>
                  <a:pt x="15951" y="98725"/>
                </a:lnTo>
                <a:lnTo>
                  <a:pt x="17777" y="106298"/>
                </a:lnTo>
                <a:lnTo>
                  <a:pt x="18995" y="113728"/>
                </a:lnTo>
                <a:lnTo>
                  <a:pt x="19807" y="121062"/>
                </a:lnTo>
                <a:lnTo>
                  <a:pt x="20349" y="128333"/>
                </a:lnTo>
                <a:lnTo>
                  <a:pt x="21503" y="136355"/>
                </a:lnTo>
                <a:lnTo>
                  <a:pt x="23066" y="144879"/>
                </a:lnTo>
                <a:lnTo>
                  <a:pt x="24902" y="153736"/>
                </a:lnTo>
                <a:lnTo>
                  <a:pt x="26126" y="162021"/>
                </a:lnTo>
                <a:lnTo>
                  <a:pt x="26942" y="169927"/>
                </a:lnTo>
                <a:lnTo>
                  <a:pt x="27487" y="177578"/>
                </a:lnTo>
                <a:lnTo>
                  <a:pt x="28091" y="190313"/>
                </a:lnTo>
                <a:lnTo>
                  <a:pt x="28359" y="201265"/>
                </a:lnTo>
                <a:lnTo>
                  <a:pt x="28546" y="226068"/>
                </a:lnTo>
                <a:lnTo>
                  <a:pt x="29349" y="230087"/>
                </a:lnTo>
                <a:lnTo>
                  <a:pt x="30679" y="233560"/>
                </a:lnTo>
                <a:lnTo>
                  <a:pt x="32359" y="236669"/>
                </a:lnTo>
                <a:lnTo>
                  <a:pt x="33478" y="239536"/>
                </a:lnTo>
                <a:lnTo>
                  <a:pt x="34225" y="242240"/>
                </a:lnTo>
                <a:lnTo>
                  <a:pt x="35718" y="25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" name="Group 106"/>
          <p:cNvGrpSpPr/>
          <p:nvPr/>
        </p:nvGrpSpPr>
        <p:grpSpPr>
          <a:xfrm>
            <a:off x="2850495" y="3121942"/>
            <a:ext cx="4064656" cy="1249916"/>
            <a:chOff x="2850495" y="3121942"/>
            <a:chExt cx="4064656" cy="1249916"/>
          </a:xfrm>
        </p:grpSpPr>
        <p:sp>
          <p:nvSpPr>
            <p:cNvPr id="75" name="SMARTPenAnnotation958"/>
            <p:cNvSpPr/>
            <p:nvPr/>
          </p:nvSpPr>
          <p:spPr>
            <a:xfrm>
              <a:off x="3114678" y="3207552"/>
              <a:ext cx="178591" cy="442905"/>
            </a:xfrm>
            <a:custGeom>
              <a:avLst/>
              <a:gdLst/>
              <a:ahLst/>
              <a:cxnLst/>
              <a:rect l="0" t="0" r="0" b="0"/>
              <a:pathLst>
                <a:path w="178591" h="442905">
                  <a:moveTo>
                    <a:pt x="178590" y="42854"/>
                  </a:moveTo>
                  <a:lnTo>
                    <a:pt x="178590" y="36703"/>
                  </a:lnTo>
                  <a:lnTo>
                    <a:pt x="173681" y="30997"/>
                  </a:lnTo>
                  <a:lnTo>
                    <a:pt x="172439" y="29646"/>
                  </a:lnTo>
                  <a:lnTo>
                    <a:pt x="171888" y="26930"/>
                  </a:lnTo>
                  <a:lnTo>
                    <a:pt x="171741" y="25094"/>
                  </a:lnTo>
                  <a:lnTo>
                    <a:pt x="170849" y="23076"/>
                  </a:lnTo>
                  <a:lnTo>
                    <a:pt x="167741" y="18718"/>
                  </a:lnTo>
                  <a:lnTo>
                    <a:pt x="165801" y="17238"/>
                  </a:lnTo>
                  <a:lnTo>
                    <a:pt x="163714" y="16252"/>
                  </a:lnTo>
                  <a:lnTo>
                    <a:pt x="159279" y="15156"/>
                  </a:lnTo>
                  <a:lnTo>
                    <a:pt x="154661" y="14669"/>
                  </a:lnTo>
                  <a:lnTo>
                    <a:pt x="152319" y="13745"/>
                  </a:lnTo>
                  <a:lnTo>
                    <a:pt x="147600" y="10602"/>
                  </a:lnTo>
                  <a:lnTo>
                    <a:pt x="142856" y="8676"/>
                  </a:lnTo>
                  <a:lnTo>
                    <a:pt x="137309" y="7026"/>
                  </a:lnTo>
                  <a:lnTo>
                    <a:pt x="133607" y="5475"/>
                  </a:lnTo>
                  <a:lnTo>
                    <a:pt x="129551" y="3647"/>
                  </a:lnTo>
                  <a:lnTo>
                    <a:pt x="126054" y="2429"/>
                  </a:lnTo>
                  <a:lnTo>
                    <a:pt x="122928" y="1616"/>
                  </a:lnTo>
                  <a:lnTo>
                    <a:pt x="120051" y="1074"/>
                  </a:lnTo>
                  <a:lnTo>
                    <a:pt x="114738" y="473"/>
                  </a:lnTo>
                  <a:lnTo>
                    <a:pt x="112209" y="312"/>
                  </a:lnTo>
                  <a:lnTo>
                    <a:pt x="105167" y="134"/>
                  </a:lnTo>
                  <a:lnTo>
                    <a:pt x="79850" y="0"/>
                  </a:lnTo>
                  <a:lnTo>
                    <a:pt x="76251" y="790"/>
                  </a:lnTo>
                  <a:lnTo>
                    <a:pt x="73058" y="2112"/>
                  </a:lnTo>
                  <a:lnTo>
                    <a:pt x="70135" y="3786"/>
                  </a:lnTo>
                  <a:lnTo>
                    <a:pt x="66599" y="4902"/>
                  </a:lnTo>
                  <a:lnTo>
                    <a:pt x="62655" y="5647"/>
                  </a:lnTo>
                  <a:lnTo>
                    <a:pt x="58437" y="6143"/>
                  </a:lnTo>
                  <a:lnTo>
                    <a:pt x="54832" y="7267"/>
                  </a:lnTo>
                  <a:lnTo>
                    <a:pt x="51635" y="8811"/>
                  </a:lnTo>
                  <a:lnTo>
                    <a:pt x="48709" y="10634"/>
                  </a:lnTo>
                  <a:lnTo>
                    <a:pt x="45172" y="12642"/>
                  </a:lnTo>
                  <a:lnTo>
                    <a:pt x="37008" y="16991"/>
                  </a:lnTo>
                  <a:lnTo>
                    <a:pt x="34196" y="19262"/>
                  </a:lnTo>
                  <a:lnTo>
                    <a:pt x="32321" y="21570"/>
                  </a:lnTo>
                  <a:lnTo>
                    <a:pt x="29444" y="26250"/>
                  </a:lnTo>
                  <a:lnTo>
                    <a:pt x="25520" y="30977"/>
                  </a:lnTo>
                  <a:lnTo>
                    <a:pt x="21130" y="37840"/>
                  </a:lnTo>
                  <a:lnTo>
                    <a:pt x="16533" y="46182"/>
                  </a:lnTo>
                  <a:lnTo>
                    <a:pt x="9482" y="59803"/>
                  </a:lnTo>
                  <a:lnTo>
                    <a:pt x="4742" y="69172"/>
                  </a:lnTo>
                  <a:lnTo>
                    <a:pt x="2105" y="78628"/>
                  </a:lnTo>
                  <a:lnTo>
                    <a:pt x="934" y="88122"/>
                  </a:lnTo>
                  <a:lnTo>
                    <a:pt x="413" y="97633"/>
                  </a:lnTo>
                  <a:lnTo>
                    <a:pt x="182" y="109269"/>
                  </a:lnTo>
                  <a:lnTo>
                    <a:pt x="0" y="178622"/>
                  </a:lnTo>
                  <a:lnTo>
                    <a:pt x="792" y="185754"/>
                  </a:lnTo>
                  <a:lnTo>
                    <a:pt x="2115" y="192889"/>
                  </a:lnTo>
                  <a:lnTo>
                    <a:pt x="3790" y="200027"/>
                  </a:lnTo>
                  <a:lnTo>
                    <a:pt x="4907" y="207961"/>
                  </a:lnTo>
                  <a:lnTo>
                    <a:pt x="5651" y="216425"/>
                  </a:lnTo>
                  <a:lnTo>
                    <a:pt x="6148" y="225243"/>
                  </a:lnTo>
                  <a:lnTo>
                    <a:pt x="6699" y="241390"/>
                  </a:lnTo>
                  <a:lnTo>
                    <a:pt x="7053" y="271160"/>
                  </a:lnTo>
                  <a:lnTo>
                    <a:pt x="7876" y="279195"/>
                  </a:lnTo>
                  <a:lnTo>
                    <a:pt x="9218" y="287727"/>
                  </a:lnTo>
                  <a:lnTo>
                    <a:pt x="10907" y="296590"/>
                  </a:lnTo>
                  <a:lnTo>
                    <a:pt x="12033" y="304880"/>
                  </a:lnTo>
                  <a:lnTo>
                    <a:pt x="12783" y="312788"/>
                  </a:lnTo>
                  <a:lnTo>
                    <a:pt x="13283" y="320441"/>
                  </a:lnTo>
                  <a:lnTo>
                    <a:pt x="13617" y="327924"/>
                  </a:lnTo>
                  <a:lnTo>
                    <a:pt x="13988" y="342590"/>
                  </a:lnTo>
                  <a:lnTo>
                    <a:pt x="14284" y="44290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959"/>
            <p:cNvSpPr/>
            <p:nvPr/>
          </p:nvSpPr>
          <p:spPr>
            <a:xfrm>
              <a:off x="3043237" y="3436143"/>
              <a:ext cx="285751" cy="50008"/>
            </a:xfrm>
            <a:custGeom>
              <a:avLst/>
              <a:gdLst/>
              <a:ahLst/>
              <a:cxnLst/>
              <a:rect l="0" t="0" r="0" b="0"/>
              <a:pathLst>
                <a:path w="285751" h="50008">
                  <a:moveTo>
                    <a:pt x="0" y="50007"/>
                  </a:moveTo>
                  <a:lnTo>
                    <a:pt x="6151" y="50007"/>
                  </a:lnTo>
                  <a:lnTo>
                    <a:pt x="6482" y="49213"/>
                  </a:lnTo>
                  <a:lnTo>
                    <a:pt x="6702" y="47890"/>
                  </a:lnTo>
                  <a:lnTo>
                    <a:pt x="6850" y="46214"/>
                  </a:lnTo>
                  <a:lnTo>
                    <a:pt x="7741" y="45097"/>
                  </a:lnTo>
                  <a:lnTo>
                    <a:pt x="9130" y="44352"/>
                  </a:lnTo>
                  <a:lnTo>
                    <a:pt x="10849" y="43856"/>
                  </a:lnTo>
                  <a:lnTo>
                    <a:pt x="12789" y="42731"/>
                  </a:lnTo>
                  <a:lnTo>
                    <a:pt x="14876" y="41188"/>
                  </a:lnTo>
                  <a:lnTo>
                    <a:pt x="17061" y="39365"/>
                  </a:lnTo>
                  <a:lnTo>
                    <a:pt x="19312" y="38149"/>
                  </a:lnTo>
                  <a:lnTo>
                    <a:pt x="27065" y="35645"/>
                  </a:lnTo>
                  <a:lnTo>
                    <a:pt x="30743" y="34083"/>
                  </a:lnTo>
                  <a:lnTo>
                    <a:pt x="39064" y="30229"/>
                  </a:lnTo>
                  <a:lnTo>
                    <a:pt x="48053" y="25871"/>
                  </a:lnTo>
                  <a:lnTo>
                    <a:pt x="52673" y="24391"/>
                  </a:lnTo>
                  <a:lnTo>
                    <a:pt x="57340" y="23405"/>
                  </a:lnTo>
                  <a:lnTo>
                    <a:pt x="62039" y="22747"/>
                  </a:lnTo>
                  <a:lnTo>
                    <a:pt x="67553" y="21515"/>
                  </a:lnTo>
                  <a:lnTo>
                    <a:pt x="73611" y="19899"/>
                  </a:lnTo>
                  <a:lnTo>
                    <a:pt x="80030" y="18029"/>
                  </a:lnTo>
                  <a:lnTo>
                    <a:pt x="85897" y="15988"/>
                  </a:lnTo>
                  <a:lnTo>
                    <a:pt x="91396" y="13834"/>
                  </a:lnTo>
                  <a:lnTo>
                    <a:pt x="96650" y="11604"/>
                  </a:lnTo>
                  <a:lnTo>
                    <a:pt x="102533" y="10117"/>
                  </a:lnTo>
                  <a:lnTo>
                    <a:pt x="108837" y="9126"/>
                  </a:lnTo>
                  <a:lnTo>
                    <a:pt x="115420" y="8466"/>
                  </a:lnTo>
                  <a:lnTo>
                    <a:pt x="122191" y="7231"/>
                  </a:lnTo>
                  <a:lnTo>
                    <a:pt x="129086" y="5615"/>
                  </a:lnTo>
                  <a:lnTo>
                    <a:pt x="136063" y="3743"/>
                  </a:lnTo>
                  <a:lnTo>
                    <a:pt x="143096" y="2495"/>
                  </a:lnTo>
                  <a:lnTo>
                    <a:pt x="150166" y="1664"/>
                  </a:lnTo>
                  <a:lnTo>
                    <a:pt x="157261" y="1109"/>
                  </a:lnTo>
                  <a:lnTo>
                    <a:pt x="164372" y="740"/>
                  </a:lnTo>
                  <a:lnTo>
                    <a:pt x="178623" y="329"/>
                  </a:lnTo>
                  <a:lnTo>
                    <a:pt x="223693" y="20"/>
                  </a:lnTo>
                  <a:lnTo>
                    <a:pt x="2857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960"/>
            <p:cNvSpPr/>
            <p:nvPr/>
          </p:nvSpPr>
          <p:spPr>
            <a:xfrm>
              <a:off x="2850495" y="3164681"/>
              <a:ext cx="221318" cy="585788"/>
            </a:xfrm>
            <a:custGeom>
              <a:avLst/>
              <a:gdLst/>
              <a:ahLst/>
              <a:cxnLst/>
              <a:rect l="0" t="0" r="0" b="0"/>
              <a:pathLst>
                <a:path w="221318" h="585788">
                  <a:moveTo>
                    <a:pt x="221317" y="0"/>
                  </a:moveTo>
                  <a:lnTo>
                    <a:pt x="190265" y="0"/>
                  </a:lnTo>
                  <a:lnTo>
                    <a:pt x="187916" y="794"/>
                  </a:lnTo>
                  <a:lnTo>
                    <a:pt x="183189" y="3792"/>
                  </a:lnTo>
                  <a:lnTo>
                    <a:pt x="178442" y="7771"/>
                  </a:lnTo>
                  <a:lnTo>
                    <a:pt x="172893" y="12185"/>
                  </a:lnTo>
                  <a:lnTo>
                    <a:pt x="169190" y="14473"/>
                  </a:lnTo>
                  <a:lnTo>
                    <a:pt x="165135" y="16792"/>
                  </a:lnTo>
                  <a:lnTo>
                    <a:pt x="158512" y="23603"/>
                  </a:lnTo>
                  <a:lnTo>
                    <a:pt x="152922" y="31921"/>
                  </a:lnTo>
                  <a:lnTo>
                    <a:pt x="147792" y="40910"/>
                  </a:lnTo>
                  <a:lnTo>
                    <a:pt x="144519" y="45529"/>
                  </a:lnTo>
                  <a:lnTo>
                    <a:pt x="140750" y="50197"/>
                  </a:lnTo>
                  <a:lnTo>
                    <a:pt x="136649" y="54896"/>
                  </a:lnTo>
                  <a:lnTo>
                    <a:pt x="132328" y="59616"/>
                  </a:lnTo>
                  <a:lnTo>
                    <a:pt x="123294" y="69094"/>
                  </a:lnTo>
                  <a:lnTo>
                    <a:pt x="119456" y="74637"/>
                  </a:lnTo>
                  <a:lnTo>
                    <a:pt x="109468" y="93817"/>
                  </a:lnTo>
                  <a:lnTo>
                    <a:pt x="105476" y="100644"/>
                  </a:lnTo>
                  <a:lnTo>
                    <a:pt x="96807" y="114581"/>
                  </a:lnTo>
                  <a:lnTo>
                    <a:pt x="73589" y="150056"/>
                  </a:lnTo>
                  <a:lnTo>
                    <a:pt x="69651" y="157187"/>
                  </a:lnTo>
                  <a:lnTo>
                    <a:pt x="63158" y="171461"/>
                  </a:lnTo>
                  <a:lnTo>
                    <a:pt x="55509" y="187859"/>
                  </a:lnTo>
                  <a:lnTo>
                    <a:pt x="51248" y="196677"/>
                  </a:lnTo>
                  <a:lnTo>
                    <a:pt x="46819" y="204936"/>
                  </a:lnTo>
                  <a:lnTo>
                    <a:pt x="42279" y="212824"/>
                  </a:lnTo>
                  <a:lnTo>
                    <a:pt x="37664" y="220464"/>
                  </a:lnTo>
                  <a:lnTo>
                    <a:pt x="33794" y="227938"/>
                  </a:lnTo>
                  <a:lnTo>
                    <a:pt x="19764" y="259161"/>
                  </a:lnTo>
                  <a:lnTo>
                    <a:pt x="15510" y="268024"/>
                  </a:lnTo>
                  <a:lnTo>
                    <a:pt x="10785" y="284222"/>
                  </a:lnTo>
                  <a:lnTo>
                    <a:pt x="8685" y="299358"/>
                  </a:lnTo>
                  <a:lnTo>
                    <a:pt x="7751" y="314023"/>
                  </a:lnTo>
                  <a:lnTo>
                    <a:pt x="5220" y="330595"/>
                  </a:lnTo>
                  <a:lnTo>
                    <a:pt x="2243" y="347749"/>
                  </a:lnTo>
                  <a:lnTo>
                    <a:pt x="919" y="363312"/>
                  </a:lnTo>
                  <a:lnTo>
                    <a:pt x="331" y="378165"/>
                  </a:lnTo>
                  <a:lnTo>
                    <a:pt x="0" y="399916"/>
                  </a:lnTo>
                  <a:lnTo>
                    <a:pt x="717" y="414278"/>
                  </a:lnTo>
                  <a:lnTo>
                    <a:pt x="4789" y="434957"/>
                  </a:lnTo>
                  <a:lnTo>
                    <a:pt x="7142" y="452285"/>
                  </a:lnTo>
                  <a:lnTo>
                    <a:pt x="12513" y="470560"/>
                  </a:lnTo>
                  <a:lnTo>
                    <a:pt x="19132" y="482502"/>
                  </a:lnTo>
                  <a:lnTo>
                    <a:pt x="23772" y="491199"/>
                  </a:lnTo>
                  <a:lnTo>
                    <a:pt x="45107" y="533417"/>
                  </a:lnTo>
                  <a:lnTo>
                    <a:pt x="48281" y="537380"/>
                  </a:lnTo>
                  <a:lnTo>
                    <a:pt x="51985" y="540816"/>
                  </a:lnTo>
                  <a:lnTo>
                    <a:pt x="56041" y="543900"/>
                  </a:lnTo>
                  <a:lnTo>
                    <a:pt x="62665" y="549444"/>
                  </a:lnTo>
                  <a:lnTo>
                    <a:pt x="68255" y="554553"/>
                  </a:lnTo>
                  <a:lnTo>
                    <a:pt x="73385" y="559470"/>
                  </a:lnTo>
                  <a:lnTo>
                    <a:pt x="76658" y="561893"/>
                  </a:lnTo>
                  <a:lnTo>
                    <a:pt x="80428" y="564301"/>
                  </a:lnTo>
                  <a:lnTo>
                    <a:pt x="84528" y="566700"/>
                  </a:lnTo>
                  <a:lnTo>
                    <a:pt x="88850" y="569094"/>
                  </a:lnTo>
                  <a:lnTo>
                    <a:pt x="97884" y="573871"/>
                  </a:lnTo>
                  <a:lnTo>
                    <a:pt x="101722" y="575462"/>
                  </a:lnTo>
                  <a:lnTo>
                    <a:pt x="108103" y="577229"/>
                  </a:lnTo>
                  <a:lnTo>
                    <a:pt x="113585" y="580132"/>
                  </a:lnTo>
                  <a:lnTo>
                    <a:pt x="121305" y="5857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961"/>
            <p:cNvSpPr/>
            <p:nvPr/>
          </p:nvSpPr>
          <p:spPr>
            <a:xfrm>
              <a:off x="3443287" y="3500437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7144"/>
                  </a:moveTo>
                  <a:lnTo>
                    <a:pt x="3792" y="7144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9943" y="3352"/>
                  </a:lnTo>
                  <a:lnTo>
                    <a:pt x="12185" y="2234"/>
                  </a:lnTo>
                  <a:lnTo>
                    <a:pt x="14474" y="1489"/>
                  </a:lnTo>
                  <a:lnTo>
                    <a:pt x="16792" y="993"/>
                  </a:lnTo>
                  <a:lnTo>
                    <a:pt x="19926" y="662"/>
                  </a:lnTo>
                  <a:lnTo>
                    <a:pt x="23603" y="441"/>
                  </a:lnTo>
                  <a:lnTo>
                    <a:pt x="27641" y="294"/>
                  </a:lnTo>
                  <a:lnTo>
                    <a:pt x="49646" y="59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962"/>
            <p:cNvSpPr/>
            <p:nvPr/>
          </p:nvSpPr>
          <p:spPr>
            <a:xfrm>
              <a:off x="3732090" y="3379325"/>
              <a:ext cx="200798" cy="413995"/>
            </a:xfrm>
            <a:custGeom>
              <a:avLst/>
              <a:gdLst/>
              <a:ahLst/>
              <a:cxnLst/>
              <a:rect l="0" t="0" r="0" b="0"/>
              <a:pathLst>
                <a:path w="200798" h="413995">
                  <a:moveTo>
                    <a:pt x="111247" y="13956"/>
                  </a:moveTo>
                  <a:lnTo>
                    <a:pt x="104397" y="13956"/>
                  </a:lnTo>
                  <a:lnTo>
                    <a:pt x="98488" y="8301"/>
                  </a:lnTo>
                  <a:lnTo>
                    <a:pt x="97978" y="7805"/>
                  </a:lnTo>
                  <a:lnTo>
                    <a:pt x="96845" y="8268"/>
                  </a:lnTo>
                  <a:lnTo>
                    <a:pt x="93469" y="10899"/>
                  </a:lnTo>
                  <a:lnTo>
                    <a:pt x="91458" y="11918"/>
                  </a:lnTo>
                  <a:lnTo>
                    <a:pt x="87106" y="13050"/>
                  </a:lnTo>
                  <a:lnTo>
                    <a:pt x="84040" y="14145"/>
                  </a:lnTo>
                  <a:lnTo>
                    <a:pt x="80409" y="15670"/>
                  </a:lnTo>
                  <a:lnTo>
                    <a:pt x="76401" y="17480"/>
                  </a:lnTo>
                  <a:lnTo>
                    <a:pt x="72935" y="19480"/>
                  </a:lnTo>
                  <a:lnTo>
                    <a:pt x="66968" y="23819"/>
                  </a:lnTo>
                  <a:lnTo>
                    <a:pt x="63471" y="26882"/>
                  </a:lnTo>
                  <a:lnTo>
                    <a:pt x="59553" y="30511"/>
                  </a:lnTo>
                  <a:lnTo>
                    <a:pt x="46453" y="43203"/>
                  </a:lnTo>
                  <a:lnTo>
                    <a:pt x="41857" y="47741"/>
                  </a:lnTo>
                  <a:lnTo>
                    <a:pt x="38000" y="52354"/>
                  </a:lnTo>
                  <a:lnTo>
                    <a:pt x="34634" y="57017"/>
                  </a:lnTo>
                  <a:lnTo>
                    <a:pt x="28778" y="66432"/>
                  </a:lnTo>
                  <a:lnTo>
                    <a:pt x="23530" y="75908"/>
                  </a:lnTo>
                  <a:lnTo>
                    <a:pt x="16112" y="90167"/>
                  </a:lnTo>
                  <a:lnTo>
                    <a:pt x="8887" y="104446"/>
                  </a:lnTo>
                  <a:lnTo>
                    <a:pt x="6222" y="113970"/>
                  </a:lnTo>
                  <a:lnTo>
                    <a:pt x="5038" y="123494"/>
                  </a:lnTo>
                  <a:lnTo>
                    <a:pt x="4512" y="133018"/>
                  </a:lnTo>
                  <a:lnTo>
                    <a:pt x="4216" y="143513"/>
                  </a:lnTo>
                  <a:lnTo>
                    <a:pt x="3380" y="146365"/>
                  </a:lnTo>
                  <a:lnTo>
                    <a:pt x="335" y="151650"/>
                  </a:lnTo>
                  <a:lnTo>
                    <a:pt x="0" y="154171"/>
                  </a:lnTo>
                  <a:lnTo>
                    <a:pt x="570" y="156645"/>
                  </a:lnTo>
                  <a:lnTo>
                    <a:pt x="1743" y="159088"/>
                  </a:lnTo>
                  <a:lnTo>
                    <a:pt x="3319" y="160717"/>
                  </a:lnTo>
                  <a:lnTo>
                    <a:pt x="5164" y="161803"/>
                  </a:lnTo>
                  <a:lnTo>
                    <a:pt x="9330" y="163009"/>
                  </a:lnTo>
                  <a:lnTo>
                    <a:pt x="13828" y="163545"/>
                  </a:lnTo>
                  <a:lnTo>
                    <a:pt x="16933" y="163688"/>
                  </a:lnTo>
                  <a:lnTo>
                    <a:pt x="24615" y="163848"/>
                  </a:lnTo>
                  <a:lnTo>
                    <a:pt x="28092" y="163096"/>
                  </a:lnTo>
                  <a:lnTo>
                    <a:pt x="34073" y="160145"/>
                  </a:lnTo>
                  <a:lnTo>
                    <a:pt x="41493" y="156187"/>
                  </a:lnTo>
                  <a:lnTo>
                    <a:pt x="73246" y="140124"/>
                  </a:lnTo>
                  <a:lnTo>
                    <a:pt x="77181" y="136962"/>
                  </a:lnTo>
                  <a:lnTo>
                    <a:pt x="80599" y="133266"/>
                  </a:lnTo>
                  <a:lnTo>
                    <a:pt x="83671" y="129215"/>
                  </a:lnTo>
                  <a:lnTo>
                    <a:pt x="87307" y="124926"/>
                  </a:lnTo>
                  <a:lnTo>
                    <a:pt x="91318" y="120480"/>
                  </a:lnTo>
                  <a:lnTo>
                    <a:pt x="95580" y="115928"/>
                  </a:lnTo>
                  <a:lnTo>
                    <a:pt x="99215" y="110512"/>
                  </a:lnTo>
                  <a:lnTo>
                    <a:pt x="105370" y="98145"/>
                  </a:lnTo>
                  <a:lnTo>
                    <a:pt x="108917" y="92307"/>
                  </a:lnTo>
                  <a:lnTo>
                    <a:pt x="112869" y="86827"/>
                  </a:lnTo>
                  <a:lnTo>
                    <a:pt x="117090" y="81587"/>
                  </a:lnTo>
                  <a:lnTo>
                    <a:pt x="121782" y="71531"/>
                  </a:lnTo>
                  <a:lnTo>
                    <a:pt x="124660" y="61770"/>
                  </a:lnTo>
                  <a:lnTo>
                    <a:pt x="128585" y="52140"/>
                  </a:lnTo>
                  <a:lnTo>
                    <a:pt x="130859" y="42568"/>
                  </a:lnTo>
                  <a:lnTo>
                    <a:pt x="131466" y="37793"/>
                  </a:lnTo>
                  <a:lnTo>
                    <a:pt x="134256" y="30371"/>
                  </a:lnTo>
                  <a:lnTo>
                    <a:pt x="137349" y="24426"/>
                  </a:lnTo>
                  <a:lnTo>
                    <a:pt x="138723" y="19139"/>
                  </a:lnTo>
                  <a:lnTo>
                    <a:pt x="138295" y="16617"/>
                  </a:lnTo>
                  <a:lnTo>
                    <a:pt x="133575" y="8260"/>
                  </a:lnTo>
                  <a:lnTo>
                    <a:pt x="133077" y="5339"/>
                  </a:lnTo>
                  <a:lnTo>
                    <a:pt x="132702" y="0"/>
                  </a:lnTo>
                  <a:lnTo>
                    <a:pt x="132681" y="5848"/>
                  </a:lnTo>
                  <a:lnTo>
                    <a:pt x="137588" y="12325"/>
                  </a:lnTo>
                  <a:lnTo>
                    <a:pt x="139954" y="18941"/>
                  </a:lnTo>
                  <a:lnTo>
                    <a:pt x="143320" y="23580"/>
                  </a:lnTo>
                  <a:lnTo>
                    <a:pt x="144535" y="26722"/>
                  </a:lnTo>
                  <a:lnTo>
                    <a:pt x="147039" y="38729"/>
                  </a:lnTo>
                  <a:lnTo>
                    <a:pt x="150438" y="47720"/>
                  </a:lnTo>
                  <a:lnTo>
                    <a:pt x="154594" y="57008"/>
                  </a:lnTo>
                  <a:lnTo>
                    <a:pt x="161397" y="71162"/>
                  </a:lnTo>
                  <a:lnTo>
                    <a:pt x="163730" y="75906"/>
                  </a:lnTo>
                  <a:lnTo>
                    <a:pt x="166323" y="87527"/>
                  </a:lnTo>
                  <a:lnTo>
                    <a:pt x="167015" y="93959"/>
                  </a:lnTo>
                  <a:lnTo>
                    <a:pt x="169063" y="99835"/>
                  </a:lnTo>
                  <a:lnTo>
                    <a:pt x="172016" y="105340"/>
                  </a:lnTo>
                  <a:lnTo>
                    <a:pt x="175572" y="110598"/>
                  </a:lnTo>
                  <a:lnTo>
                    <a:pt x="181640" y="122789"/>
                  </a:lnTo>
                  <a:lnTo>
                    <a:pt x="184369" y="129374"/>
                  </a:lnTo>
                  <a:lnTo>
                    <a:pt x="186983" y="136145"/>
                  </a:lnTo>
                  <a:lnTo>
                    <a:pt x="192004" y="150018"/>
                  </a:lnTo>
                  <a:lnTo>
                    <a:pt x="193659" y="157845"/>
                  </a:lnTo>
                  <a:lnTo>
                    <a:pt x="194764" y="166238"/>
                  </a:lnTo>
                  <a:lnTo>
                    <a:pt x="195500" y="175009"/>
                  </a:lnTo>
                  <a:lnTo>
                    <a:pt x="196784" y="183237"/>
                  </a:lnTo>
                  <a:lnTo>
                    <a:pt x="198434" y="191104"/>
                  </a:lnTo>
                  <a:lnTo>
                    <a:pt x="200328" y="198729"/>
                  </a:lnTo>
                  <a:lnTo>
                    <a:pt x="200797" y="206194"/>
                  </a:lnTo>
                  <a:lnTo>
                    <a:pt x="200316" y="213552"/>
                  </a:lnTo>
                  <a:lnTo>
                    <a:pt x="199201" y="220839"/>
                  </a:lnTo>
                  <a:lnTo>
                    <a:pt x="198458" y="228872"/>
                  </a:lnTo>
                  <a:lnTo>
                    <a:pt x="197963" y="237402"/>
                  </a:lnTo>
                  <a:lnTo>
                    <a:pt x="197412" y="254553"/>
                  </a:lnTo>
                  <a:lnTo>
                    <a:pt x="197168" y="270113"/>
                  </a:lnTo>
                  <a:lnTo>
                    <a:pt x="196309" y="277596"/>
                  </a:lnTo>
                  <a:lnTo>
                    <a:pt x="194942" y="284966"/>
                  </a:lnTo>
                  <a:lnTo>
                    <a:pt x="193237" y="292261"/>
                  </a:lnTo>
                  <a:lnTo>
                    <a:pt x="192101" y="299505"/>
                  </a:lnTo>
                  <a:lnTo>
                    <a:pt x="191343" y="306716"/>
                  </a:lnTo>
                  <a:lnTo>
                    <a:pt x="190839" y="313904"/>
                  </a:lnTo>
                  <a:lnTo>
                    <a:pt x="189708" y="321871"/>
                  </a:lnTo>
                  <a:lnTo>
                    <a:pt x="188161" y="330358"/>
                  </a:lnTo>
                  <a:lnTo>
                    <a:pt x="186335" y="339191"/>
                  </a:lnTo>
                  <a:lnTo>
                    <a:pt x="184324" y="346666"/>
                  </a:lnTo>
                  <a:lnTo>
                    <a:pt x="179974" y="359206"/>
                  </a:lnTo>
                  <a:lnTo>
                    <a:pt x="176908" y="364773"/>
                  </a:lnTo>
                  <a:lnTo>
                    <a:pt x="173278" y="370072"/>
                  </a:lnTo>
                  <a:lnTo>
                    <a:pt x="169269" y="375191"/>
                  </a:lnTo>
                  <a:lnTo>
                    <a:pt x="165803" y="380192"/>
                  </a:lnTo>
                  <a:lnTo>
                    <a:pt x="159836" y="389982"/>
                  </a:lnTo>
                  <a:lnTo>
                    <a:pt x="154538" y="397508"/>
                  </a:lnTo>
                  <a:lnTo>
                    <a:pt x="149537" y="403498"/>
                  </a:lnTo>
                  <a:lnTo>
                    <a:pt x="144669" y="408807"/>
                  </a:lnTo>
                  <a:lnTo>
                    <a:pt x="142260" y="410540"/>
                  </a:lnTo>
                  <a:lnTo>
                    <a:pt x="137466" y="412465"/>
                  </a:lnTo>
                  <a:lnTo>
                    <a:pt x="132689" y="413321"/>
                  </a:lnTo>
                  <a:lnTo>
                    <a:pt x="127921" y="413702"/>
                  </a:lnTo>
                  <a:lnTo>
                    <a:pt x="123156" y="413870"/>
                  </a:lnTo>
                  <a:lnTo>
                    <a:pt x="106507" y="413994"/>
                  </a:lnTo>
                  <a:lnTo>
                    <a:pt x="104913" y="413204"/>
                  </a:lnTo>
                  <a:lnTo>
                    <a:pt x="98875" y="408300"/>
                  </a:lnTo>
                  <a:lnTo>
                    <a:pt x="89816" y="399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963"/>
            <p:cNvSpPr/>
            <p:nvPr/>
          </p:nvSpPr>
          <p:spPr>
            <a:xfrm>
              <a:off x="4000500" y="3257550"/>
              <a:ext cx="164275" cy="407194"/>
            </a:xfrm>
            <a:custGeom>
              <a:avLst/>
              <a:gdLst/>
              <a:ahLst/>
              <a:cxnLst/>
              <a:rect l="0" t="0" r="0" b="0"/>
              <a:pathLst>
                <a:path w="164275" h="407194">
                  <a:moveTo>
                    <a:pt x="0" y="0"/>
                  </a:moveTo>
                  <a:lnTo>
                    <a:pt x="9942" y="0"/>
                  </a:lnTo>
                  <a:lnTo>
                    <a:pt x="11391" y="793"/>
                  </a:lnTo>
                  <a:lnTo>
                    <a:pt x="12356" y="2116"/>
                  </a:lnTo>
                  <a:lnTo>
                    <a:pt x="13000" y="3792"/>
                  </a:lnTo>
                  <a:lnTo>
                    <a:pt x="15016" y="4909"/>
                  </a:lnTo>
                  <a:lnTo>
                    <a:pt x="17948" y="5654"/>
                  </a:lnTo>
                  <a:lnTo>
                    <a:pt x="21490" y="6150"/>
                  </a:lnTo>
                  <a:lnTo>
                    <a:pt x="25439" y="7275"/>
                  </a:lnTo>
                  <a:lnTo>
                    <a:pt x="29659" y="8819"/>
                  </a:lnTo>
                  <a:lnTo>
                    <a:pt x="34060" y="10641"/>
                  </a:lnTo>
                  <a:lnTo>
                    <a:pt x="37788" y="12650"/>
                  </a:lnTo>
                  <a:lnTo>
                    <a:pt x="41067" y="14783"/>
                  </a:lnTo>
                  <a:lnTo>
                    <a:pt x="44047" y="16999"/>
                  </a:lnTo>
                  <a:lnTo>
                    <a:pt x="47620" y="19270"/>
                  </a:lnTo>
                  <a:lnTo>
                    <a:pt x="51591" y="21578"/>
                  </a:lnTo>
                  <a:lnTo>
                    <a:pt x="55825" y="23910"/>
                  </a:lnTo>
                  <a:lnTo>
                    <a:pt x="60235" y="27052"/>
                  </a:lnTo>
                  <a:lnTo>
                    <a:pt x="64763" y="30735"/>
                  </a:lnTo>
                  <a:lnTo>
                    <a:pt x="69369" y="34777"/>
                  </a:lnTo>
                  <a:lnTo>
                    <a:pt x="74027" y="38266"/>
                  </a:lnTo>
                  <a:lnTo>
                    <a:pt x="78720" y="41385"/>
                  </a:lnTo>
                  <a:lnTo>
                    <a:pt x="83436" y="44259"/>
                  </a:lnTo>
                  <a:lnTo>
                    <a:pt x="88167" y="47762"/>
                  </a:lnTo>
                  <a:lnTo>
                    <a:pt x="92910" y="51685"/>
                  </a:lnTo>
                  <a:lnTo>
                    <a:pt x="97658" y="55888"/>
                  </a:lnTo>
                  <a:lnTo>
                    <a:pt x="107168" y="64791"/>
                  </a:lnTo>
                  <a:lnTo>
                    <a:pt x="126208" y="83442"/>
                  </a:lnTo>
                  <a:lnTo>
                    <a:pt x="130176" y="88172"/>
                  </a:lnTo>
                  <a:lnTo>
                    <a:pt x="133615" y="92912"/>
                  </a:lnTo>
                  <a:lnTo>
                    <a:pt x="148630" y="115719"/>
                  </a:lnTo>
                  <a:lnTo>
                    <a:pt x="151474" y="122390"/>
                  </a:lnTo>
                  <a:lnTo>
                    <a:pt x="153370" y="129218"/>
                  </a:lnTo>
                  <a:lnTo>
                    <a:pt x="154634" y="136152"/>
                  </a:lnTo>
                  <a:lnTo>
                    <a:pt x="156270" y="143155"/>
                  </a:lnTo>
                  <a:lnTo>
                    <a:pt x="158155" y="150205"/>
                  </a:lnTo>
                  <a:lnTo>
                    <a:pt x="160205" y="157287"/>
                  </a:lnTo>
                  <a:lnTo>
                    <a:pt x="161572" y="165182"/>
                  </a:lnTo>
                  <a:lnTo>
                    <a:pt x="162483" y="173622"/>
                  </a:lnTo>
                  <a:lnTo>
                    <a:pt x="163091" y="182422"/>
                  </a:lnTo>
                  <a:lnTo>
                    <a:pt x="163496" y="190671"/>
                  </a:lnTo>
                  <a:lnTo>
                    <a:pt x="163946" y="206186"/>
                  </a:lnTo>
                  <a:lnTo>
                    <a:pt x="164274" y="249944"/>
                  </a:lnTo>
                  <a:lnTo>
                    <a:pt x="163491" y="257911"/>
                  </a:lnTo>
                  <a:lnTo>
                    <a:pt x="162175" y="266397"/>
                  </a:lnTo>
                  <a:lnTo>
                    <a:pt x="160504" y="275229"/>
                  </a:lnTo>
                  <a:lnTo>
                    <a:pt x="158596" y="283498"/>
                  </a:lnTo>
                  <a:lnTo>
                    <a:pt x="156531" y="291393"/>
                  </a:lnTo>
                  <a:lnTo>
                    <a:pt x="154360" y="299036"/>
                  </a:lnTo>
                  <a:lnTo>
                    <a:pt x="149831" y="313880"/>
                  </a:lnTo>
                  <a:lnTo>
                    <a:pt x="147513" y="321172"/>
                  </a:lnTo>
                  <a:lnTo>
                    <a:pt x="142819" y="333508"/>
                  </a:lnTo>
                  <a:lnTo>
                    <a:pt x="138088" y="344282"/>
                  </a:lnTo>
                  <a:lnTo>
                    <a:pt x="133339" y="354362"/>
                  </a:lnTo>
                  <a:lnTo>
                    <a:pt x="130699" y="364133"/>
                  </a:lnTo>
                  <a:lnTo>
                    <a:pt x="129995" y="368962"/>
                  </a:lnTo>
                  <a:lnTo>
                    <a:pt x="127096" y="376443"/>
                  </a:lnTo>
                  <a:lnTo>
                    <a:pt x="123162" y="383208"/>
                  </a:lnTo>
                  <a:lnTo>
                    <a:pt x="118767" y="391506"/>
                  </a:lnTo>
                  <a:lnTo>
                    <a:pt x="116285" y="398369"/>
                  </a:lnTo>
                  <a:lnTo>
                    <a:pt x="115624" y="401311"/>
                  </a:lnTo>
                  <a:lnTo>
                    <a:pt x="114389" y="403271"/>
                  </a:lnTo>
                  <a:lnTo>
                    <a:pt x="112771" y="404579"/>
                  </a:lnTo>
                  <a:lnTo>
                    <a:pt x="107253" y="407148"/>
                  </a:lnTo>
                  <a:lnTo>
                    <a:pt x="102265" y="407185"/>
                  </a:lnTo>
                  <a:lnTo>
                    <a:pt x="100012" y="4071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964"/>
            <p:cNvSpPr/>
            <p:nvPr/>
          </p:nvSpPr>
          <p:spPr>
            <a:xfrm>
              <a:off x="4264917" y="3221831"/>
              <a:ext cx="185640" cy="414338"/>
            </a:xfrm>
            <a:custGeom>
              <a:avLst/>
              <a:gdLst/>
              <a:ahLst/>
              <a:cxnLst/>
              <a:rect l="0" t="0" r="0" b="0"/>
              <a:pathLst>
                <a:path w="185640" h="414338">
                  <a:moveTo>
                    <a:pt x="142776" y="0"/>
                  </a:moveTo>
                  <a:lnTo>
                    <a:pt x="135658" y="0"/>
                  </a:lnTo>
                  <a:lnTo>
                    <a:pt x="131848" y="3792"/>
                  </a:lnTo>
                  <a:lnTo>
                    <a:pt x="127865" y="9887"/>
                  </a:lnTo>
                  <a:lnTo>
                    <a:pt x="125692" y="13735"/>
                  </a:lnTo>
                  <a:lnTo>
                    <a:pt x="122655" y="17094"/>
                  </a:lnTo>
                  <a:lnTo>
                    <a:pt x="119044" y="20127"/>
                  </a:lnTo>
                  <a:lnTo>
                    <a:pt x="115048" y="22943"/>
                  </a:lnTo>
                  <a:lnTo>
                    <a:pt x="111591" y="26408"/>
                  </a:lnTo>
                  <a:lnTo>
                    <a:pt x="108492" y="30305"/>
                  </a:lnTo>
                  <a:lnTo>
                    <a:pt x="94023" y="51759"/>
                  </a:lnTo>
                  <a:lnTo>
                    <a:pt x="89637" y="57525"/>
                  </a:lnTo>
                  <a:lnTo>
                    <a:pt x="85125" y="62956"/>
                  </a:lnTo>
                  <a:lnTo>
                    <a:pt x="80530" y="68164"/>
                  </a:lnTo>
                  <a:lnTo>
                    <a:pt x="75879" y="74018"/>
                  </a:lnTo>
                  <a:lnTo>
                    <a:pt x="71191" y="80301"/>
                  </a:lnTo>
                  <a:lnTo>
                    <a:pt x="66477" y="86872"/>
                  </a:lnTo>
                  <a:lnTo>
                    <a:pt x="62542" y="92839"/>
                  </a:lnTo>
                  <a:lnTo>
                    <a:pt x="59124" y="98405"/>
                  </a:lnTo>
                  <a:lnTo>
                    <a:pt x="56052" y="103703"/>
                  </a:lnTo>
                  <a:lnTo>
                    <a:pt x="48405" y="115940"/>
                  </a:lnTo>
                  <a:lnTo>
                    <a:pt x="30561" y="143199"/>
                  </a:lnTo>
                  <a:lnTo>
                    <a:pt x="26691" y="150234"/>
                  </a:lnTo>
                  <a:lnTo>
                    <a:pt x="23317" y="157306"/>
                  </a:lnTo>
                  <a:lnTo>
                    <a:pt x="20274" y="164403"/>
                  </a:lnTo>
                  <a:lnTo>
                    <a:pt x="17453" y="171514"/>
                  </a:lnTo>
                  <a:lnTo>
                    <a:pt x="12200" y="185766"/>
                  </a:lnTo>
                  <a:lnTo>
                    <a:pt x="9336" y="197921"/>
                  </a:lnTo>
                  <a:lnTo>
                    <a:pt x="7269" y="209408"/>
                  </a:lnTo>
                  <a:lnTo>
                    <a:pt x="5607" y="215806"/>
                  </a:lnTo>
                  <a:lnTo>
                    <a:pt x="3705" y="222451"/>
                  </a:lnTo>
                  <a:lnTo>
                    <a:pt x="2437" y="229263"/>
                  </a:lnTo>
                  <a:lnTo>
                    <a:pt x="1592" y="236186"/>
                  </a:lnTo>
                  <a:lnTo>
                    <a:pt x="1028" y="243183"/>
                  </a:lnTo>
                  <a:lnTo>
                    <a:pt x="652" y="250227"/>
                  </a:lnTo>
                  <a:lnTo>
                    <a:pt x="235" y="264406"/>
                  </a:lnTo>
                  <a:lnTo>
                    <a:pt x="0" y="281983"/>
                  </a:lnTo>
                  <a:lnTo>
                    <a:pt x="2062" y="292278"/>
                  </a:lnTo>
                  <a:lnTo>
                    <a:pt x="9853" y="315615"/>
                  </a:lnTo>
                  <a:lnTo>
                    <a:pt x="14378" y="327069"/>
                  </a:lnTo>
                  <a:lnTo>
                    <a:pt x="19036" y="336657"/>
                  </a:lnTo>
                  <a:lnTo>
                    <a:pt x="23751" y="343565"/>
                  </a:lnTo>
                  <a:lnTo>
                    <a:pt x="26914" y="347312"/>
                  </a:lnTo>
                  <a:lnTo>
                    <a:pt x="30610" y="351398"/>
                  </a:lnTo>
                  <a:lnTo>
                    <a:pt x="34661" y="355709"/>
                  </a:lnTo>
                  <a:lnTo>
                    <a:pt x="38949" y="359377"/>
                  </a:lnTo>
                  <a:lnTo>
                    <a:pt x="43396" y="362616"/>
                  </a:lnTo>
                  <a:lnTo>
                    <a:pt x="47948" y="365569"/>
                  </a:lnTo>
                  <a:lnTo>
                    <a:pt x="52570" y="369125"/>
                  </a:lnTo>
                  <a:lnTo>
                    <a:pt x="57239" y="373083"/>
                  </a:lnTo>
                  <a:lnTo>
                    <a:pt x="61939" y="377310"/>
                  </a:lnTo>
                  <a:lnTo>
                    <a:pt x="66659" y="380921"/>
                  </a:lnTo>
                  <a:lnTo>
                    <a:pt x="71394" y="384122"/>
                  </a:lnTo>
                  <a:lnTo>
                    <a:pt x="76138" y="387050"/>
                  </a:lnTo>
                  <a:lnTo>
                    <a:pt x="80889" y="389796"/>
                  </a:lnTo>
                  <a:lnTo>
                    <a:pt x="90400" y="394963"/>
                  </a:lnTo>
                  <a:lnTo>
                    <a:pt x="95159" y="396659"/>
                  </a:lnTo>
                  <a:lnTo>
                    <a:pt x="99918" y="397789"/>
                  </a:lnTo>
                  <a:lnTo>
                    <a:pt x="104679" y="398542"/>
                  </a:lnTo>
                  <a:lnTo>
                    <a:pt x="109441" y="399839"/>
                  </a:lnTo>
                  <a:lnTo>
                    <a:pt x="114203" y="401497"/>
                  </a:lnTo>
                  <a:lnTo>
                    <a:pt x="118965" y="403396"/>
                  </a:lnTo>
                  <a:lnTo>
                    <a:pt x="122933" y="404661"/>
                  </a:lnTo>
                  <a:lnTo>
                    <a:pt x="126373" y="405506"/>
                  </a:lnTo>
                  <a:lnTo>
                    <a:pt x="129459" y="406068"/>
                  </a:lnTo>
                  <a:lnTo>
                    <a:pt x="135005" y="408810"/>
                  </a:lnTo>
                  <a:lnTo>
                    <a:pt x="137596" y="410653"/>
                  </a:lnTo>
                  <a:lnTo>
                    <a:pt x="140910" y="411881"/>
                  </a:lnTo>
                  <a:lnTo>
                    <a:pt x="144708" y="412699"/>
                  </a:lnTo>
                  <a:lnTo>
                    <a:pt x="148826" y="413245"/>
                  </a:lnTo>
                  <a:lnTo>
                    <a:pt x="152366" y="413609"/>
                  </a:lnTo>
                  <a:lnTo>
                    <a:pt x="155519" y="413852"/>
                  </a:lnTo>
                  <a:lnTo>
                    <a:pt x="161139" y="414121"/>
                  </a:lnTo>
                  <a:lnTo>
                    <a:pt x="169850" y="414309"/>
                  </a:lnTo>
                  <a:lnTo>
                    <a:pt x="185639" y="4143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965"/>
            <p:cNvSpPr/>
            <p:nvPr/>
          </p:nvSpPr>
          <p:spPr>
            <a:xfrm>
              <a:off x="4386262" y="3343396"/>
              <a:ext cx="221457" cy="171326"/>
            </a:xfrm>
            <a:custGeom>
              <a:avLst/>
              <a:gdLst/>
              <a:ahLst/>
              <a:cxnLst/>
              <a:rect l="0" t="0" r="0" b="0"/>
              <a:pathLst>
                <a:path w="221457" h="171326">
                  <a:moveTo>
                    <a:pt x="0" y="42741"/>
                  </a:moveTo>
                  <a:lnTo>
                    <a:pt x="0" y="35891"/>
                  </a:lnTo>
                  <a:lnTo>
                    <a:pt x="3792" y="31892"/>
                  </a:lnTo>
                  <a:lnTo>
                    <a:pt x="4910" y="29952"/>
                  </a:lnTo>
                  <a:lnTo>
                    <a:pt x="6151" y="25680"/>
                  </a:lnTo>
                  <a:lnTo>
                    <a:pt x="7276" y="24223"/>
                  </a:lnTo>
                  <a:lnTo>
                    <a:pt x="8819" y="23252"/>
                  </a:lnTo>
                  <a:lnTo>
                    <a:pt x="13445" y="21379"/>
                  </a:lnTo>
                  <a:lnTo>
                    <a:pt x="20792" y="17901"/>
                  </a:lnTo>
                  <a:lnTo>
                    <a:pt x="27232" y="13709"/>
                  </a:lnTo>
                  <a:lnTo>
                    <a:pt x="32741" y="9200"/>
                  </a:lnTo>
                  <a:lnTo>
                    <a:pt x="37835" y="4551"/>
                  </a:lnTo>
                  <a:lnTo>
                    <a:pt x="41892" y="2993"/>
                  </a:lnTo>
                  <a:lnTo>
                    <a:pt x="46978" y="1955"/>
                  </a:lnTo>
                  <a:lnTo>
                    <a:pt x="52750" y="1263"/>
                  </a:lnTo>
                  <a:lnTo>
                    <a:pt x="57391" y="802"/>
                  </a:lnTo>
                  <a:lnTo>
                    <a:pt x="61280" y="494"/>
                  </a:lnTo>
                  <a:lnTo>
                    <a:pt x="64666" y="289"/>
                  </a:lnTo>
                  <a:lnTo>
                    <a:pt x="72661" y="61"/>
                  </a:lnTo>
                  <a:lnTo>
                    <a:pt x="77016" y="0"/>
                  </a:lnTo>
                  <a:lnTo>
                    <a:pt x="81507" y="753"/>
                  </a:lnTo>
                  <a:lnTo>
                    <a:pt x="86088" y="2049"/>
                  </a:lnTo>
                  <a:lnTo>
                    <a:pt x="90729" y="3707"/>
                  </a:lnTo>
                  <a:lnTo>
                    <a:pt x="94617" y="5606"/>
                  </a:lnTo>
                  <a:lnTo>
                    <a:pt x="101054" y="9833"/>
                  </a:lnTo>
                  <a:lnTo>
                    <a:pt x="106561" y="14357"/>
                  </a:lnTo>
                  <a:lnTo>
                    <a:pt x="109141" y="16674"/>
                  </a:lnTo>
                  <a:lnTo>
                    <a:pt x="110860" y="19013"/>
                  </a:lnTo>
                  <a:lnTo>
                    <a:pt x="112771" y="23729"/>
                  </a:lnTo>
                  <a:lnTo>
                    <a:pt x="114074" y="26891"/>
                  </a:lnTo>
                  <a:lnTo>
                    <a:pt x="115738" y="30587"/>
                  </a:lnTo>
                  <a:lnTo>
                    <a:pt x="117639" y="34638"/>
                  </a:lnTo>
                  <a:lnTo>
                    <a:pt x="118114" y="38927"/>
                  </a:lnTo>
                  <a:lnTo>
                    <a:pt x="117636" y="43373"/>
                  </a:lnTo>
                  <a:lnTo>
                    <a:pt x="116524" y="47925"/>
                  </a:lnTo>
                  <a:lnTo>
                    <a:pt x="115783" y="52547"/>
                  </a:lnTo>
                  <a:lnTo>
                    <a:pt x="115288" y="57216"/>
                  </a:lnTo>
                  <a:lnTo>
                    <a:pt x="114959" y="61916"/>
                  </a:lnTo>
                  <a:lnTo>
                    <a:pt x="113945" y="66636"/>
                  </a:lnTo>
                  <a:lnTo>
                    <a:pt x="112476" y="71371"/>
                  </a:lnTo>
                  <a:lnTo>
                    <a:pt x="110703" y="76115"/>
                  </a:lnTo>
                  <a:lnTo>
                    <a:pt x="107933" y="81659"/>
                  </a:lnTo>
                  <a:lnTo>
                    <a:pt x="104499" y="87737"/>
                  </a:lnTo>
                  <a:lnTo>
                    <a:pt x="100623" y="94170"/>
                  </a:lnTo>
                  <a:lnTo>
                    <a:pt x="97244" y="100045"/>
                  </a:lnTo>
                  <a:lnTo>
                    <a:pt x="91373" y="110808"/>
                  </a:lnTo>
                  <a:lnTo>
                    <a:pt x="83607" y="125791"/>
                  </a:lnTo>
                  <a:lnTo>
                    <a:pt x="80344" y="130652"/>
                  </a:lnTo>
                  <a:lnTo>
                    <a:pt x="76581" y="135480"/>
                  </a:lnTo>
                  <a:lnTo>
                    <a:pt x="72485" y="140285"/>
                  </a:lnTo>
                  <a:lnTo>
                    <a:pt x="68961" y="144283"/>
                  </a:lnTo>
                  <a:lnTo>
                    <a:pt x="62929" y="150842"/>
                  </a:lnTo>
                  <a:lnTo>
                    <a:pt x="55070" y="158997"/>
                  </a:lnTo>
                  <a:lnTo>
                    <a:pt x="53382" y="161520"/>
                  </a:lnTo>
                  <a:lnTo>
                    <a:pt x="51507" y="166440"/>
                  </a:lnTo>
                  <a:lnTo>
                    <a:pt x="50018" y="171291"/>
                  </a:lnTo>
                  <a:lnTo>
                    <a:pt x="55712" y="171321"/>
                  </a:lnTo>
                  <a:lnTo>
                    <a:pt x="59951" y="171325"/>
                  </a:lnTo>
                  <a:lnTo>
                    <a:pt x="62192" y="170532"/>
                  </a:lnTo>
                  <a:lnTo>
                    <a:pt x="66799" y="167535"/>
                  </a:lnTo>
                  <a:lnTo>
                    <a:pt x="73609" y="165674"/>
                  </a:lnTo>
                  <a:lnTo>
                    <a:pt x="77648" y="165178"/>
                  </a:lnTo>
                  <a:lnTo>
                    <a:pt x="81134" y="164053"/>
                  </a:lnTo>
                  <a:lnTo>
                    <a:pt x="87124" y="160687"/>
                  </a:lnTo>
                  <a:lnTo>
                    <a:pt x="91420" y="158678"/>
                  </a:lnTo>
                  <a:lnTo>
                    <a:pt x="96665" y="156545"/>
                  </a:lnTo>
                  <a:lnTo>
                    <a:pt x="102544" y="154329"/>
                  </a:lnTo>
                  <a:lnTo>
                    <a:pt x="108050" y="152852"/>
                  </a:lnTo>
                  <a:lnTo>
                    <a:pt x="113309" y="151867"/>
                  </a:lnTo>
                  <a:lnTo>
                    <a:pt x="118402" y="151210"/>
                  </a:lnTo>
                  <a:lnTo>
                    <a:pt x="123384" y="149979"/>
                  </a:lnTo>
                  <a:lnTo>
                    <a:pt x="128294" y="148364"/>
                  </a:lnTo>
                  <a:lnTo>
                    <a:pt x="133154" y="146494"/>
                  </a:lnTo>
                  <a:lnTo>
                    <a:pt x="144905" y="142299"/>
                  </a:lnTo>
                  <a:lnTo>
                    <a:pt x="151372" y="140069"/>
                  </a:lnTo>
                  <a:lnTo>
                    <a:pt x="157271" y="137789"/>
                  </a:lnTo>
                  <a:lnTo>
                    <a:pt x="162791" y="135475"/>
                  </a:lnTo>
                  <a:lnTo>
                    <a:pt x="168059" y="133139"/>
                  </a:lnTo>
                  <a:lnTo>
                    <a:pt x="173158" y="129994"/>
                  </a:lnTo>
                  <a:lnTo>
                    <a:pt x="178145" y="126310"/>
                  </a:lnTo>
                  <a:lnTo>
                    <a:pt x="183057" y="122266"/>
                  </a:lnTo>
                  <a:lnTo>
                    <a:pt x="187920" y="119570"/>
                  </a:lnTo>
                  <a:lnTo>
                    <a:pt x="192748" y="117773"/>
                  </a:lnTo>
                  <a:lnTo>
                    <a:pt x="197555" y="116575"/>
                  </a:lnTo>
                  <a:lnTo>
                    <a:pt x="202347" y="114982"/>
                  </a:lnTo>
                  <a:lnTo>
                    <a:pt x="207130" y="113127"/>
                  </a:lnTo>
                  <a:lnTo>
                    <a:pt x="221456" y="1070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966"/>
            <p:cNvSpPr/>
            <p:nvPr/>
          </p:nvSpPr>
          <p:spPr>
            <a:xfrm>
              <a:off x="4579143" y="3250406"/>
              <a:ext cx="162770" cy="392907"/>
            </a:xfrm>
            <a:custGeom>
              <a:avLst/>
              <a:gdLst/>
              <a:ahLst/>
              <a:cxnLst/>
              <a:rect l="0" t="0" r="0" b="0"/>
              <a:pathLst>
                <a:path w="162770" h="392907">
                  <a:moveTo>
                    <a:pt x="0" y="0"/>
                  </a:moveTo>
                  <a:lnTo>
                    <a:pt x="10642" y="0"/>
                  </a:lnTo>
                  <a:lnTo>
                    <a:pt x="13445" y="794"/>
                  </a:lnTo>
                  <a:lnTo>
                    <a:pt x="16901" y="2116"/>
                  </a:lnTo>
                  <a:lnTo>
                    <a:pt x="20792" y="3792"/>
                  </a:lnTo>
                  <a:lnTo>
                    <a:pt x="24180" y="5703"/>
                  </a:lnTo>
                  <a:lnTo>
                    <a:pt x="27233" y="7771"/>
                  </a:lnTo>
                  <a:lnTo>
                    <a:pt x="30062" y="9943"/>
                  </a:lnTo>
                  <a:lnTo>
                    <a:pt x="34328" y="12185"/>
                  </a:lnTo>
                  <a:lnTo>
                    <a:pt x="39555" y="14473"/>
                  </a:lnTo>
                  <a:lnTo>
                    <a:pt x="45420" y="16792"/>
                  </a:lnTo>
                  <a:lnTo>
                    <a:pt x="50917" y="19132"/>
                  </a:lnTo>
                  <a:lnTo>
                    <a:pt x="61259" y="23849"/>
                  </a:lnTo>
                  <a:lnTo>
                    <a:pt x="76007" y="30967"/>
                  </a:lnTo>
                  <a:lnTo>
                    <a:pt x="81627" y="34932"/>
                  </a:lnTo>
                  <a:lnTo>
                    <a:pt x="87756" y="39957"/>
                  </a:lnTo>
                  <a:lnTo>
                    <a:pt x="94223" y="45688"/>
                  </a:lnTo>
                  <a:lnTo>
                    <a:pt x="105641" y="56289"/>
                  </a:lnTo>
                  <a:lnTo>
                    <a:pt x="120995" y="71182"/>
                  </a:lnTo>
                  <a:lnTo>
                    <a:pt x="125908" y="76030"/>
                  </a:lnTo>
                  <a:lnTo>
                    <a:pt x="130770" y="81643"/>
                  </a:lnTo>
                  <a:lnTo>
                    <a:pt x="135599" y="87766"/>
                  </a:lnTo>
                  <a:lnTo>
                    <a:pt x="140405" y="94229"/>
                  </a:lnTo>
                  <a:lnTo>
                    <a:pt x="144403" y="100920"/>
                  </a:lnTo>
                  <a:lnTo>
                    <a:pt x="147863" y="107761"/>
                  </a:lnTo>
                  <a:lnTo>
                    <a:pt x="150963" y="114703"/>
                  </a:lnTo>
                  <a:lnTo>
                    <a:pt x="153823" y="121712"/>
                  </a:lnTo>
                  <a:lnTo>
                    <a:pt x="156524" y="128766"/>
                  </a:lnTo>
                  <a:lnTo>
                    <a:pt x="159118" y="135850"/>
                  </a:lnTo>
                  <a:lnTo>
                    <a:pt x="160847" y="143748"/>
                  </a:lnTo>
                  <a:lnTo>
                    <a:pt x="162001" y="152188"/>
                  </a:lnTo>
                  <a:lnTo>
                    <a:pt x="162769" y="160990"/>
                  </a:lnTo>
                  <a:lnTo>
                    <a:pt x="162488" y="169239"/>
                  </a:lnTo>
                  <a:lnTo>
                    <a:pt x="161507" y="177120"/>
                  </a:lnTo>
                  <a:lnTo>
                    <a:pt x="160059" y="184754"/>
                  </a:lnTo>
                  <a:lnTo>
                    <a:pt x="156333" y="201705"/>
                  </a:lnTo>
                  <a:lnTo>
                    <a:pt x="154229" y="210670"/>
                  </a:lnTo>
                  <a:lnTo>
                    <a:pt x="151238" y="219821"/>
                  </a:lnTo>
                  <a:lnTo>
                    <a:pt x="147657" y="229098"/>
                  </a:lnTo>
                  <a:lnTo>
                    <a:pt x="143682" y="238457"/>
                  </a:lnTo>
                  <a:lnTo>
                    <a:pt x="140238" y="247077"/>
                  </a:lnTo>
                  <a:lnTo>
                    <a:pt x="134295" y="263006"/>
                  </a:lnTo>
                  <a:lnTo>
                    <a:pt x="130805" y="270587"/>
                  </a:lnTo>
                  <a:lnTo>
                    <a:pt x="126891" y="278023"/>
                  </a:lnTo>
                  <a:lnTo>
                    <a:pt x="122694" y="285361"/>
                  </a:lnTo>
                  <a:lnTo>
                    <a:pt x="118309" y="292634"/>
                  </a:lnTo>
                  <a:lnTo>
                    <a:pt x="109203" y="307066"/>
                  </a:lnTo>
                  <a:lnTo>
                    <a:pt x="105346" y="314248"/>
                  </a:lnTo>
                  <a:lnTo>
                    <a:pt x="101980" y="321417"/>
                  </a:lnTo>
                  <a:lnTo>
                    <a:pt x="98943" y="328578"/>
                  </a:lnTo>
                  <a:lnTo>
                    <a:pt x="95331" y="334939"/>
                  </a:lnTo>
                  <a:lnTo>
                    <a:pt x="91335" y="340768"/>
                  </a:lnTo>
                  <a:lnTo>
                    <a:pt x="87084" y="346241"/>
                  </a:lnTo>
                  <a:lnTo>
                    <a:pt x="83456" y="350684"/>
                  </a:lnTo>
                  <a:lnTo>
                    <a:pt x="80244" y="354439"/>
                  </a:lnTo>
                  <a:lnTo>
                    <a:pt x="77308" y="357736"/>
                  </a:lnTo>
                  <a:lnTo>
                    <a:pt x="74558" y="361522"/>
                  </a:lnTo>
                  <a:lnTo>
                    <a:pt x="71930" y="365633"/>
                  </a:lnTo>
                  <a:lnTo>
                    <a:pt x="69385" y="369962"/>
                  </a:lnTo>
                  <a:lnTo>
                    <a:pt x="66895" y="372848"/>
                  </a:lnTo>
                  <a:lnTo>
                    <a:pt x="64440" y="374771"/>
                  </a:lnTo>
                  <a:lnTo>
                    <a:pt x="62010" y="376054"/>
                  </a:lnTo>
                  <a:lnTo>
                    <a:pt x="60390" y="377702"/>
                  </a:lnTo>
                  <a:lnTo>
                    <a:pt x="59310" y="379595"/>
                  </a:lnTo>
                  <a:lnTo>
                    <a:pt x="58590" y="381651"/>
                  </a:lnTo>
                  <a:lnTo>
                    <a:pt x="57317" y="383021"/>
                  </a:lnTo>
                  <a:lnTo>
                    <a:pt x="55674" y="383935"/>
                  </a:lnTo>
                  <a:lnTo>
                    <a:pt x="51126" y="385401"/>
                  </a:lnTo>
                  <a:lnTo>
                    <a:pt x="50753" y="386316"/>
                  </a:lnTo>
                  <a:lnTo>
                    <a:pt x="50007" y="3929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967"/>
            <p:cNvSpPr/>
            <p:nvPr/>
          </p:nvSpPr>
          <p:spPr>
            <a:xfrm>
              <a:off x="4893476" y="3336131"/>
              <a:ext cx="235737" cy="27583"/>
            </a:xfrm>
            <a:custGeom>
              <a:avLst/>
              <a:gdLst/>
              <a:ahLst/>
              <a:cxnLst/>
              <a:rect l="0" t="0" r="0" b="0"/>
              <a:pathLst>
                <a:path w="235737" h="27583">
                  <a:moveTo>
                    <a:pt x="14280" y="21431"/>
                  </a:moveTo>
                  <a:lnTo>
                    <a:pt x="0" y="21431"/>
                  </a:lnTo>
                  <a:lnTo>
                    <a:pt x="3787" y="21431"/>
                  </a:lnTo>
                  <a:lnTo>
                    <a:pt x="5697" y="22225"/>
                  </a:lnTo>
                  <a:lnTo>
                    <a:pt x="7764" y="23548"/>
                  </a:lnTo>
                  <a:lnTo>
                    <a:pt x="9936" y="25223"/>
                  </a:lnTo>
                  <a:lnTo>
                    <a:pt x="12178" y="26340"/>
                  </a:lnTo>
                  <a:lnTo>
                    <a:pt x="14466" y="27085"/>
                  </a:lnTo>
                  <a:lnTo>
                    <a:pt x="16785" y="27582"/>
                  </a:lnTo>
                  <a:lnTo>
                    <a:pt x="19919" y="27119"/>
                  </a:lnTo>
                  <a:lnTo>
                    <a:pt x="23595" y="26017"/>
                  </a:lnTo>
                  <a:lnTo>
                    <a:pt x="27634" y="24488"/>
                  </a:lnTo>
                  <a:lnTo>
                    <a:pt x="31914" y="23469"/>
                  </a:lnTo>
                  <a:lnTo>
                    <a:pt x="36354" y="22790"/>
                  </a:lnTo>
                  <a:lnTo>
                    <a:pt x="40903" y="22337"/>
                  </a:lnTo>
                  <a:lnTo>
                    <a:pt x="46316" y="22035"/>
                  </a:lnTo>
                  <a:lnTo>
                    <a:pt x="58681" y="21700"/>
                  </a:lnTo>
                  <a:lnTo>
                    <a:pt x="65312" y="20816"/>
                  </a:lnTo>
                  <a:lnTo>
                    <a:pt x="72113" y="19434"/>
                  </a:lnTo>
                  <a:lnTo>
                    <a:pt x="79029" y="17718"/>
                  </a:lnTo>
                  <a:lnTo>
                    <a:pt x="86021" y="16575"/>
                  </a:lnTo>
                  <a:lnTo>
                    <a:pt x="93064" y="15812"/>
                  </a:lnTo>
                  <a:lnTo>
                    <a:pt x="100140" y="15304"/>
                  </a:lnTo>
                  <a:lnTo>
                    <a:pt x="107239" y="14171"/>
                  </a:lnTo>
                  <a:lnTo>
                    <a:pt x="114352" y="12623"/>
                  </a:lnTo>
                  <a:lnTo>
                    <a:pt x="121476" y="10796"/>
                  </a:lnTo>
                  <a:lnTo>
                    <a:pt x="128606" y="9579"/>
                  </a:lnTo>
                  <a:lnTo>
                    <a:pt x="135741" y="8767"/>
                  </a:lnTo>
                  <a:lnTo>
                    <a:pt x="142879" y="8226"/>
                  </a:lnTo>
                  <a:lnTo>
                    <a:pt x="149225" y="7865"/>
                  </a:lnTo>
                  <a:lnTo>
                    <a:pt x="160510" y="7464"/>
                  </a:lnTo>
                  <a:lnTo>
                    <a:pt x="165741" y="6564"/>
                  </a:lnTo>
                  <a:lnTo>
                    <a:pt x="170817" y="5170"/>
                  </a:lnTo>
                  <a:lnTo>
                    <a:pt x="175788" y="3446"/>
                  </a:lnTo>
                  <a:lnTo>
                    <a:pt x="181483" y="2297"/>
                  </a:lnTo>
                  <a:lnTo>
                    <a:pt x="187661" y="1531"/>
                  </a:lnTo>
                  <a:lnTo>
                    <a:pt x="199288" y="681"/>
                  </a:lnTo>
                  <a:lnTo>
                    <a:pt x="207102" y="302"/>
                  </a:lnTo>
                  <a:lnTo>
                    <a:pt x="213220" y="134"/>
                  </a:lnTo>
                  <a:lnTo>
                    <a:pt x="228497" y="12"/>
                  </a:lnTo>
                  <a:lnTo>
                    <a:pt x="23573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968"/>
            <p:cNvSpPr/>
            <p:nvPr/>
          </p:nvSpPr>
          <p:spPr>
            <a:xfrm>
              <a:off x="4922043" y="3429000"/>
              <a:ext cx="221458" cy="14286"/>
            </a:xfrm>
            <a:custGeom>
              <a:avLst/>
              <a:gdLst/>
              <a:ahLst/>
              <a:cxnLst/>
              <a:rect l="0" t="0" r="0" b="0"/>
              <a:pathLst>
                <a:path w="221458" h="14286">
                  <a:moveTo>
                    <a:pt x="0" y="7143"/>
                  </a:moveTo>
                  <a:lnTo>
                    <a:pt x="0" y="13993"/>
                  </a:lnTo>
                  <a:lnTo>
                    <a:pt x="5703" y="14229"/>
                  </a:lnTo>
                  <a:lnTo>
                    <a:pt x="33793" y="14285"/>
                  </a:lnTo>
                  <a:lnTo>
                    <a:pt x="38404" y="13492"/>
                  </a:lnTo>
                  <a:lnTo>
                    <a:pt x="43065" y="12169"/>
                  </a:lnTo>
                  <a:lnTo>
                    <a:pt x="47760" y="10494"/>
                  </a:lnTo>
                  <a:lnTo>
                    <a:pt x="53271" y="9377"/>
                  </a:lnTo>
                  <a:lnTo>
                    <a:pt x="59327" y="8633"/>
                  </a:lnTo>
                  <a:lnTo>
                    <a:pt x="65745" y="8136"/>
                  </a:lnTo>
                  <a:lnTo>
                    <a:pt x="72405" y="7805"/>
                  </a:lnTo>
                  <a:lnTo>
                    <a:pt x="86155" y="7437"/>
                  </a:lnTo>
                  <a:lnTo>
                    <a:pt x="93155" y="6546"/>
                  </a:lnTo>
                  <a:lnTo>
                    <a:pt x="100204" y="5157"/>
                  </a:lnTo>
                  <a:lnTo>
                    <a:pt x="107284" y="3438"/>
                  </a:lnTo>
                  <a:lnTo>
                    <a:pt x="114385" y="2292"/>
                  </a:lnTo>
                  <a:lnTo>
                    <a:pt x="121501" y="1528"/>
                  </a:lnTo>
                  <a:lnTo>
                    <a:pt x="128626" y="1018"/>
                  </a:lnTo>
                  <a:lnTo>
                    <a:pt x="134963" y="679"/>
                  </a:lnTo>
                  <a:lnTo>
                    <a:pt x="146238" y="301"/>
                  </a:lnTo>
                  <a:lnTo>
                    <a:pt x="166411" y="59"/>
                  </a:lnTo>
                  <a:lnTo>
                    <a:pt x="219626" y="0"/>
                  </a:lnTo>
                  <a:lnTo>
                    <a:pt x="220236" y="794"/>
                  </a:lnTo>
                  <a:lnTo>
                    <a:pt x="220643" y="2116"/>
                  </a:lnTo>
                  <a:lnTo>
                    <a:pt x="221457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969"/>
            <p:cNvSpPr/>
            <p:nvPr/>
          </p:nvSpPr>
          <p:spPr>
            <a:xfrm>
              <a:off x="5322093" y="3271934"/>
              <a:ext cx="164308" cy="328517"/>
            </a:xfrm>
            <a:custGeom>
              <a:avLst/>
              <a:gdLst/>
              <a:ahLst/>
              <a:cxnLst/>
              <a:rect l="0" t="0" r="0" b="0"/>
              <a:pathLst>
                <a:path w="164308" h="328517">
                  <a:moveTo>
                    <a:pt x="0" y="42766"/>
                  </a:moveTo>
                  <a:lnTo>
                    <a:pt x="0" y="36615"/>
                  </a:lnTo>
                  <a:lnTo>
                    <a:pt x="4910" y="30115"/>
                  </a:lnTo>
                  <a:lnTo>
                    <a:pt x="6151" y="25766"/>
                  </a:lnTo>
                  <a:lnTo>
                    <a:pt x="7276" y="24289"/>
                  </a:lnTo>
                  <a:lnTo>
                    <a:pt x="8819" y="23304"/>
                  </a:lnTo>
                  <a:lnTo>
                    <a:pt x="13445" y="21416"/>
                  </a:lnTo>
                  <a:lnTo>
                    <a:pt x="20792" y="17931"/>
                  </a:lnTo>
                  <a:lnTo>
                    <a:pt x="24180" y="15890"/>
                  </a:lnTo>
                  <a:lnTo>
                    <a:pt x="27233" y="13736"/>
                  </a:lnTo>
                  <a:lnTo>
                    <a:pt x="30062" y="11506"/>
                  </a:lnTo>
                  <a:lnTo>
                    <a:pt x="32741" y="10020"/>
                  </a:lnTo>
                  <a:lnTo>
                    <a:pt x="41099" y="7134"/>
                  </a:lnTo>
                  <a:lnTo>
                    <a:pt x="44861" y="5517"/>
                  </a:lnTo>
                  <a:lnTo>
                    <a:pt x="48958" y="3646"/>
                  </a:lnTo>
                  <a:lnTo>
                    <a:pt x="52482" y="2398"/>
                  </a:lnTo>
                  <a:lnTo>
                    <a:pt x="55626" y="1566"/>
                  </a:lnTo>
                  <a:lnTo>
                    <a:pt x="58515" y="1012"/>
                  </a:lnTo>
                  <a:lnTo>
                    <a:pt x="62029" y="642"/>
                  </a:lnTo>
                  <a:lnTo>
                    <a:pt x="65959" y="396"/>
                  </a:lnTo>
                  <a:lnTo>
                    <a:pt x="73765" y="122"/>
                  </a:lnTo>
                  <a:lnTo>
                    <a:pt x="79881" y="0"/>
                  </a:lnTo>
                  <a:lnTo>
                    <a:pt x="83416" y="762"/>
                  </a:lnTo>
                  <a:lnTo>
                    <a:pt x="87361" y="2063"/>
                  </a:lnTo>
                  <a:lnTo>
                    <a:pt x="91578" y="3724"/>
                  </a:lnTo>
                  <a:lnTo>
                    <a:pt x="95184" y="5626"/>
                  </a:lnTo>
                  <a:lnTo>
                    <a:pt x="98381" y="7687"/>
                  </a:lnTo>
                  <a:lnTo>
                    <a:pt x="101306" y="9855"/>
                  </a:lnTo>
                  <a:lnTo>
                    <a:pt x="104050" y="12094"/>
                  </a:lnTo>
                  <a:lnTo>
                    <a:pt x="106673" y="14380"/>
                  </a:lnTo>
                  <a:lnTo>
                    <a:pt x="109215" y="16698"/>
                  </a:lnTo>
                  <a:lnTo>
                    <a:pt x="114157" y="23507"/>
                  </a:lnTo>
                  <a:lnTo>
                    <a:pt x="118999" y="31031"/>
                  </a:lnTo>
                  <a:lnTo>
                    <a:pt x="123797" y="37021"/>
                  </a:lnTo>
                  <a:lnTo>
                    <a:pt x="128575" y="46563"/>
                  </a:lnTo>
                  <a:lnTo>
                    <a:pt x="130960" y="52440"/>
                  </a:lnTo>
                  <a:lnTo>
                    <a:pt x="132551" y="57947"/>
                  </a:lnTo>
                  <a:lnTo>
                    <a:pt x="133611" y="63205"/>
                  </a:lnTo>
                  <a:lnTo>
                    <a:pt x="134318" y="68298"/>
                  </a:lnTo>
                  <a:lnTo>
                    <a:pt x="134789" y="74075"/>
                  </a:lnTo>
                  <a:lnTo>
                    <a:pt x="135103" y="80307"/>
                  </a:lnTo>
                  <a:lnTo>
                    <a:pt x="135313" y="86843"/>
                  </a:lnTo>
                  <a:lnTo>
                    <a:pt x="134658" y="92788"/>
                  </a:lnTo>
                  <a:lnTo>
                    <a:pt x="133429" y="98339"/>
                  </a:lnTo>
                  <a:lnTo>
                    <a:pt x="129945" y="109534"/>
                  </a:lnTo>
                  <a:lnTo>
                    <a:pt x="125752" y="122446"/>
                  </a:lnTo>
                  <a:lnTo>
                    <a:pt x="124316" y="129223"/>
                  </a:lnTo>
                  <a:lnTo>
                    <a:pt x="123359" y="136123"/>
                  </a:lnTo>
                  <a:lnTo>
                    <a:pt x="122721" y="143104"/>
                  </a:lnTo>
                  <a:lnTo>
                    <a:pt x="121501" y="149345"/>
                  </a:lnTo>
                  <a:lnTo>
                    <a:pt x="119895" y="155094"/>
                  </a:lnTo>
                  <a:lnTo>
                    <a:pt x="111613" y="179518"/>
                  </a:lnTo>
                  <a:lnTo>
                    <a:pt x="110128" y="185528"/>
                  </a:lnTo>
                  <a:lnTo>
                    <a:pt x="109137" y="191122"/>
                  </a:lnTo>
                  <a:lnTo>
                    <a:pt x="108477" y="196439"/>
                  </a:lnTo>
                  <a:lnTo>
                    <a:pt x="105627" y="206579"/>
                  </a:lnTo>
                  <a:lnTo>
                    <a:pt x="101714" y="215584"/>
                  </a:lnTo>
                  <a:lnTo>
                    <a:pt x="95049" y="225910"/>
                  </a:lnTo>
                  <a:lnTo>
                    <a:pt x="90399" y="234230"/>
                  </a:lnTo>
                  <a:lnTo>
                    <a:pt x="85686" y="241103"/>
                  </a:lnTo>
                  <a:lnTo>
                    <a:pt x="80945" y="246803"/>
                  </a:lnTo>
                  <a:lnTo>
                    <a:pt x="76192" y="251982"/>
                  </a:lnTo>
                  <a:lnTo>
                    <a:pt x="69054" y="259360"/>
                  </a:lnTo>
                  <a:lnTo>
                    <a:pt x="61912" y="266574"/>
                  </a:lnTo>
                  <a:lnTo>
                    <a:pt x="58737" y="268171"/>
                  </a:lnTo>
                  <a:lnTo>
                    <a:pt x="55033" y="269236"/>
                  </a:lnTo>
                  <a:lnTo>
                    <a:pt x="50977" y="269946"/>
                  </a:lnTo>
                  <a:lnTo>
                    <a:pt x="47478" y="270419"/>
                  </a:lnTo>
                  <a:lnTo>
                    <a:pt x="44352" y="270735"/>
                  </a:lnTo>
                  <a:lnTo>
                    <a:pt x="37424" y="271241"/>
                  </a:lnTo>
                  <a:lnTo>
                    <a:pt x="32244" y="271310"/>
                  </a:lnTo>
                  <a:lnTo>
                    <a:pt x="19775" y="271355"/>
                  </a:lnTo>
                  <a:lnTo>
                    <a:pt x="17946" y="270564"/>
                  </a:lnTo>
                  <a:lnTo>
                    <a:pt x="16726" y="269244"/>
                  </a:lnTo>
                  <a:lnTo>
                    <a:pt x="15914" y="267570"/>
                  </a:lnTo>
                  <a:lnTo>
                    <a:pt x="10977" y="261422"/>
                  </a:lnTo>
                  <a:lnTo>
                    <a:pt x="6731" y="256892"/>
                  </a:lnTo>
                  <a:lnTo>
                    <a:pt x="4487" y="254573"/>
                  </a:lnTo>
                  <a:lnTo>
                    <a:pt x="2992" y="252233"/>
                  </a:lnTo>
                  <a:lnTo>
                    <a:pt x="1330" y="247517"/>
                  </a:lnTo>
                  <a:lnTo>
                    <a:pt x="263" y="238021"/>
                  </a:lnTo>
                  <a:lnTo>
                    <a:pt x="52" y="228502"/>
                  </a:lnTo>
                  <a:lnTo>
                    <a:pt x="35" y="226121"/>
                  </a:lnTo>
                  <a:lnTo>
                    <a:pt x="817" y="223740"/>
                  </a:lnTo>
                  <a:lnTo>
                    <a:pt x="4917" y="216597"/>
                  </a:lnTo>
                  <a:lnTo>
                    <a:pt x="6154" y="211834"/>
                  </a:lnTo>
                  <a:lnTo>
                    <a:pt x="8071" y="209453"/>
                  </a:lnTo>
                  <a:lnTo>
                    <a:pt x="10938" y="207072"/>
                  </a:lnTo>
                  <a:lnTo>
                    <a:pt x="14435" y="204691"/>
                  </a:lnTo>
                  <a:lnTo>
                    <a:pt x="17561" y="203103"/>
                  </a:lnTo>
                  <a:lnTo>
                    <a:pt x="20439" y="202045"/>
                  </a:lnTo>
                  <a:lnTo>
                    <a:pt x="23151" y="201339"/>
                  </a:lnTo>
                  <a:lnTo>
                    <a:pt x="28281" y="200555"/>
                  </a:lnTo>
                  <a:lnTo>
                    <a:pt x="30760" y="200346"/>
                  </a:lnTo>
                  <a:lnTo>
                    <a:pt x="34001" y="200207"/>
                  </a:lnTo>
                  <a:lnTo>
                    <a:pt x="41835" y="200052"/>
                  </a:lnTo>
                  <a:lnTo>
                    <a:pt x="55170" y="199964"/>
                  </a:lnTo>
                  <a:lnTo>
                    <a:pt x="59799" y="200747"/>
                  </a:lnTo>
                  <a:lnTo>
                    <a:pt x="64472" y="202061"/>
                  </a:lnTo>
                  <a:lnTo>
                    <a:pt x="69175" y="203731"/>
                  </a:lnTo>
                  <a:lnTo>
                    <a:pt x="73105" y="205639"/>
                  </a:lnTo>
                  <a:lnTo>
                    <a:pt x="76518" y="207703"/>
                  </a:lnTo>
                  <a:lnTo>
                    <a:pt x="79587" y="209875"/>
                  </a:lnTo>
                  <a:lnTo>
                    <a:pt x="83220" y="212909"/>
                  </a:lnTo>
                  <a:lnTo>
                    <a:pt x="87231" y="216519"/>
                  </a:lnTo>
                  <a:lnTo>
                    <a:pt x="95919" y="224764"/>
                  </a:lnTo>
                  <a:lnTo>
                    <a:pt x="127226" y="255730"/>
                  </a:lnTo>
                  <a:lnTo>
                    <a:pt x="130855" y="260148"/>
                  </a:lnTo>
                  <a:lnTo>
                    <a:pt x="134068" y="264681"/>
                  </a:lnTo>
                  <a:lnTo>
                    <a:pt x="137004" y="269290"/>
                  </a:lnTo>
                  <a:lnTo>
                    <a:pt x="140266" y="278645"/>
                  </a:lnTo>
                  <a:lnTo>
                    <a:pt x="142509" y="288095"/>
                  </a:lnTo>
                  <a:lnTo>
                    <a:pt x="146152" y="297586"/>
                  </a:lnTo>
                  <a:lnTo>
                    <a:pt x="148301" y="304980"/>
                  </a:lnTo>
                  <a:lnTo>
                    <a:pt x="148874" y="308062"/>
                  </a:lnTo>
                  <a:lnTo>
                    <a:pt x="151627" y="313604"/>
                  </a:lnTo>
                  <a:lnTo>
                    <a:pt x="153472" y="316194"/>
                  </a:lnTo>
                  <a:lnTo>
                    <a:pt x="155496" y="317920"/>
                  </a:lnTo>
                  <a:lnTo>
                    <a:pt x="157639" y="319070"/>
                  </a:lnTo>
                  <a:lnTo>
                    <a:pt x="162990" y="320918"/>
                  </a:lnTo>
                  <a:lnTo>
                    <a:pt x="163428" y="321863"/>
                  </a:lnTo>
                  <a:lnTo>
                    <a:pt x="164307" y="3285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970"/>
            <p:cNvSpPr/>
            <p:nvPr/>
          </p:nvSpPr>
          <p:spPr>
            <a:xfrm>
              <a:off x="5493543" y="3121942"/>
              <a:ext cx="200026" cy="135597"/>
            </a:xfrm>
            <a:custGeom>
              <a:avLst/>
              <a:gdLst/>
              <a:ahLst/>
              <a:cxnLst/>
              <a:rect l="0" t="0" r="0" b="0"/>
              <a:pathLst>
                <a:path w="200026" h="135597">
                  <a:moveTo>
                    <a:pt x="0" y="42739"/>
                  </a:moveTo>
                  <a:lnTo>
                    <a:pt x="3793" y="42739"/>
                  </a:lnTo>
                  <a:lnTo>
                    <a:pt x="4910" y="41945"/>
                  </a:lnTo>
                  <a:lnTo>
                    <a:pt x="5655" y="40622"/>
                  </a:lnTo>
                  <a:lnTo>
                    <a:pt x="6850" y="36588"/>
                  </a:lnTo>
                  <a:lnTo>
                    <a:pt x="9130" y="33920"/>
                  </a:lnTo>
                  <a:lnTo>
                    <a:pt x="12789" y="30088"/>
                  </a:lnTo>
                  <a:lnTo>
                    <a:pt x="17061" y="25739"/>
                  </a:lnTo>
                  <a:lnTo>
                    <a:pt x="20106" y="23468"/>
                  </a:lnTo>
                  <a:lnTo>
                    <a:pt x="23723" y="21160"/>
                  </a:lnTo>
                  <a:lnTo>
                    <a:pt x="27721" y="18828"/>
                  </a:lnTo>
                  <a:lnTo>
                    <a:pt x="31181" y="16480"/>
                  </a:lnTo>
                  <a:lnTo>
                    <a:pt x="34281" y="14120"/>
                  </a:lnTo>
                  <a:lnTo>
                    <a:pt x="37142" y="11754"/>
                  </a:lnTo>
                  <a:lnTo>
                    <a:pt x="40637" y="9382"/>
                  </a:lnTo>
                  <a:lnTo>
                    <a:pt x="44554" y="7007"/>
                  </a:lnTo>
                  <a:lnTo>
                    <a:pt x="48752" y="4630"/>
                  </a:lnTo>
                  <a:lnTo>
                    <a:pt x="53139" y="3046"/>
                  </a:lnTo>
                  <a:lnTo>
                    <a:pt x="57651" y="1989"/>
                  </a:lnTo>
                  <a:lnTo>
                    <a:pt x="62247" y="1285"/>
                  </a:lnTo>
                  <a:lnTo>
                    <a:pt x="66898" y="815"/>
                  </a:lnTo>
                  <a:lnTo>
                    <a:pt x="71587" y="502"/>
                  </a:lnTo>
                  <a:lnTo>
                    <a:pt x="80235" y="155"/>
                  </a:lnTo>
                  <a:lnTo>
                    <a:pt x="86724" y="0"/>
                  </a:lnTo>
                  <a:lnTo>
                    <a:pt x="90360" y="752"/>
                  </a:lnTo>
                  <a:lnTo>
                    <a:pt x="94372" y="2048"/>
                  </a:lnTo>
                  <a:lnTo>
                    <a:pt x="98633" y="3705"/>
                  </a:lnTo>
                  <a:lnTo>
                    <a:pt x="103062" y="4810"/>
                  </a:lnTo>
                  <a:lnTo>
                    <a:pt x="107602" y="5547"/>
                  </a:lnTo>
                  <a:lnTo>
                    <a:pt x="112216" y="6038"/>
                  </a:lnTo>
                  <a:lnTo>
                    <a:pt x="116086" y="7159"/>
                  </a:lnTo>
                  <a:lnTo>
                    <a:pt x="119459" y="8700"/>
                  </a:lnTo>
                  <a:lnTo>
                    <a:pt x="125324" y="12529"/>
                  </a:lnTo>
                  <a:lnTo>
                    <a:pt x="127999" y="14662"/>
                  </a:lnTo>
                  <a:lnTo>
                    <a:pt x="130577" y="16877"/>
                  </a:lnTo>
                  <a:lnTo>
                    <a:pt x="133089" y="19148"/>
                  </a:lnTo>
                  <a:lnTo>
                    <a:pt x="137996" y="23787"/>
                  </a:lnTo>
                  <a:lnTo>
                    <a:pt x="139623" y="26929"/>
                  </a:lnTo>
                  <a:lnTo>
                    <a:pt x="140707" y="30612"/>
                  </a:lnTo>
                  <a:lnTo>
                    <a:pt x="141430" y="34654"/>
                  </a:lnTo>
                  <a:lnTo>
                    <a:pt x="142705" y="38143"/>
                  </a:lnTo>
                  <a:lnTo>
                    <a:pt x="144350" y="41262"/>
                  </a:lnTo>
                  <a:lnTo>
                    <a:pt x="146239" y="44136"/>
                  </a:lnTo>
                  <a:lnTo>
                    <a:pt x="147499" y="47639"/>
                  </a:lnTo>
                  <a:lnTo>
                    <a:pt x="148339" y="51562"/>
                  </a:lnTo>
                  <a:lnTo>
                    <a:pt x="148899" y="55765"/>
                  </a:lnTo>
                  <a:lnTo>
                    <a:pt x="148478" y="60154"/>
                  </a:lnTo>
                  <a:lnTo>
                    <a:pt x="147404" y="64668"/>
                  </a:lnTo>
                  <a:lnTo>
                    <a:pt x="145895" y="69264"/>
                  </a:lnTo>
                  <a:lnTo>
                    <a:pt x="144888" y="73122"/>
                  </a:lnTo>
                  <a:lnTo>
                    <a:pt x="144217" y="76488"/>
                  </a:lnTo>
                  <a:lnTo>
                    <a:pt x="143770" y="79526"/>
                  </a:lnTo>
                  <a:lnTo>
                    <a:pt x="142678" y="83139"/>
                  </a:lnTo>
                  <a:lnTo>
                    <a:pt x="141156" y="87134"/>
                  </a:lnTo>
                  <a:lnTo>
                    <a:pt x="139348" y="91386"/>
                  </a:lnTo>
                  <a:lnTo>
                    <a:pt x="137349" y="95014"/>
                  </a:lnTo>
                  <a:lnTo>
                    <a:pt x="135222" y="98226"/>
                  </a:lnTo>
                  <a:lnTo>
                    <a:pt x="133011" y="101162"/>
                  </a:lnTo>
                  <a:lnTo>
                    <a:pt x="130743" y="104706"/>
                  </a:lnTo>
                  <a:lnTo>
                    <a:pt x="128437" y="108657"/>
                  </a:lnTo>
                  <a:lnTo>
                    <a:pt x="126106" y="112878"/>
                  </a:lnTo>
                  <a:lnTo>
                    <a:pt x="123759" y="116486"/>
                  </a:lnTo>
                  <a:lnTo>
                    <a:pt x="121399" y="119685"/>
                  </a:lnTo>
                  <a:lnTo>
                    <a:pt x="119033" y="122611"/>
                  </a:lnTo>
                  <a:lnTo>
                    <a:pt x="116662" y="125356"/>
                  </a:lnTo>
                  <a:lnTo>
                    <a:pt x="114287" y="127979"/>
                  </a:lnTo>
                  <a:lnTo>
                    <a:pt x="111910" y="130522"/>
                  </a:lnTo>
                  <a:lnTo>
                    <a:pt x="109532" y="132217"/>
                  </a:lnTo>
                  <a:lnTo>
                    <a:pt x="104773" y="134101"/>
                  </a:lnTo>
                  <a:lnTo>
                    <a:pt x="100012" y="134938"/>
                  </a:lnTo>
                  <a:lnTo>
                    <a:pt x="94280" y="135475"/>
                  </a:lnTo>
                  <a:lnTo>
                    <a:pt x="89495" y="135568"/>
                  </a:lnTo>
                  <a:lnTo>
                    <a:pt x="83050" y="135596"/>
                  </a:lnTo>
                  <a:lnTo>
                    <a:pt x="81560" y="134806"/>
                  </a:lnTo>
                  <a:lnTo>
                    <a:pt x="80567" y="133486"/>
                  </a:lnTo>
                  <a:lnTo>
                    <a:pt x="78974" y="129456"/>
                  </a:lnTo>
                  <a:lnTo>
                    <a:pt x="78756" y="126788"/>
                  </a:lnTo>
                  <a:lnTo>
                    <a:pt x="78659" y="122956"/>
                  </a:lnTo>
                  <a:lnTo>
                    <a:pt x="78592" y="111697"/>
                  </a:lnTo>
                  <a:lnTo>
                    <a:pt x="79382" y="110142"/>
                  </a:lnTo>
                  <a:lnTo>
                    <a:pt x="80703" y="109106"/>
                  </a:lnTo>
                  <a:lnTo>
                    <a:pt x="82377" y="108415"/>
                  </a:lnTo>
                  <a:lnTo>
                    <a:pt x="86354" y="105530"/>
                  </a:lnTo>
                  <a:lnTo>
                    <a:pt x="88526" y="103650"/>
                  </a:lnTo>
                  <a:lnTo>
                    <a:pt x="90768" y="102396"/>
                  </a:lnTo>
                  <a:lnTo>
                    <a:pt x="95374" y="101003"/>
                  </a:lnTo>
                  <a:lnTo>
                    <a:pt x="98508" y="100632"/>
                  </a:lnTo>
                  <a:lnTo>
                    <a:pt x="102185" y="100384"/>
                  </a:lnTo>
                  <a:lnTo>
                    <a:pt x="109709" y="100109"/>
                  </a:lnTo>
                  <a:lnTo>
                    <a:pt x="115699" y="99987"/>
                  </a:lnTo>
                  <a:lnTo>
                    <a:pt x="127327" y="99918"/>
                  </a:lnTo>
                  <a:lnTo>
                    <a:pt x="130922" y="100702"/>
                  </a:lnTo>
                  <a:lnTo>
                    <a:pt x="137033" y="103690"/>
                  </a:lnTo>
                  <a:lnTo>
                    <a:pt x="140568" y="104804"/>
                  </a:lnTo>
                  <a:lnTo>
                    <a:pt x="144512" y="105547"/>
                  </a:lnTo>
                  <a:lnTo>
                    <a:pt x="148729" y="106042"/>
                  </a:lnTo>
                  <a:lnTo>
                    <a:pt x="152334" y="107166"/>
                  </a:lnTo>
                  <a:lnTo>
                    <a:pt x="158456" y="110532"/>
                  </a:lnTo>
                  <a:lnTo>
                    <a:pt x="161994" y="112540"/>
                  </a:lnTo>
                  <a:lnTo>
                    <a:pt x="170158" y="116889"/>
                  </a:lnTo>
                  <a:lnTo>
                    <a:pt x="173764" y="118366"/>
                  </a:lnTo>
                  <a:lnTo>
                    <a:pt x="179887" y="120007"/>
                  </a:lnTo>
                  <a:lnTo>
                    <a:pt x="185254" y="122853"/>
                  </a:lnTo>
                  <a:lnTo>
                    <a:pt x="187797" y="124723"/>
                  </a:lnTo>
                  <a:lnTo>
                    <a:pt x="192738" y="126801"/>
                  </a:lnTo>
                  <a:lnTo>
                    <a:pt x="200025" y="1284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971"/>
            <p:cNvSpPr/>
            <p:nvPr/>
          </p:nvSpPr>
          <p:spPr>
            <a:xfrm>
              <a:off x="5757862" y="3421856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7144"/>
                  </a:moveTo>
                  <a:lnTo>
                    <a:pt x="23151" y="7144"/>
                  </a:lnTo>
                  <a:lnTo>
                    <a:pt x="25753" y="6350"/>
                  </a:lnTo>
                  <a:lnTo>
                    <a:pt x="28281" y="5027"/>
                  </a:lnTo>
                  <a:lnTo>
                    <a:pt x="30760" y="3351"/>
                  </a:lnTo>
                  <a:lnTo>
                    <a:pt x="34000" y="2234"/>
                  </a:lnTo>
                  <a:lnTo>
                    <a:pt x="37748" y="1489"/>
                  </a:lnTo>
                  <a:lnTo>
                    <a:pt x="41834" y="993"/>
                  </a:lnTo>
                  <a:lnTo>
                    <a:pt x="46146" y="662"/>
                  </a:lnTo>
                  <a:lnTo>
                    <a:pt x="50607" y="441"/>
                  </a:lnTo>
                  <a:lnTo>
                    <a:pt x="62355" y="131"/>
                  </a:lnTo>
                  <a:lnTo>
                    <a:pt x="104865" y="2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972"/>
            <p:cNvSpPr/>
            <p:nvPr/>
          </p:nvSpPr>
          <p:spPr>
            <a:xfrm>
              <a:off x="5979318" y="3244371"/>
              <a:ext cx="242889" cy="284515"/>
            </a:xfrm>
            <a:custGeom>
              <a:avLst/>
              <a:gdLst/>
              <a:ahLst/>
              <a:cxnLst/>
              <a:rect l="0" t="0" r="0" b="0"/>
              <a:pathLst>
                <a:path w="242889" h="284515">
                  <a:moveTo>
                    <a:pt x="0" y="41754"/>
                  </a:moveTo>
                  <a:lnTo>
                    <a:pt x="0" y="37961"/>
                  </a:lnTo>
                  <a:lnTo>
                    <a:pt x="1588" y="36844"/>
                  </a:lnTo>
                  <a:lnTo>
                    <a:pt x="7585" y="35603"/>
                  </a:lnTo>
                  <a:lnTo>
                    <a:pt x="9819" y="34478"/>
                  </a:lnTo>
                  <a:lnTo>
                    <a:pt x="11309" y="32935"/>
                  </a:lnTo>
                  <a:lnTo>
                    <a:pt x="13758" y="29103"/>
                  </a:lnTo>
                  <a:lnTo>
                    <a:pt x="17491" y="24754"/>
                  </a:lnTo>
                  <a:lnTo>
                    <a:pt x="20392" y="23277"/>
                  </a:lnTo>
                  <a:lnTo>
                    <a:pt x="32060" y="20404"/>
                  </a:lnTo>
                  <a:lnTo>
                    <a:pt x="36455" y="18789"/>
                  </a:lnTo>
                  <a:lnTo>
                    <a:pt x="40972" y="16919"/>
                  </a:lnTo>
                  <a:lnTo>
                    <a:pt x="45571" y="14878"/>
                  </a:lnTo>
                  <a:lnTo>
                    <a:pt x="54914" y="10494"/>
                  </a:lnTo>
                  <a:lnTo>
                    <a:pt x="59628" y="9008"/>
                  </a:lnTo>
                  <a:lnTo>
                    <a:pt x="64358" y="8017"/>
                  </a:lnTo>
                  <a:lnTo>
                    <a:pt x="69100" y="7356"/>
                  </a:lnTo>
                  <a:lnTo>
                    <a:pt x="74641" y="6122"/>
                  </a:lnTo>
                  <a:lnTo>
                    <a:pt x="80717" y="4505"/>
                  </a:lnTo>
                  <a:lnTo>
                    <a:pt x="87149" y="2634"/>
                  </a:lnTo>
                  <a:lnTo>
                    <a:pt x="93025" y="1386"/>
                  </a:lnTo>
                  <a:lnTo>
                    <a:pt x="98529" y="555"/>
                  </a:lnTo>
                  <a:lnTo>
                    <a:pt x="103786" y="0"/>
                  </a:lnTo>
                  <a:lnTo>
                    <a:pt x="108878" y="424"/>
                  </a:lnTo>
                  <a:lnTo>
                    <a:pt x="113861" y="1501"/>
                  </a:lnTo>
                  <a:lnTo>
                    <a:pt x="118770" y="3012"/>
                  </a:lnTo>
                  <a:lnTo>
                    <a:pt x="123630" y="4019"/>
                  </a:lnTo>
                  <a:lnTo>
                    <a:pt x="128458" y="4691"/>
                  </a:lnTo>
                  <a:lnTo>
                    <a:pt x="133263" y="5139"/>
                  </a:lnTo>
                  <a:lnTo>
                    <a:pt x="138055" y="6231"/>
                  </a:lnTo>
                  <a:lnTo>
                    <a:pt x="142837" y="7754"/>
                  </a:lnTo>
                  <a:lnTo>
                    <a:pt x="147612" y="9562"/>
                  </a:lnTo>
                  <a:lnTo>
                    <a:pt x="152383" y="11561"/>
                  </a:lnTo>
                  <a:lnTo>
                    <a:pt x="157152" y="13688"/>
                  </a:lnTo>
                  <a:lnTo>
                    <a:pt x="166683" y="18167"/>
                  </a:lnTo>
                  <a:lnTo>
                    <a:pt x="176211" y="22804"/>
                  </a:lnTo>
                  <a:lnTo>
                    <a:pt x="180974" y="25946"/>
                  </a:lnTo>
                  <a:lnTo>
                    <a:pt x="185737" y="29627"/>
                  </a:lnTo>
                  <a:lnTo>
                    <a:pt x="190500" y="33669"/>
                  </a:lnTo>
                  <a:lnTo>
                    <a:pt x="197908" y="42394"/>
                  </a:lnTo>
                  <a:lnTo>
                    <a:pt x="200995" y="46943"/>
                  </a:lnTo>
                  <a:lnTo>
                    <a:pt x="203847" y="51563"/>
                  </a:lnTo>
                  <a:lnTo>
                    <a:pt x="206542" y="56231"/>
                  </a:lnTo>
                  <a:lnTo>
                    <a:pt x="211653" y="65650"/>
                  </a:lnTo>
                  <a:lnTo>
                    <a:pt x="216570" y="75129"/>
                  </a:lnTo>
                  <a:lnTo>
                    <a:pt x="218199" y="80672"/>
                  </a:lnTo>
                  <a:lnTo>
                    <a:pt x="219285" y="86750"/>
                  </a:lnTo>
                  <a:lnTo>
                    <a:pt x="220009" y="93182"/>
                  </a:lnTo>
                  <a:lnTo>
                    <a:pt x="220491" y="99852"/>
                  </a:lnTo>
                  <a:lnTo>
                    <a:pt x="220814" y="106679"/>
                  </a:lnTo>
                  <a:lnTo>
                    <a:pt x="221027" y="113612"/>
                  </a:lnTo>
                  <a:lnTo>
                    <a:pt x="220377" y="120616"/>
                  </a:lnTo>
                  <a:lnTo>
                    <a:pt x="219149" y="127666"/>
                  </a:lnTo>
                  <a:lnTo>
                    <a:pt x="217537" y="134747"/>
                  </a:lnTo>
                  <a:lnTo>
                    <a:pt x="215669" y="141055"/>
                  </a:lnTo>
                  <a:lnTo>
                    <a:pt x="213629" y="146849"/>
                  </a:lnTo>
                  <a:lnTo>
                    <a:pt x="211476" y="152298"/>
                  </a:lnTo>
                  <a:lnTo>
                    <a:pt x="206967" y="164703"/>
                  </a:lnTo>
                  <a:lnTo>
                    <a:pt x="204653" y="171345"/>
                  </a:lnTo>
                  <a:lnTo>
                    <a:pt x="202317" y="177360"/>
                  </a:lnTo>
                  <a:lnTo>
                    <a:pt x="199965" y="182958"/>
                  </a:lnTo>
                  <a:lnTo>
                    <a:pt x="197604" y="188278"/>
                  </a:lnTo>
                  <a:lnTo>
                    <a:pt x="195236" y="194205"/>
                  </a:lnTo>
                  <a:lnTo>
                    <a:pt x="190489" y="207141"/>
                  </a:lnTo>
                  <a:lnTo>
                    <a:pt x="188111" y="213131"/>
                  </a:lnTo>
                  <a:lnTo>
                    <a:pt x="185732" y="218711"/>
                  </a:lnTo>
                  <a:lnTo>
                    <a:pt x="183353" y="224019"/>
                  </a:lnTo>
                  <a:lnTo>
                    <a:pt x="180179" y="229145"/>
                  </a:lnTo>
                  <a:lnTo>
                    <a:pt x="176476" y="234150"/>
                  </a:lnTo>
                  <a:lnTo>
                    <a:pt x="172420" y="239074"/>
                  </a:lnTo>
                  <a:lnTo>
                    <a:pt x="168921" y="243944"/>
                  </a:lnTo>
                  <a:lnTo>
                    <a:pt x="165796" y="248779"/>
                  </a:lnTo>
                  <a:lnTo>
                    <a:pt x="162918" y="253589"/>
                  </a:lnTo>
                  <a:lnTo>
                    <a:pt x="155488" y="261051"/>
                  </a:lnTo>
                  <a:lnTo>
                    <a:pt x="151283" y="264152"/>
                  </a:lnTo>
                  <a:lnTo>
                    <a:pt x="144495" y="269714"/>
                  </a:lnTo>
                  <a:lnTo>
                    <a:pt x="138833" y="274832"/>
                  </a:lnTo>
                  <a:lnTo>
                    <a:pt x="133670" y="279752"/>
                  </a:lnTo>
                  <a:lnTo>
                    <a:pt x="130388" y="281382"/>
                  </a:lnTo>
                  <a:lnTo>
                    <a:pt x="126613" y="282468"/>
                  </a:lnTo>
                  <a:lnTo>
                    <a:pt x="122509" y="283193"/>
                  </a:lnTo>
                  <a:lnTo>
                    <a:pt x="115832" y="283998"/>
                  </a:lnTo>
                  <a:lnTo>
                    <a:pt x="109425" y="284355"/>
                  </a:lnTo>
                  <a:lnTo>
                    <a:pt x="101286" y="284514"/>
                  </a:lnTo>
                  <a:lnTo>
                    <a:pt x="98480" y="283762"/>
                  </a:lnTo>
                  <a:lnTo>
                    <a:pt x="96609" y="282468"/>
                  </a:lnTo>
                  <a:lnTo>
                    <a:pt x="95363" y="280811"/>
                  </a:lnTo>
                  <a:lnTo>
                    <a:pt x="93738" y="279706"/>
                  </a:lnTo>
                  <a:lnTo>
                    <a:pt x="89816" y="278479"/>
                  </a:lnTo>
                  <a:lnTo>
                    <a:pt x="87658" y="276564"/>
                  </a:lnTo>
                  <a:lnTo>
                    <a:pt x="83145" y="270204"/>
                  </a:lnTo>
                  <a:lnTo>
                    <a:pt x="76141" y="261490"/>
                  </a:lnTo>
                  <a:lnTo>
                    <a:pt x="74574" y="258888"/>
                  </a:lnTo>
                  <a:lnTo>
                    <a:pt x="72832" y="253881"/>
                  </a:lnTo>
                  <a:lnTo>
                    <a:pt x="71851" y="246599"/>
                  </a:lnTo>
                  <a:lnTo>
                    <a:pt x="71560" y="239414"/>
                  </a:lnTo>
                  <a:lnTo>
                    <a:pt x="72313" y="237028"/>
                  </a:lnTo>
                  <a:lnTo>
                    <a:pt x="76371" y="229876"/>
                  </a:lnTo>
                  <a:lnTo>
                    <a:pt x="77599" y="225111"/>
                  </a:lnTo>
                  <a:lnTo>
                    <a:pt x="78721" y="223523"/>
                  </a:lnTo>
                  <a:lnTo>
                    <a:pt x="80262" y="222465"/>
                  </a:lnTo>
                  <a:lnTo>
                    <a:pt x="82083" y="221759"/>
                  </a:lnTo>
                  <a:lnTo>
                    <a:pt x="88340" y="220975"/>
                  </a:lnTo>
                  <a:lnTo>
                    <a:pt x="95618" y="220626"/>
                  </a:lnTo>
                  <a:lnTo>
                    <a:pt x="101499" y="220472"/>
                  </a:lnTo>
                  <a:lnTo>
                    <a:pt x="120395" y="220358"/>
                  </a:lnTo>
                  <a:lnTo>
                    <a:pt x="124714" y="221148"/>
                  </a:lnTo>
                  <a:lnTo>
                    <a:pt x="129180" y="222469"/>
                  </a:lnTo>
                  <a:lnTo>
                    <a:pt x="133745" y="224143"/>
                  </a:lnTo>
                  <a:lnTo>
                    <a:pt x="138376" y="226053"/>
                  </a:lnTo>
                  <a:lnTo>
                    <a:pt x="143051" y="228120"/>
                  </a:lnTo>
                  <a:lnTo>
                    <a:pt x="147755" y="230292"/>
                  </a:lnTo>
                  <a:lnTo>
                    <a:pt x="155098" y="234821"/>
                  </a:lnTo>
                  <a:lnTo>
                    <a:pt x="161802" y="239480"/>
                  </a:lnTo>
                  <a:lnTo>
                    <a:pt x="165812" y="241834"/>
                  </a:lnTo>
                  <a:lnTo>
                    <a:pt x="170072" y="244197"/>
                  </a:lnTo>
                  <a:lnTo>
                    <a:pt x="179040" y="248939"/>
                  </a:lnTo>
                  <a:lnTo>
                    <a:pt x="183654" y="251314"/>
                  </a:lnTo>
                  <a:lnTo>
                    <a:pt x="190897" y="253955"/>
                  </a:lnTo>
                  <a:lnTo>
                    <a:pt x="197556" y="255921"/>
                  </a:lnTo>
                  <a:lnTo>
                    <a:pt x="201554" y="257557"/>
                  </a:lnTo>
                  <a:lnTo>
                    <a:pt x="205807" y="259441"/>
                  </a:lnTo>
                  <a:lnTo>
                    <a:pt x="214766" y="263652"/>
                  </a:lnTo>
                  <a:lnTo>
                    <a:pt x="219378" y="265886"/>
                  </a:lnTo>
                  <a:lnTo>
                    <a:pt x="226618" y="268368"/>
                  </a:lnTo>
                  <a:lnTo>
                    <a:pt x="229660" y="269030"/>
                  </a:lnTo>
                  <a:lnTo>
                    <a:pt x="235157" y="271882"/>
                  </a:lnTo>
                  <a:lnTo>
                    <a:pt x="242888" y="2774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973"/>
            <p:cNvSpPr/>
            <p:nvPr/>
          </p:nvSpPr>
          <p:spPr>
            <a:xfrm>
              <a:off x="6443956" y="3307556"/>
              <a:ext cx="42570" cy="214313"/>
            </a:xfrm>
            <a:custGeom>
              <a:avLst/>
              <a:gdLst/>
              <a:ahLst/>
              <a:cxnLst/>
              <a:rect l="0" t="0" r="0" b="0"/>
              <a:pathLst>
                <a:path w="42570" h="214313">
                  <a:moveTo>
                    <a:pt x="6850" y="0"/>
                  </a:moveTo>
                  <a:lnTo>
                    <a:pt x="0" y="0"/>
                  </a:lnTo>
                  <a:lnTo>
                    <a:pt x="5883" y="0"/>
                  </a:lnTo>
                  <a:lnTo>
                    <a:pt x="6999" y="794"/>
                  </a:lnTo>
                  <a:lnTo>
                    <a:pt x="8537" y="2116"/>
                  </a:lnTo>
                  <a:lnTo>
                    <a:pt x="10355" y="3792"/>
                  </a:lnTo>
                  <a:lnTo>
                    <a:pt x="12362" y="4909"/>
                  </a:lnTo>
                  <a:lnTo>
                    <a:pt x="14493" y="5654"/>
                  </a:lnTo>
                  <a:lnTo>
                    <a:pt x="16708" y="6151"/>
                  </a:lnTo>
                  <a:lnTo>
                    <a:pt x="18185" y="8069"/>
                  </a:lnTo>
                  <a:lnTo>
                    <a:pt x="19169" y="10936"/>
                  </a:lnTo>
                  <a:lnTo>
                    <a:pt x="20262" y="17560"/>
                  </a:lnTo>
                  <a:lnTo>
                    <a:pt x="20748" y="23150"/>
                  </a:lnTo>
                  <a:lnTo>
                    <a:pt x="21672" y="25752"/>
                  </a:lnTo>
                  <a:lnTo>
                    <a:pt x="23081" y="28281"/>
                  </a:lnTo>
                  <a:lnTo>
                    <a:pt x="24815" y="30760"/>
                  </a:lnTo>
                  <a:lnTo>
                    <a:pt x="25970" y="34000"/>
                  </a:lnTo>
                  <a:lnTo>
                    <a:pt x="26740" y="37748"/>
                  </a:lnTo>
                  <a:lnTo>
                    <a:pt x="27254" y="41834"/>
                  </a:lnTo>
                  <a:lnTo>
                    <a:pt x="27597" y="46146"/>
                  </a:lnTo>
                  <a:lnTo>
                    <a:pt x="27824" y="50608"/>
                  </a:lnTo>
                  <a:lnTo>
                    <a:pt x="27977" y="55170"/>
                  </a:lnTo>
                  <a:lnTo>
                    <a:pt x="28191" y="72967"/>
                  </a:lnTo>
                  <a:lnTo>
                    <a:pt x="29015" y="78807"/>
                  </a:lnTo>
                  <a:lnTo>
                    <a:pt x="30358" y="84288"/>
                  </a:lnTo>
                  <a:lnTo>
                    <a:pt x="32047" y="89530"/>
                  </a:lnTo>
                  <a:lnTo>
                    <a:pt x="33173" y="94611"/>
                  </a:lnTo>
                  <a:lnTo>
                    <a:pt x="33924" y="99587"/>
                  </a:lnTo>
                  <a:lnTo>
                    <a:pt x="34424" y="104491"/>
                  </a:lnTo>
                  <a:lnTo>
                    <a:pt x="34758" y="110142"/>
                  </a:lnTo>
                  <a:lnTo>
                    <a:pt x="35128" y="122771"/>
                  </a:lnTo>
                  <a:lnTo>
                    <a:pt x="35386" y="149566"/>
                  </a:lnTo>
                  <a:lnTo>
                    <a:pt x="35398" y="154479"/>
                  </a:lnTo>
                  <a:lnTo>
                    <a:pt x="36201" y="159342"/>
                  </a:lnTo>
                  <a:lnTo>
                    <a:pt x="37530" y="164172"/>
                  </a:lnTo>
                  <a:lnTo>
                    <a:pt x="39209" y="168979"/>
                  </a:lnTo>
                  <a:lnTo>
                    <a:pt x="40329" y="172978"/>
                  </a:lnTo>
                  <a:lnTo>
                    <a:pt x="41573" y="179537"/>
                  </a:lnTo>
                  <a:lnTo>
                    <a:pt x="41905" y="183191"/>
                  </a:lnTo>
                  <a:lnTo>
                    <a:pt x="42126" y="187215"/>
                  </a:lnTo>
                  <a:lnTo>
                    <a:pt x="42481" y="197495"/>
                  </a:lnTo>
                  <a:lnTo>
                    <a:pt x="42551" y="205228"/>
                  </a:lnTo>
                  <a:lnTo>
                    <a:pt x="42569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974"/>
            <p:cNvSpPr/>
            <p:nvPr/>
          </p:nvSpPr>
          <p:spPr>
            <a:xfrm>
              <a:off x="6386512" y="3407569"/>
              <a:ext cx="257176" cy="21432"/>
            </a:xfrm>
            <a:custGeom>
              <a:avLst/>
              <a:gdLst/>
              <a:ahLst/>
              <a:cxnLst/>
              <a:rect l="0" t="0" r="0" b="0"/>
              <a:pathLst>
                <a:path w="257176" h="21432">
                  <a:moveTo>
                    <a:pt x="0" y="21431"/>
                  </a:moveTo>
                  <a:lnTo>
                    <a:pt x="0" y="17638"/>
                  </a:lnTo>
                  <a:lnTo>
                    <a:pt x="794" y="16521"/>
                  </a:lnTo>
                  <a:lnTo>
                    <a:pt x="2117" y="15776"/>
                  </a:lnTo>
                  <a:lnTo>
                    <a:pt x="3792" y="15280"/>
                  </a:lnTo>
                  <a:lnTo>
                    <a:pt x="7771" y="14728"/>
                  </a:lnTo>
                  <a:lnTo>
                    <a:pt x="9943" y="14581"/>
                  </a:lnTo>
                  <a:lnTo>
                    <a:pt x="12185" y="13689"/>
                  </a:lnTo>
                  <a:lnTo>
                    <a:pt x="14473" y="12301"/>
                  </a:lnTo>
                  <a:lnTo>
                    <a:pt x="16793" y="10582"/>
                  </a:lnTo>
                  <a:lnTo>
                    <a:pt x="19927" y="9435"/>
                  </a:lnTo>
                  <a:lnTo>
                    <a:pt x="23603" y="8671"/>
                  </a:lnTo>
                  <a:lnTo>
                    <a:pt x="27642" y="8162"/>
                  </a:lnTo>
                  <a:lnTo>
                    <a:pt x="31921" y="7822"/>
                  </a:lnTo>
                  <a:lnTo>
                    <a:pt x="36362" y="7596"/>
                  </a:lnTo>
                  <a:lnTo>
                    <a:pt x="45530" y="7344"/>
                  </a:lnTo>
                  <a:lnTo>
                    <a:pt x="72886" y="7170"/>
                  </a:lnTo>
                  <a:lnTo>
                    <a:pt x="78753" y="6367"/>
                  </a:lnTo>
                  <a:lnTo>
                    <a:pt x="84252" y="5038"/>
                  </a:lnTo>
                  <a:lnTo>
                    <a:pt x="89506" y="3358"/>
                  </a:lnTo>
                  <a:lnTo>
                    <a:pt x="95390" y="2239"/>
                  </a:lnTo>
                  <a:lnTo>
                    <a:pt x="101693" y="1492"/>
                  </a:lnTo>
                  <a:lnTo>
                    <a:pt x="108277" y="995"/>
                  </a:lnTo>
                  <a:lnTo>
                    <a:pt x="114253" y="663"/>
                  </a:lnTo>
                  <a:lnTo>
                    <a:pt x="125127" y="294"/>
                  </a:lnTo>
                  <a:lnTo>
                    <a:pt x="157648" y="38"/>
                  </a:lnTo>
                  <a:lnTo>
                    <a:pt x="211117" y="0"/>
                  </a:lnTo>
                  <a:lnTo>
                    <a:pt x="216151" y="794"/>
                  </a:lnTo>
                  <a:lnTo>
                    <a:pt x="221094" y="2116"/>
                  </a:lnTo>
                  <a:lnTo>
                    <a:pt x="225978" y="3792"/>
                  </a:lnTo>
                  <a:lnTo>
                    <a:pt x="230820" y="4909"/>
                  </a:lnTo>
                  <a:lnTo>
                    <a:pt x="235637" y="5654"/>
                  </a:lnTo>
                  <a:lnTo>
                    <a:pt x="240435" y="6150"/>
                  </a:lnTo>
                  <a:lnTo>
                    <a:pt x="247883" y="6702"/>
                  </a:lnTo>
                  <a:lnTo>
                    <a:pt x="257175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975"/>
            <p:cNvSpPr/>
            <p:nvPr/>
          </p:nvSpPr>
          <p:spPr>
            <a:xfrm>
              <a:off x="6722358" y="3278981"/>
              <a:ext cx="192793" cy="100011"/>
            </a:xfrm>
            <a:custGeom>
              <a:avLst/>
              <a:gdLst/>
              <a:ahLst/>
              <a:cxnLst/>
              <a:rect l="0" t="0" r="0" b="0"/>
              <a:pathLst>
                <a:path w="192793" h="100011">
                  <a:moveTo>
                    <a:pt x="21342" y="0"/>
                  </a:moveTo>
                  <a:lnTo>
                    <a:pt x="27492" y="6151"/>
                  </a:lnTo>
                  <a:lnTo>
                    <a:pt x="28044" y="8819"/>
                  </a:lnTo>
                  <a:lnTo>
                    <a:pt x="28191" y="10642"/>
                  </a:lnTo>
                  <a:lnTo>
                    <a:pt x="28289" y="12651"/>
                  </a:lnTo>
                  <a:lnTo>
                    <a:pt x="28398" y="16999"/>
                  </a:lnTo>
                  <a:lnTo>
                    <a:pt x="27633" y="19271"/>
                  </a:lnTo>
                  <a:lnTo>
                    <a:pt x="26330" y="21578"/>
                  </a:lnTo>
                  <a:lnTo>
                    <a:pt x="24667" y="23910"/>
                  </a:lnTo>
                  <a:lnTo>
                    <a:pt x="22765" y="26259"/>
                  </a:lnTo>
                  <a:lnTo>
                    <a:pt x="20703" y="28618"/>
                  </a:lnTo>
                  <a:lnTo>
                    <a:pt x="18535" y="30985"/>
                  </a:lnTo>
                  <a:lnTo>
                    <a:pt x="17089" y="33357"/>
                  </a:lnTo>
                  <a:lnTo>
                    <a:pt x="16126" y="35732"/>
                  </a:lnTo>
                  <a:lnTo>
                    <a:pt x="15483" y="38109"/>
                  </a:lnTo>
                  <a:lnTo>
                    <a:pt x="14261" y="41281"/>
                  </a:lnTo>
                  <a:lnTo>
                    <a:pt x="12652" y="44983"/>
                  </a:lnTo>
                  <a:lnTo>
                    <a:pt x="10786" y="49039"/>
                  </a:lnTo>
                  <a:lnTo>
                    <a:pt x="9542" y="52536"/>
                  </a:lnTo>
                  <a:lnTo>
                    <a:pt x="8713" y="55661"/>
                  </a:lnTo>
                  <a:lnTo>
                    <a:pt x="8159" y="58539"/>
                  </a:lnTo>
                  <a:lnTo>
                    <a:pt x="7791" y="61251"/>
                  </a:lnTo>
                  <a:lnTo>
                    <a:pt x="7545" y="63853"/>
                  </a:lnTo>
                  <a:lnTo>
                    <a:pt x="7382" y="66381"/>
                  </a:lnTo>
                  <a:lnTo>
                    <a:pt x="6479" y="68860"/>
                  </a:lnTo>
                  <a:lnTo>
                    <a:pt x="5084" y="71307"/>
                  </a:lnTo>
                  <a:lnTo>
                    <a:pt x="213" y="78155"/>
                  </a:lnTo>
                  <a:lnTo>
                    <a:pt x="45" y="80508"/>
                  </a:lnTo>
                  <a:lnTo>
                    <a:pt x="0" y="82247"/>
                  </a:lnTo>
                  <a:lnTo>
                    <a:pt x="764" y="83406"/>
                  </a:lnTo>
                  <a:lnTo>
                    <a:pt x="2067" y="84179"/>
                  </a:lnTo>
                  <a:lnTo>
                    <a:pt x="3729" y="84695"/>
                  </a:lnTo>
                  <a:lnTo>
                    <a:pt x="4837" y="85832"/>
                  </a:lnTo>
                  <a:lnTo>
                    <a:pt x="5577" y="87384"/>
                  </a:lnTo>
                  <a:lnTo>
                    <a:pt x="6762" y="91785"/>
                  </a:lnTo>
                  <a:lnTo>
                    <a:pt x="9041" y="94504"/>
                  </a:lnTo>
                  <a:lnTo>
                    <a:pt x="10760" y="96340"/>
                  </a:lnTo>
                  <a:lnTo>
                    <a:pt x="12699" y="97564"/>
                  </a:lnTo>
                  <a:lnTo>
                    <a:pt x="16971" y="98924"/>
                  </a:lnTo>
                  <a:lnTo>
                    <a:pt x="21516" y="99529"/>
                  </a:lnTo>
                  <a:lnTo>
                    <a:pt x="26182" y="99797"/>
                  </a:lnTo>
                  <a:lnTo>
                    <a:pt x="30901" y="99917"/>
                  </a:lnTo>
                  <a:lnTo>
                    <a:pt x="58449" y="100010"/>
                  </a:lnTo>
                  <a:lnTo>
                    <a:pt x="61955" y="99217"/>
                  </a:lnTo>
                  <a:lnTo>
                    <a:pt x="65880" y="97895"/>
                  </a:lnTo>
                  <a:lnTo>
                    <a:pt x="70083" y="96219"/>
                  </a:lnTo>
                  <a:lnTo>
                    <a:pt x="74474" y="95102"/>
                  </a:lnTo>
                  <a:lnTo>
                    <a:pt x="78988" y="94358"/>
                  </a:lnTo>
                  <a:lnTo>
                    <a:pt x="83585" y="93861"/>
                  </a:lnTo>
                  <a:lnTo>
                    <a:pt x="88237" y="93530"/>
                  </a:lnTo>
                  <a:lnTo>
                    <a:pt x="92926" y="93310"/>
                  </a:lnTo>
                  <a:lnTo>
                    <a:pt x="102370" y="93065"/>
                  </a:lnTo>
                  <a:lnTo>
                    <a:pt x="126125" y="92894"/>
                  </a:lnTo>
                  <a:lnTo>
                    <a:pt x="130091" y="92092"/>
                  </a:lnTo>
                  <a:lnTo>
                    <a:pt x="133529" y="90763"/>
                  </a:lnTo>
                  <a:lnTo>
                    <a:pt x="136614" y="89084"/>
                  </a:lnTo>
                  <a:lnTo>
                    <a:pt x="140258" y="87964"/>
                  </a:lnTo>
                  <a:lnTo>
                    <a:pt x="144276" y="87218"/>
                  </a:lnTo>
                  <a:lnTo>
                    <a:pt x="148541" y="86720"/>
                  </a:lnTo>
                  <a:lnTo>
                    <a:pt x="152178" y="86388"/>
                  </a:lnTo>
                  <a:lnTo>
                    <a:pt x="155398" y="86167"/>
                  </a:lnTo>
                  <a:lnTo>
                    <a:pt x="161090" y="85921"/>
                  </a:lnTo>
                  <a:lnTo>
                    <a:pt x="168759" y="85783"/>
                  </a:lnTo>
                  <a:lnTo>
                    <a:pt x="192792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976"/>
            <p:cNvSpPr/>
            <p:nvPr/>
          </p:nvSpPr>
          <p:spPr>
            <a:xfrm>
              <a:off x="6879516" y="3250406"/>
              <a:ext cx="14203" cy="357188"/>
            </a:xfrm>
            <a:custGeom>
              <a:avLst/>
              <a:gdLst/>
              <a:ahLst/>
              <a:cxnLst/>
              <a:rect l="0" t="0" r="0" b="0"/>
              <a:pathLst>
                <a:path w="14203" h="357188">
                  <a:moveTo>
                    <a:pt x="7059" y="0"/>
                  </a:moveTo>
                  <a:lnTo>
                    <a:pt x="908" y="0"/>
                  </a:lnTo>
                  <a:lnTo>
                    <a:pt x="577" y="794"/>
                  </a:lnTo>
                  <a:lnTo>
                    <a:pt x="209" y="3792"/>
                  </a:lnTo>
                  <a:lnTo>
                    <a:pt x="905" y="5703"/>
                  </a:lnTo>
                  <a:lnTo>
                    <a:pt x="2163" y="7771"/>
                  </a:lnTo>
                  <a:lnTo>
                    <a:pt x="3794" y="9943"/>
                  </a:lnTo>
                  <a:lnTo>
                    <a:pt x="4883" y="12978"/>
                  </a:lnTo>
                  <a:lnTo>
                    <a:pt x="5608" y="16590"/>
                  </a:lnTo>
                  <a:lnTo>
                    <a:pt x="6092" y="20585"/>
                  </a:lnTo>
                  <a:lnTo>
                    <a:pt x="6414" y="24042"/>
                  </a:lnTo>
                  <a:lnTo>
                    <a:pt x="6772" y="29999"/>
                  </a:lnTo>
                  <a:lnTo>
                    <a:pt x="6074" y="33493"/>
                  </a:lnTo>
                  <a:lnTo>
                    <a:pt x="4814" y="37410"/>
                  </a:lnTo>
                  <a:lnTo>
                    <a:pt x="3181" y="41609"/>
                  </a:lnTo>
                  <a:lnTo>
                    <a:pt x="2092" y="46789"/>
                  </a:lnTo>
                  <a:lnTo>
                    <a:pt x="1367" y="52624"/>
                  </a:lnTo>
                  <a:lnTo>
                    <a:pt x="883" y="58895"/>
                  </a:lnTo>
                  <a:lnTo>
                    <a:pt x="560" y="64664"/>
                  </a:lnTo>
                  <a:lnTo>
                    <a:pt x="202" y="75306"/>
                  </a:lnTo>
                  <a:lnTo>
                    <a:pt x="0" y="94015"/>
                  </a:lnTo>
                  <a:lnTo>
                    <a:pt x="765" y="100777"/>
                  </a:lnTo>
                  <a:lnTo>
                    <a:pt x="2070" y="107666"/>
                  </a:lnTo>
                  <a:lnTo>
                    <a:pt x="3732" y="114639"/>
                  </a:lnTo>
                  <a:lnTo>
                    <a:pt x="4842" y="121670"/>
                  </a:lnTo>
                  <a:lnTo>
                    <a:pt x="5580" y="128738"/>
                  </a:lnTo>
                  <a:lnTo>
                    <a:pt x="6073" y="135832"/>
                  </a:lnTo>
                  <a:lnTo>
                    <a:pt x="6401" y="142942"/>
                  </a:lnTo>
                  <a:lnTo>
                    <a:pt x="6766" y="157192"/>
                  </a:lnTo>
                  <a:lnTo>
                    <a:pt x="7059" y="281958"/>
                  </a:lnTo>
                  <a:lnTo>
                    <a:pt x="7852" y="287190"/>
                  </a:lnTo>
                  <a:lnTo>
                    <a:pt x="9175" y="292266"/>
                  </a:lnTo>
                  <a:lnTo>
                    <a:pt x="10851" y="297238"/>
                  </a:lnTo>
                  <a:lnTo>
                    <a:pt x="11968" y="302140"/>
                  </a:lnTo>
                  <a:lnTo>
                    <a:pt x="12712" y="306995"/>
                  </a:lnTo>
                  <a:lnTo>
                    <a:pt x="13209" y="311820"/>
                  </a:lnTo>
                  <a:lnTo>
                    <a:pt x="13540" y="315830"/>
                  </a:lnTo>
                  <a:lnTo>
                    <a:pt x="13908" y="322402"/>
                  </a:lnTo>
                  <a:lnTo>
                    <a:pt x="14144" y="333089"/>
                  </a:lnTo>
                  <a:lnTo>
                    <a:pt x="14202" y="3571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977"/>
            <p:cNvSpPr/>
            <p:nvPr/>
          </p:nvSpPr>
          <p:spPr>
            <a:xfrm>
              <a:off x="4793456" y="3829050"/>
              <a:ext cx="214313" cy="7144"/>
            </a:xfrm>
            <a:custGeom>
              <a:avLst/>
              <a:gdLst/>
              <a:ahLst/>
              <a:cxnLst/>
              <a:rect l="0" t="0" r="0" b="0"/>
              <a:pathLst>
                <a:path w="214313" h="7144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6"/>
                  </a:lnTo>
                  <a:lnTo>
                    <a:pt x="10642" y="3792"/>
                  </a:lnTo>
                  <a:lnTo>
                    <a:pt x="13444" y="4909"/>
                  </a:lnTo>
                  <a:lnTo>
                    <a:pt x="16900" y="5654"/>
                  </a:lnTo>
                  <a:lnTo>
                    <a:pt x="20792" y="6150"/>
                  </a:lnTo>
                  <a:lnTo>
                    <a:pt x="24180" y="6481"/>
                  </a:lnTo>
                  <a:lnTo>
                    <a:pt x="27232" y="6702"/>
                  </a:lnTo>
                  <a:lnTo>
                    <a:pt x="30061" y="6849"/>
                  </a:lnTo>
                  <a:lnTo>
                    <a:pt x="37437" y="7012"/>
                  </a:lnTo>
                  <a:lnTo>
                    <a:pt x="214312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978"/>
            <p:cNvSpPr/>
            <p:nvPr/>
          </p:nvSpPr>
          <p:spPr>
            <a:xfrm>
              <a:off x="4779168" y="3929062"/>
              <a:ext cx="221458" cy="14289"/>
            </a:xfrm>
            <a:custGeom>
              <a:avLst/>
              <a:gdLst/>
              <a:ahLst/>
              <a:cxnLst/>
              <a:rect l="0" t="0" r="0" b="0"/>
              <a:pathLst>
                <a:path w="221458" h="14289">
                  <a:moveTo>
                    <a:pt x="0" y="7144"/>
                  </a:moveTo>
                  <a:lnTo>
                    <a:pt x="26943" y="7144"/>
                  </a:lnTo>
                  <a:lnTo>
                    <a:pt x="31456" y="6350"/>
                  </a:lnTo>
                  <a:lnTo>
                    <a:pt x="36052" y="5027"/>
                  </a:lnTo>
                  <a:lnTo>
                    <a:pt x="40704" y="3352"/>
                  </a:lnTo>
                  <a:lnTo>
                    <a:pt x="45392" y="3028"/>
                  </a:lnTo>
                  <a:lnTo>
                    <a:pt x="50105" y="3606"/>
                  </a:lnTo>
                  <a:lnTo>
                    <a:pt x="54835" y="4785"/>
                  </a:lnTo>
                  <a:lnTo>
                    <a:pt x="59575" y="4778"/>
                  </a:lnTo>
                  <a:lnTo>
                    <a:pt x="64323" y="3979"/>
                  </a:lnTo>
                  <a:lnTo>
                    <a:pt x="69076" y="2653"/>
                  </a:lnTo>
                  <a:lnTo>
                    <a:pt x="73832" y="1768"/>
                  </a:lnTo>
                  <a:lnTo>
                    <a:pt x="78590" y="1179"/>
                  </a:lnTo>
                  <a:lnTo>
                    <a:pt x="83350" y="786"/>
                  </a:lnTo>
                  <a:lnTo>
                    <a:pt x="88904" y="524"/>
                  </a:lnTo>
                  <a:lnTo>
                    <a:pt x="101425" y="233"/>
                  </a:lnTo>
                  <a:lnTo>
                    <a:pt x="176412" y="0"/>
                  </a:lnTo>
                  <a:lnTo>
                    <a:pt x="181108" y="794"/>
                  </a:lnTo>
                  <a:lnTo>
                    <a:pt x="185826" y="2117"/>
                  </a:lnTo>
                  <a:lnTo>
                    <a:pt x="190559" y="3792"/>
                  </a:lnTo>
                  <a:lnTo>
                    <a:pt x="194508" y="4910"/>
                  </a:lnTo>
                  <a:lnTo>
                    <a:pt x="197935" y="5654"/>
                  </a:lnTo>
                  <a:lnTo>
                    <a:pt x="201013" y="6151"/>
                  </a:lnTo>
                  <a:lnTo>
                    <a:pt x="204653" y="6482"/>
                  </a:lnTo>
                  <a:lnTo>
                    <a:pt x="208666" y="6703"/>
                  </a:lnTo>
                  <a:lnTo>
                    <a:pt x="212930" y="6850"/>
                  </a:lnTo>
                  <a:lnTo>
                    <a:pt x="215772" y="7741"/>
                  </a:lnTo>
                  <a:lnTo>
                    <a:pt x="217667" y="9130"/>
                  </a:lnTo>
                  <a:lnTo>
                    <a:pt x="221457" y="142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979"/>
            <p:cNvSpPr/>
            <p:nvPr/>
          </p:nvSpPr>
          <p:spPr>
            <a:xfrm>
              <a:off x="5193534" y="3707606"/>
              <a:ext cx="228573" cy="114301"/>
            </a:xfrm>
            <a:custGeom>
              <a:avLst/>
              <a:gdLst/>
              <a:ahLst/>
              <a:cxnLst/>
              <a:rect l="0" t="0" r="0" b="0"/>
              <a:pathLst>
                <a:path w="228573" h="114301">
                  <a:moveTo>
                    <a:pt x="57122" y="0"/>
                  </a:moveTo>
                  <a:lnTo>
                    <a:pt x="50272" y="0"/>
                  </a:lnTo>
                  <a:lnTo>
                    <a:pt x="50109" y="2117"/>
                  </a:lnTo>
                  <a:lnTo>
                    <a:pt x="50065" y="3792"/>
                  </a:lnTo>
                  <a:lnTo>
                    <a:pt x="49242" y="5703"/>
                  </a:lnTo>
                  <a:lnTo>
                    <a:pt x="47900" y="7771"/>
                  </a:lnTo>
                  <a:lnTo>
                    <a:pt x="46212" y="9943"/>
                  </a:lnTo>
                  <a:lnTo>
                    <a:pt x="45086" y="12978"/>
                  </a:lnTo>
                  <a:lnTo>
                    <a:pt x="44335" y="16590"/>
                  </a:lnTo>
                  <a:lnTo>
                    <a:pt x="43835" y="20585"/>
                  </a:lnTo>
                  <a:lnTo>
                    <a:pt x="42708" y="24042"/>
                  </a:lnTo>
                  <a:lnTo>
                    <a:pt x="41163" y="27140"/>
                  </a:lnTo>
                  <a:lnTo>
                    <a:pt x="39338" y="29999"/>
                  </a:lnTo>
                  <a:lnTo>
                    <a:pt x="38123" y="33493"/>
                  </a:lnTo>
                  <a:lnTo>
                    <a:pt x="37312" y="37410"/>
                  </a:lnTo>
                  <a:lnTo>
                    <a:pt x="36771" y="41609"/>
                  </a:lnTo>
                  <a:lnTo>
                    <a:pt x="35617" y="45995"/>
                  </a:lnTo>
                  <a:lnTo>
                    <a:pt x="34054" y="50508"/>
                  </a:lnTo>
                  <a:lnTo>
                    <a:pt x="32219" y="55103"/>
                  </a:lnTo>
                  <a:lnTo>
                    <a:pt x="30201" y="59753"/>
                  </a:lnTo>
                  <a:lnTo>
                    <a:pt x="25842" y="69155"/>
                  </a:lnTo>
                  <a:lnTo>
                    <a:pt x="18926" y="83373"/>
                  </a:lnTo>
                  <a:lnTo>
                    <a:pt x="16577" y="87332"/>
                  </a:lnTo>
                  <a:lnTo>
                    <a:pt x="14217" y="90765"/>
                  </a:lnTo>
                  <a:lnTo>
                    <a:pt x="11850" y="93848"/>
                  </a:lnTo>
                  <a:lnTo>
                    <a:pt x="10272" y="96696"/>
                  </a:lnTo>
                  <a:lnTo>
                    <a:pt x="9220" y="99389"/>
                  </a:lnTo>
                  <a:lnTo>
                    <a:pt x="8518" y="101978"/>
                  </a:lnTo>
                  <a:lnTo>
                    <a:pt x="7257" y="103704"/>
                  </a:lnTo>
                  <a:lnTo>
                    <a:pt x="5623" y="104855"/>
                  </a:lnTo>
                  <a:lnTo>
                    <a:pt x="3739" y="105622"/>
                  </a:lnTo>
                  <a:lnTo>
                    <a:pt x="2483" y="106927"/>
                  </a:lnTo>
                  <a:lnTo>
                    <a:pt x="1646" y="108591"/>
                  </a:lnTo>
                  <a:lnTo>
                    <a:pt x="0" y="114201"/>
                  </a:lnTo>
                  <a:lnTo>
                    <a:pt x="6125" y="114292"/>
                  </a:lnTo>
                  <a:lnTo>
                    <a:pt x="23883" y="114299"/>
                  </a:lnTo>
                  <a:lnTo>
                    <a:pt x="27818" y="113506"/>
                  </a:lnTo>
                  <a:lnTo>
                    <a:pt x="32824" y="112183"/>
                  </a:lnTo>
                  <a:lnTo>
                    <a:pt x="38541" y="110507"/>
                  </a:lnTo>
                  <a:lnTo>
                    <a:pt x="43148" y="109390"/>
                  </a:lnTo>
                  <a:lnTo>
                    <a:pt x="47012" y="108645"/>
                  </a:lnTo>
                  <a:lnTo>
                    <a:pt x="50382" y="108149"/>
                  </a:lnTo>
                  <a:lnTo>
                    <a:pt x="55009" y="107818"/>
                  </a:lnTo>
                  <a:lnTo>
                    <a:pt x="60477" y="107597"/>
                  </a:lnTo>
                  <a:lnTo>
                    <a:pt x="66502" y="107450"/>
                  </a:lnTo>
                  <a:lnTo>
                    <a:pt x="72106" y="106559"/>
                  </a:lnTo>
                  <a:lnTo>
                    <a:pt x="77430" y="105170"/>
                  </a:lnTo>
                  <a:lnTo>
                    <a:pt x="82567" y="103451"/>
                  </a:lnTo>
                  <a:lnTo>
                    <a:pt x="87579" y="102305"/>
                  </a:lnTo>
                  <a:lnTo>
                    <a:pt x="92508" y="101540"/>
                  </a:lnTo>
                  <a:lnTo>
                    <a:pt x="97381" y="101031"/>
                  </a:lnTo>
                  <a:lnTo>
                    <a:pt x="103012" y="100692"/>
                  </a:lnTo>
                  <a:lnTo>
                    <a:pt x="115617" y="100314"/>
                  </a:lnTo>
                  <a:lnTo>
                    <a:pt x="142397" y="100052"/>
                  </a:lnTo>
                  <a:lnTo>
                    <a:pt x="147309" y="100039"/>
                  </a:lnTo>
                  <a:lnTo>
                    <a:pt x="152172" y="100824"/>
                  </a:lnTo>
                  <a:lnTo>
                    <a:pt x="157001" y="102141"/>
                  </a:lnTo>
                  <a:lnTo>
                    <a:pt x="161808" y="103813"/>
                  </a:lnTo>
                  <a:lnTo>
                    <a:pt x="166600" y="104927"/>
                  </a:lnTo>
                  <a:lnTo>
                    <a:pt x="171383" y="105670"/>
                  </a:lnTo>
                  <a:lnTo>
                    <a:pt x="176158" y="106165"/>
                  </a:lnTo>
                  <a:lnTo>
                    <a:pt x="180929" y="106496"/>
                  </a:lnTo>
                  <a:lnTo>
                    <a:pt x="185698" y="106716"/>
                  </a:lnTo>
                  <a:lnTo>
                    <a:pt x="195229" y="106960"/>
                  </a:lnTo>
                  <a:lnTo>
                    <a:pt x="204757" y="107069"/>
                  </a:lnTo>
                  <a:lnTo>
                    <a:pt x="208726" y="107892"/>
                  </a:lnTo>
                  <a:lnTo>
                    <a:pt x="218106" y="112049"/>
                  </a:lnTo>
                  <a:lnTo>
                    <a:pt x="220801" y="112799"/>
                  </a:lnTo>
                  <a:lnTo>
                    <a:pt x="228572" y="1143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80"/>
            <p:cNvSpPr/>
            <p:nvPr/>
          </p:nvSpPr>
          <p:spPr>
            <a:xfrm>
              <a:off x="5393531" y="3700462"/>
              <a:ext cx="7145" cy="300039"/>
            </a:xfrm>
            <a:custGeom>
              <a:avLst/>
              <a:gdLst/>
              <a:ahLst/>
              <a:cxnLst/>
              <a:rect l="0" t="0" r="0" b="0"/>
              <a:pathLst>
                <a:path w="7145" h="300039">
                  <a:moveTo>
                    <a:pt x="0" y="0"/>
                  </a:moveTo>
                  <a:lnTo>
                    <a:pt x="0" y="299874"/>
                  </a:lnTo>
                  <a:lnTo>
                    <a:pt x="794" y="299929"/>
                  </a:lnTo>
                  <a:lnTo>
                    <a:pt x="7144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81"/>
            <p:cNvSpPr/>
            <p:nvPr/>
          </p:nvSpPr>
          <p:spPr>
            <a:xfrm>
              <a:off x="5607843" y="3821906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23151" y="14287"/>
                  </a:lnTo>
                  <a:lnTo>
                    <a:pt x="25753" y="13494"/>
                  </a:lnTo>
                  <a:lnTo>
                    <a:pt x="28281" y="12171"/>
                  </a:lnTo>
                  <a:lnTo>
                    <a:pt x="30760" y="10495"/>
                  </a:lnTo>
                  <a:lnTo>
                    <a:pt x="34001" y="9377"/>
                  </a:lnTo>
                  <a:lnTo>
                    <a:pt x="37749" y="8633"/>
                  </a:lnTo>
                  <a:lnTo>
                    <a:pt x="41835" y="8136"/>
                  </a:lnTo>
                  <a:lnTo>
                    <a:pt x="46940" y="7805"/>
                  </a:lnTo>
                  <a:lnTo>
                    <a:pt x="52725" y="7585"/>
                  </a:lnTo>
                  <a:lnTo>
                    <a:pt x="71534" y="7231"/>
                  </a:lnTo>
                  <a:lnTo>
                    <a:pt x="84078" y="7169"/>
                  </a:lnTo>
                  <a:lnTo>
                    <a:pt x="88596" y="6367"/>
                  </a:lnTo>
                  <a:lnTo>
                    <a:pt x="93195" y="5038"/>
                  </a:lnTo>
                  <a:lnTo>
                    <a:pt x="97849" y="3359"/>
                  </a:lnTo>
                  <a:lnTo>
                    <a:pt x="102539" y="2239"/>
                  </a:lnTo>
                  <a:lnTo>
                    <a:pt x="107253" y="1493"/>
                  </a:lnTo>
                  <a:lnTo>
                    <a:pt x="111984" y="995"/>
                  </a:lnTo>
                  <a:lnTo>
                    <a:pt x="116725" y="663"/>
                  </a:lnTo>
                  <a:lnTo>
                    <a:pt x="121473" y="442"/>
                  </a:lnTo>
                  <a:lnTo>
                    <a:pt x="133623" y="131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82"/>
            <p:cNvSpPr/>
            <p:nvPr/>
          </p:nvSpPr>
          <p:spPr>
            <a:xfrm>
              <a:off x="5872162" y="3700559"/>
              <a:ext cx="228601" cy="206948"/>
            </a:xfrm>
            <a:custGeom>
              <a:avLst/>
              <a:gdLst/>
              <a:ahLst/>
              <a:cxnLst/>
              <a:rect l="0" t="0" r="0" b="0"/>
              <a:pathLst>
                <a:path w="228601" h="206948">
                  <a:moveTo>
                    <a:pt x="0" y="28478"/>
                  </a:moveTo>
                  <a:lnTo>
                    <a:pt x="6151" y="22327"/>
                  </a:lnTo>
                  <a:lnTo>
                    <a:pt x="10936" y="19659"/>
                  </a:lnTo>
                  <a:lnTo>
                    <a:pt x="17560" y="15827"/>
                  </a:lnTo>
                  <a:lnTo>
                    <a:pt x="23151" y="11478"/>
                  </a:lnTo>
                  <a:lnTo>
                    <a:pt x="26546" y="10001"/>
                  </a:lnTo>
                  <a:lnTo>
                    <a:pt x="30397" y="9016"/>
                  </a:lnTo>
                  <a:lnTo>
                    <a:pt x="34553" y="8360"/>
                  </a:lnTo>
                  <a:lnTo>
                    <a:pt x="38910" y="7128"/>
                  </a:lnTo>
                  <a:lnTo>
                    <a:pt x="43403" y="5514"/>
                  </a:lnTo>
                  <a:lnTo>
                    <a:pt x="47985" y="3643"/>
                  </a:lnTo>
                  <a:lnTo>
                    <a:pt x="52628" y="2397"/>
                  </a:lnTo>
                  <a:lnTo>
                    <a:pt x="57310" y="1566"/>
                  </a:lnTo>
                  <a:lnTo>
                    <a:pt x="62019" y="1011"/>
                  </a:lnTo>
                  <a:lnTo>
                    <a:pt x="66746" y="642"/>
                  </a:lnTo>
                  <a:lnTo>
                    <a:pt x="71485" y="396"/>
                  </a:lnTo>
                  <a:lnTo>
                    <a:pt x="80984" y="122"/>
                  </a:lnTo>
                  <a:lnTo>
                    <a:pt x="90497" y="0"/>
                  </a:lnTo>
                  <a:lnTo>
                    <a:pt x="95256" y="761"/>
                  </a:lnTo>
                  <a:lnTo>
                    <a:pt x="100017" y="2063"/>
                  </a:lnTo>
                  <a:lnTo>
                    <a:pt x="104778" y="3724"/>
                  </a:lnTo>
                  <a:lnTo>
                    <a:pt x="108746" y="5625"/>
                  </a:lnTo>
                  <a:lnTo>
                    <a:pt x="118916" y="12094"/>
                  </a:lnTo>
                  <a:lnTo>
                    <a:pt x="122934" y="14380"/>
                  </a:lnTo>
                  <a:lnTo>
                    <a:pt x="127200" y="16698"/>
                  </a:lnTo>
                  <a:lnTo>
                    <a:pt x="134056" y="21390"/>
                  </a:lnTo>
                  <a:lnTo>
                    <a:pt x="139749" y="26122"/>
                  </a:lnTo>
                  <a:lnTo>
                    <a:pt x="144926" y="30870"/>
                  </a:lnTo>
                  <a:lnTo>
                    <a:pt x="147417" y="34042"/>
                  </a:lnTo>
                  <a:lnTo>
                    <a:pt x="149872" y="37743"/>
                  </a:lnTo>
                  <a:lnTo>
                    <a:pt x="152302" y="41799"/>
                  </a:lnTo>
                  <a:lnTo>
                    <a:pt x="153922" y="46090"/>
                  </a:lnTo>
                  <a:lnTo>
                    <a:pt x="155003" y="50538"/>
                  </a:lnTo>
                  <a:lnTo>
                    <a:pt x="155722" y="55091"/>
                  </a:lnTo>
                  <a:lnTo>
                    <a:pt x="156202" y="59714"/>
                  </a:lnTo>
                  <a:lnTo>
                    <a:pt x="156522" y="64383"/>
                  </a:lnTo>
                  <a:lnTo>
                    <a:pt x="156736" y="69084"/>
                  </a:lnTo>
                  <a:lnTo>
                    <a:pt x="156973" y="78540"/>
                  </a:lnTo>
                  <a:lnTo>
                    <a:pt x="157125" y="101338"/>
                  </a:lnTo>
                  <a:lnTo>
                    <a:pt x="156344" y="107214"/>
                  </a:lnTo>
                  <a:lnTo>
                    <a:pt x="155029" y="112718"/>
                  </a:lnTo>
                  <a:lnTo>
                    <a:pt x="153359" y="117976"/>
                  </a:lnTo>
                  <a:lnTo>
                    <a:pt x="151452" y="123068"/>
                  </a:lnTo>
                  <a:lnTo>
                    <a:pt x="149387" y="128051"/>
                  </a:lnTo>
                  <a:lnTo>
                    <a:pt x="147216" y="132960"/>
                  </a:lnTo>
                  <a:lnTo>
                    <a:pt x="144975" y="138614"/>
                  </a:lnTo>
                  <a:lnTo>
                    <a:pt x="140369" y="151246"/>
                  </a:lnTo>
                  <a:lnTo>
                    <a:pt x="137235" y="157155"/>
                  </a:lnTo>
                  <a:lnTo>
                    <a:pt x="133559" y="162681"/>
                  </a:lnTo>
                  <a:lnTo>
                    <a:pt x="129521" y="167953"/>
                  </a:lnTo>
                  <a:lnTo>
                    <a:pt x="126035" y="172261"/>
                  </a:lnTo>
                  <a:lnTo>
                    <a:pt x="122917" y="175927"/>
                  </a:lnTo>
                  <a:lnTo>
                    <a:pt x="117336" y="182117"/>
                  </a:lnTo>
                  <a:lnTo>
                    <a:pt x="112210" y="187514"/>
                  </a:lnTo>
                  <a:lnTo>
                    <a:pt x="105169" y="192559"/>
                  </a:lnTo>
                  <a:lnTo>
                    <a:pt x="101069" y="195016"/>
                  </a:lnTo>
                  <a:lnTo>
                    <a:pt x="94397" y="199861"/>
                  </a:lnTo>
                  <a:lnTo>
                    <a:pt x="91506" y="202265"/>
                  </a:lnTo>
                  <a:lnTo>
                    <a:pt x="87992" y="203867"/>
                  </a:lnTo>
                  <a:lnTo>
                    <a:pt x="84061" y="204935"/>
                  </a:lnTo>
                  <a:lnTo>
                    <a:pt x="79853" y="205648"/>
                  </a:lnTo>
                  <a:lnTo>
                    <a:pt x="73061" y="206438"/>
                  </a:lnTo>
                  <a:lnTo>
                    <a:pt x="66025" y="206947"/>
                  </a:lnTo>
                  <a:lnTo>
                    <a:pt x="62947" y="204899"/>
                  </a:lnTo>
                  <a:lnTo>
                    <a:pt x="57120" y="199789"/>
                  </a:lnTo>
                  <a:lnTo>
                    <a:pt x="53697" y="196427"/>
                  </a:lnTo>
                  <a:lnTo>
                    <a:pt x="52467" y="193625"/>
                  </a:lnTo>
                  <a:lnTo>
                    <a:pt x="51646" y="190170"/>
                  </a:lnTo>
                  <a:lnTo>
                    <a:pt x="51100" y="186279"/>
                  </a:lnTo>
                  <a:lnTo>
                    <a:pt x="50492" y="179839"/>
                  </a:lnTo>
                  <a:lnTo>
                    <a:pt x="50330" y="177010"/>
                  </a:lnTo>
                  <a:lnTo>
                    <a:pt x="51016" y="174331"/>
                  </a:lnTo>
                  <a:lnTo>
                    <a:pt x="53895" y="169237"/>
                  </a:lnTo>
                  <a:lnTo>
                    <a:pt x="54980" y="165973"/>
                  </a:lnTo>
                  <a:lnTo>
                    <a:pt x="55703" y="162211"/>
                  </a:lnTo>
                  <a:lnTo>
                    <a:pt x="56186" y="158114"/>
                  </a:lnTo>
                  <a:lnTo>
                    <a:pt x="57301" y="154590"/>
                  </a:lnTo>
                  <a:lnTo>
                    <a:pt x="60656" y="148557"/>
                  </a:lnTo>
                  <a:lnTo>
                    <a:pt x="64794" y="143230"/>
                  </a:lnTo>
                  <a:lnTo>
                    <a:pt x="70072" y="137423"/>
                  </a:lnTo>
                  <a:lnTo>
                    <a:pt x="77710" y="129550"/>
                  </a:lnTo>
                  <a:lnTo>
                    <a:pt x="81969" y="126815"/>
                  </a:lnTo>
                  <a:lnTo>
                    <a:pt x="86396" y="124993"/>
                  </a:lnTo>
                  <a:lnTo>
                    <a:pt x="90935" y="123778"/>
                  </a:lnTo>
                  <a:lnTo>
                    <a:pt x="94755" y="122173"/>
                  </a:lnTo>
                  <a:lnTo>
                    <a:pt x="101115" y="118274"/>
                  </a:lnTo>
                  <a:lnTo>
                    <a:pt x="105510" y="116917"/>
                  </a:lnTo>
                  <a:lnTo>
                    <a:pt x="110822" y="116013"/>
                  </a:lnTo>
                  <a:lnTo>
                    <a:pt x="116743" y="115410"/>
                  </a:lnTo>
                  <a:lnTo>
                    <a:pt x="121485" y="115008"/>
                  </a:lnTo>
                  <a:lnTo>
                    <a:pt x="125440" y="114739"/>
                  </a:lnTo>
                  <a:lnTo>
                    <a:pt x="128871" y="114560"/>
                  </a:lnTo>
                  <a:lnTo>
                    <a:pt x="132745" y="115235"/>
                  </a:lnTo>
                  <a:lnTo>
                    <a:pt x="136916" y="116478"/>
                  </a:lnTo>
                  <a:lnTo>
                    <a:pt x="141284" y="118102"/>
                  </a:lnTo>
                  <a:lnTo>
                    <a:pt x="145783" y="119183"/>
                  </a:lnTo>
                  <a:lnTo>
                    <a:pt x="150370" y="119904"/>
                  </a:lnTo>
                  <a:lnTo>
                    <a:pt x="155015" y="120385"/>
                  </a:lnTo>
                  <a:lnTo>
                    <a:pt x="158906" y="121499"/>
                  </a:lnTo>
                  <a:lnTo>
                    <a:pt x="165346" y="124855"/>
                  </a:lnTo>
                  <a:lnTo>
                    <a:pt x="168968" y="126860"/>
                  </a:lnTo>
                  <a:lnTo>
                    <a:pt x="177226" y="131205"/>
                  </a:lnTo>
                  <a:lnTo>
                    <a:pt x="190800" y="138114"/>
                  </a:lnTo>
                  <a:lnTo>
                    <a:pt x="194669" y="140463"/>
                  </a:lnTo>
                  <a:lnTo>
                    <a:pt x="201084" y="145189"/>
                  </a:lnTo>
                  <a:lnTo>
                    <a:pt x="206582" y="149935"/>
                  </a:lnTo>
                  <a:lnTo>
                    <a:pt x="211670" y="154690"/>
                  </a:lnTo>
                  <a:lnTo>
                    <a:pt x="216577" y="159449"/>
                  </a:lnTo>
                  <a:lnTo>
                    <a:pt x="218997" y="162623"/>
                  </a:lnTo>
                  <a:lnTo>
                    <a:pt x="221405" y="166327"/>
                  </a:lnTo>
                  <a:lnTo>
                    <a:pt x="228600" y="1784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83"/>
            <p:cNvSpPr/>
            <p:nvPr/>
          </p:nvSpPr>
          <p:spPr>
            <a:xfrm>
              <a:off x="6322218" y="3693318"/>
              <a:ext cx="7145" cy="214314"/>
            </a:xfrm>
            <a:custGeom>
              <a:avLst/>
              <a:gdLst/>
              <a:ahLst/>
              <a:cxnLst/>
              <a:rect l="0" t="0" r="0" b="0"/>
              <a:pathLst>
                <a:path w="7145" h="214314">
                  <a:moveTo>
                    <a:pt x="0" y="0"/>
                  </a:moveTo>
                  <a:lnTo>
                    <a:pt x="0" y="27642"/>
                  </a:lnTo>
                  <a:lnTo>
                    <a:pt x="794" y="31922"/>
                  </a:lnTo>
                  <a:lnTo>
                    <a:pt x="2117" y="36362"/>
                  </a:lnTo>
                  <a:lnTo>
                    <a:pt x="3793" y="40910"/>
                  </a:lnTo>
                  <a:lnTo>
                    <a:pt x="4910" y="46324"/>
                  </a:lnTo>
                  <a:lnTo>
                    <a:pt x="5655" y="52314"/>
                  </a:lnTo>
                  <a:lnTo>
                    <a:pt x="6151" y="58689"/>
                  </a:lnTo>
                  <a:lnTo>
                    <a:pt x="6482" y="64525"/>
                  </a:lnTo>
                  <a:lnTo>
                    <a:pt x="6850" y="75245"/>
                  </a:lnTo>
                  <a:lnTo>
                    <a:pt x="7105" y="107658"/>
                  </a:lnTo>
                  <a:lnTo>
                    <a:pt x="7144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84"/>
            <p:cNvSpPr/>
            <p:nvPr/>
          </p:nvSpPr>
          <p:spPr>
            <a:xfrm>
              <a:off x="6236580" y="3771902"/>
              <a:ext cx="249946" cy="14286"/>
            </a:xfrm>
            <a:custGeom>
              <a:avLst/>
              <a:gdLst/>
              <a:ahLst/>
              <a:cxnLst/>
              <a:rect l="0" t="0" r="0" b="0"/>
              <a:pathLst>
                <a:path w="249946" h="14286">
                  <a:moveTo>
                    <a:pt x="7057" y="14285"/>
                  </a:moveTo>
                  <a:lnTo>
                    <a:pt x="0" y="14285"/>
                  </a:lnTo>
                  <a:lnTo>
                    <a:pt x="16708" y="14285"/>
                  </a:lnTo>
                  <a:lnTo>
                    <a:pt x="19841" y="13491"/>
                  </a:lnTo>
                  <a:lnTo>
                    <a:pt x="23517" y="12168"/>
                  </a:lnTo>
                  <a:lnTo>
                    <a:pt x="27556" y="10493"/>
                  </a:lnTo>
                  <a:lnTo>
                    <a:pt x="31835" y="9375"/>
                  </a:lnTo>
                  <a:lnTo>
                    <a:pt x="36276" y="8631"/>
                  </a:lnTo>
                  <a:lnTo>
                    <a:pt x="40824" y="8134"/>
                  </a:lnTo>
                  <a:lnTo>
                    <a:pt x="46237" y="7803"/>
                  </a:lnTo>
                  <a:lnTo>
                    <a:pt x="58602" y="7435"/>
                  </a:lnTo>
                  <a:lnTo>
                    <a:pt x="75158" y="7228"/>
                  </a:lnTo>
                  <a:lnTo>
                    <a:pt x="81033" y="6406"/>
                  </a:lnTo>
                  <a:lnTo>
                    <a:pt x="87330" y="5063"/>
                  </a:lnTo>
                  <a:lnTo>
                    <a:pt x="93910" y="3375"/>
                  </a:lnTo>
                  <a:lnTo>
                    <a:pt x="99884" y="2249"/>
                  </a:lnTo>
                  <a:lnTo>
                    <a:pt x="105454" y="1499"/>
                  </a:lnTo>
                  <a:lnTo>
                    <a:pt x="110755" y="998"/>
                  </a:lnTo>
                  <a:lnTo>
                    <a:pt x="116670" y="665"/>
                  </a:lnTo>
                  <a:lnTo>
                    <a:pt x="129593" y="294"/>
                  </a:lnTo>
                  <a:lnTo>
                    <a:pt x="158709" y="37"/>
                  </a:lnTo>
                  <a:lnTo>
                    <a:pt x="193442" y="0"/>
                  </a:lnTo>
                  <a:lnTo>
                    <a:pt x="197989" y="793"/>
                  </a:lnTo>
                  <a:lnTo>
                    <a:pt x="203401" y="2115"/>
                  </a:lnTo>
                  <a:lnTo>
                    <a:pt x="209391" y="3790"/>
                  </a:lnTo>
                  <a:lnTo>
                    <a:pt x="214177" y="4908"/>
                  </a:lnTo>
                  <a:lnTo>
                    <a:pt x="218162" y="5652"/>
                  </a:lnTo>
                  <a:lnTo>
                    <a:pt x="221613" y="6148"/>
                  </a:lnTo>
                  <a:lnTo>
                    <a:pt x="224707" y="7273"/>
                  </a:lnTo>
                  <a:lnTo>
                    <a:pt x="227563" y="8817"/>
                  </a:lnTo>
                  <a:lnTo>
                    <a:pt x="230261" y="10639"/>
                  </a:lnTo>
                  <a:lnTo>
                    <a:pt x="233647" y="11855"/>
                  </a:lnTo>
                  <a:lnTo>
                    <a:pt x="237492" y="12665"/>
                  </a:lnTo>
                  <a:lnTo>
                    <a:pt x="249945" y="142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985"/>
            <p:cNvSpPr/>
            <p:nvPr/>
          </p:nvSpPr>
          <p:spPr>
            <a:xfrm>
              <a:off x="6572250" y="3693318"/>
              <a:ext cx="207169" cy="85726"/>
            </a:xfrm>
            <a:custGeom>
              <a:avLst/>
              <a:gdLst/>
              <a:ahLst/>
              <a:cxnLst/>
              <a:rect l="0" t="0" r="0" b="0"/>
              <a:pathLst>
                <a:path w="207169" h="85726">
                  <a:moveTo>
                    <a:pt x="0" y="0"/>
                  </a:moveTo>
                  <a:lnTo>
                    <a:pt x="17990" y="0"/>
                  </a:lnTo>
                  <a:lnTo>
                    <a:pt x="19137" y="794"/>
                  </a:lnTo>
                  <a:lnTo>
                    <a:pt x="19901" y="2117"/>
                  </a:lnTo>
                  <a:lnTo>
                    <a:pt x="20411" y="3793"/>
                  </a:lnTo>
                  <a:lnTo>
                    <a:pt x="21545" y="4910"/>
                  </a:lnTo>
                  <a:lnTo>
                    <a:pt x="23094" y="5655"/>
                  </a:lnTo>
                  <a:lnTo>
                    <a:pt x="24921" y="6151"/>
                  </a:lnTo>
                  <a:lnTo>
                    <a:pt x="26139" y="7276"/>
                  </a:lnTo>
                  <a:lnTo>
                    <a:pt x="26951" y="8819"/>
                  </a:lnTo>
                  <a:lnTo>
                    <a:pt x="27492" y="10642"/>
                  </a:lnTo>
                  <a:lnTo>
                    <a:pt x="27853" y="12651"/>
                  </a:lnTo>
                  <a:lnTo>
                    <a:pt x="28094" y="14784"/>
                  </a:lnTo>
                  <a:lnTo>
                    <a:pt x="28254" y="17000"/>
                  </a:lnTo>
                  <a:lnTo>
                    <a:pt x="28361" y="20065"/>
                  </a:lnTo>
                  <a:lnTo>
                    <a:pt x="28532" y="34273"/>
                  </a:lnTo>
                  <a:lnTo>
                    <a:pt x="28572" y="52303"/>
                  </a:lnTo>
                  <a:lnTo>
                    <a:pt x="27779" y="54713"/>
                  </a:lnTo>
                  <a:lnTo>
                    <a:pt x="26457" y="57113"/>
                  </a:lnTo>
                  <a:lnTo>
                    <a:pt x="24782" y="59507"/>
                  </a:lnTo>
                  <a:lnTo>
                    <a:pt x="23665" y="61896"/>
                  </a:lnTo>
                  <a:lnTo>
                    <a:pt x="22921" y="64283"/>
                  </a:lnTo>
                  <a:lnTo>
                    <a:pt x="21725" y="70025"/>
                  </a:lnTo>
                  <a:lnTo>
                    <a:pt x="21627" y="71290"/>
                  </a:lnTo>
                  <a:lnTo>
                    <a:pt x="21562" y="72926"/>
                  </a:lnTo>
                  <a:lnTo>
                    <a:pt x="21456" y="77465"/>
                  </a:lnTo>
                  <a:lnTo>
                    <a:pt x="22242" y="78631"/>
                  </a:lnTo>
                  <a:lnTo>
                    <a:pt x="23559" y="80202"/>
                  </a:lnTo>
                  <a:lnTo>
                    <a:pt x="28281" y="85402"/>
                  </a:lnTo>
                  <a:lnTo>
                    <a:pt x="34700" y="85697"/>
                  </a:lnTo>
                  <a:lnTo>
                    <a:pt x="72834" y="85725"/>
                  </a:lnTo>
                  <a:lnTo>
                    <a:pt x="76337" y="84932"/>
                  </a:lnTo>
                  <a:lnTo>
                    <a:pt x="80260" y="83609"/>
                  </a:lnTo>
                  <a:lnTo>
                    <a:pt x="84463" y="81933"/>
                  </a:lnTo>
                  <a:lnTo>
                    <a:pt x="88058" y="80815"/>
                  </a:lnTo>
                  <a:lnTo>
                    <a:pt x="94170" y="79574"/>
                  </a:lnTo>
                  <a:lnTo>
                    <a:pt x="97705" y="79243"/>
                  </a:lnTo>
                  <a:lnTo>
                    <a:pt x="101649" y="79023"/>
                  </a:lnTo>
                  <a:lnTo>
                    <a:pt x="110265" y="78778"/>
                  </a:lnTo>
                  <a:lnTo>
                    <a:pt x="133446" y="78607"/>
                  </a:lnTo>
                  <a:lnTo>
                    <a:pt x="137383" y="77805"/>
                  </a:lnTo>
                  <a:lnTo>
                    <a:pt x="140801" y="76476"/>
                  </a:lnTo>
                  <a:lnTo>
                    <a:pt x="143874" y="74797"/>
                  </a:lnTo>
                  <a:lnTo>
                    <a:pt x="147509" y="73677"/>
                  </a:lnTo>
                  <a:lnTo>
                    <a:pt x="151520" y="72931"/>
                  </a:lnTo>
                  <a:lnTo>
                    <a:pt x="155782" y="72433"/>
                  </a:lnTo>
                  <a:lnTo>
                    <a:pt x="159417" y="72101"/>
                  </a:lnTo>
                  <a:lnTo>
                    <a:pt x="165573" y="71732"/>
                  </a:lnTo>
                  <a:lnTo>
                    <a:pt x="170955" y="71569"/>
                  </a:lnTo>
                  <a:lnTo>
                    <a:pt x="180877" y="71463"/>
                  </a:lnTo>
                  <a:lnTo>
                    <a:pt x="183291" y="72249"/>
                  </a:lnTo>
                  <a:lnTo>
                    <a:pt x="185694" y="73566"/>
                  </a:lnTo>
                  <a:lnTo>
                    <a:pt x="188090" y="75238"/>
                  </a:lnTo>
                  <a:lnTo>
                    <a:pt x="192868" y="77096"/>
                  </a:lnTo>
                  <a:lnTo>
                    <a:pt x="198611" y="78288"/>
                  </a:lnTo>
                  <a:lnTo>
                    <a:pt x="201513" y="78451"/>
                  </a:lnTo>
                  <a:lnTo>
                    <a:pt x="207168" y="785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986"/>
            <p:cNvSpPr/>
            <p:nvPr/>
          </p:nvSpPr>
          <p:spPr>
            <a:xfrm>
              <a:off x="6736556" y="3671887"/>
              <a:ext cx="28576" cy="235745"/>
            </a:xfrm>
            <a:custGeom>
              <a:avLst/>
              <a:gdLst/>
              <a:ahLst/>
              <a:cxnLst/>
              <a:rect l="0" t="0" r="0" b="0"/>
              <a:pathLst>
                <a:path w="28576" h="235745">
                  <a:moveTo>
                    <a:pt x="0" y="0"/>
                  </a:moveTo>
                  <a:lnTo>
                    <a:pt x="0" y="20792"/>
                  </a:lnTo>
                  <a:lnTo>
                    <a:pt x="794" y="24180"/>
                  </a:lnTo>
                  <a:lnTo>
                    <a:pt x="2117" y="27232"/>
                  </a:lnTo>
                  <a:lnTo>
                    <a:pt x="3793" y="30061"/>
                  </a:lnTo>
                  <a:lnTo>
                    <a:pt x="4910" y="34328"/>
                  </a:lnTo>
                  <a:lnTo>
                    <a:pt x="5654" y="39555"/>
                  </a:lnTo>
                  <a:lnTo>
                    <a:pt x="6151" y="45419"/>
                  </a:lnTo>
                  <a:lnTo>
                    <a:pt x="6482" y="50917"/>
                  </a:lnTo>
                  <a:lnTo>
                    <a:pt x="6850" y="61259"/>
                  </a:lnTo>
                  <a:lnTo>
                    <a:pt x="7741" y="66239"/>
                  </a:lnTo>
                  <a:lnTo>
                    <a:pt x="9129" y="71147"/>
                  </a:lnTo>
                  <a:lnTo>
                    <a:pt x="10849" y="76007"/>
                  </a:lnTo>
                  <a:lnTo>
                    <a:pt x="11995" y="80834"/>
                  </a:lnTo>
                  <a:lnTo>
                    <a:pt x="12759" y="85639"/>
                  </a:lnTo>
                  <a:lnTo>
                    <a:pt x="13269" y="90430"/>
                  </a:lnTo>
                  <a:lnTo>
                    <a:pt x="13608" y="96005"/>
                  </a:lnTo>
                  <a:lnTo>
                    <a:pt x="13986" y="108551"/>
                  </a:lnTo>
                  <a:lnTo>
                    <a:pt x="14198" y="125208"/>
                  </a:lnTo>
                  <a:lnTo>
                    <a:pt x="15021" y="130304"/>
                  </a:lnTo>
                  <a:lnTo>
                    <a:pt x="16365" y="135288"/>
                  </a:lnTo>
                  <a:lnTo>
                    <a:pt x="18053" y="140198"/>
                  </a:lnTo>
                  <a:lnTo>
                    <a:pt x="19179" y="145059"/>
                  </a:lnTo>
                  <a:lnTo>
                    <a:pt x="19930" y="149887"/>
                  </a:lnTo>
                  <a:lnTo>
                    <a:pt x="20430" y="154694"/>
                  </a:lnTo>
                  <a:lnTo>
                    <a:pt x="20764" y="160279"/>
                  </a:lnTo>
                  <a:lnTo>
                    <a:pt x="21135" y="172835"/>
                  </a:lnTo>
                  <a:lnTo>
                    <a:pt x="21343" y="185707"/>
                  </a:lnTo>
                  <a:lnTo>
                    <a:pt x="22166" y="189686"/>
                  </a:lnTo>
                  <a:lnTo>
                    <a:pt x="23508" y="193926"/>
                  </a:lnTo>
                  <a:lnTo>
                    <a:pt x="25197" y="198340"/>
                  </a:lnTo>
                  <a:lnTo>
                    <a:pt x="26323" y="202077"/>
                  </a:lnTo>
                  <a:lnTo>
                    <a:pt x="27073" y="205362"/>
                  </a:lnTo>
                  <a:lnTo>
                    <a:pt x="27907" y="211128"/>
                  </a:lnTo>
                  <a:lnTo>
                    <a:pt x="28279" y="216337"/>
                  </a:lnTo>
                  <a:lnTo>
                    <a:pt x="28443" y="221297"/>
                  </a:lnTo>
                  <a:lnTo>
                    <a:pt x="28574" y="235619"/>
                  </a:lnTo>
                  <a:lnTo>
                    <a:pt x="28575" y="2357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987"/>
            <p:cNvSpPr/>
            <p:nvPr/>
          </p:nvSpPr>
          <p:spPr>
            <a:xfrm>
              <a:off x="4622006" y="4229187"/>
              <a:ext cx="228601" cy="28489"/>
            </a:xfrm>
            <a:custGeom>
              <a:avLst/>
              <a:gdLst/>
              <a:ahLst/>
              <a:cxnLst/>
              <a:rect l="0" t="0" r="0" b="0"/>
              <a:pathLst>
                <a:path w="228601" h="28489">
                  <a:moveTo>
                    <a:pt x="0" y="28488"/>
                  </a:moveTo>
                  <a:lnTo>
                    <a:pt x="0" y="21638"/>
                  </a:lnTo>
                  <a:lnTo>
                    <a:pt x="6151" y="21369"/>
                  </a:lnTo>
                  <a:lnTo>
                    <a:pt x="7275" y="20567"/>
                  </a:lnTo>
                  <a:lnTo>
                    <a:pt x="8819" y="19238"/>
                  </a:lnTo>
                  <a:lnTo>
                    <a:pt x="13207" y="15195"/>
                  </a:lnTo>
                  <a:lnTo>
                    <a:pt x="15924" y="14643"/>
                  </a:lnTo>
                  <a:lnTo>
                    <a:pt x="21916" y="14331"/>
                  </a:lnTo>
                  <a:lnTo>
                    <a:pt x="28719" y="14239"/>
                  </a:lnTo>
                  <a:lnTo>
                    <a:pt x="52390" y="14201"/>
                  </a:lnTo>
                  <a:lnTo>
                    <a:pt x="55564" y="13407"/>
                  </a:lnTo>
                  <a:lnTo>
                    <a:pt x="59267" y="12083"/>
                  </a:lnTo>
                  <a:lnTo>
                    <a:pt x="63324" y="10408"/>
                  </a:lnTo>
                  <a:lnTo>
                    <a:pt x="67616" y="9291"/>
                  </a:lnTo>
                  <a:lnTo>
                    <a:pt x="72065" y="8546"/>
                  </a:lnTo>
                  <a:lnTo>
                    <a:pt x="76618" y="8050"/>
                  </a:lnTo>
                  <a:lnTo>
                    <a:pt x="81241" y="7719"/>
                  </a:lnTo>
                  <a:lnTo>
                    <a:pt x="85911" y="7498"/>
                  </a:lnTo>
                  <a:lnTo>
                    <a:pt x="95332" y="7252"/>
                  </a:lnTo>
                  <a:lnTo>
                    <a:pt x="133353" y="7064"/>
                  </a:lnTo>
                  <a:lnTo>
                    <a:pt x="138115" y="6268"/>
                  </a:lnTo>
                  <a:lnTo>
                    <a:pt x="142876" y="4943"/>
                  </a:lnTo>
                  <a:lnTo>
                    <a:pt x="147638" y="3267"/>
                  </a:lnTo>
                  <a:lnTo>
                    <a:pt x="152401" y="2148"/>
                  </a:lnTo>
                  <a:lnTo>
                    <a:pt x="157163" y="1403"/>
                  </a:lnTo>
                  <a:lnTo>
                    <a:pt x="161925" y="906"/>
                  </a:lnTo>
                  <a:lnTo>
                    <a:pt x="166688" y="575"/>
                  </a:lnTo>
                  <a:lnTo>
                    <a:pt x="171450" y="354"/>
                  </a:lnTo>
                  <a:lnTo>
                    <a:pt x="180975" y="109"/>
                  </a:lnTo>
                  <a:lnTo>
                    <a:pt x="190500" y="0"/>
                  </a:lnTo>
                  <a:lnTo>
                    <a:pt x="194469" y="764"/>
                  </a:lnTo>
                  <a:lnTo>
                    <a:pt x="197908" y="2068"/>
                  </a:lnTo>
                  <a:lnTo>
                    <a:pt x="200995" y="3731"/>
                  </a:lnTo>
                  <a:lnTo>
                    <a:pt x="204640" y="4839"/>
                  </a:lnTo>
                  <a:lnTo>
                    <a:pt x="208658" y="5578"/>
                  </a:lnTo>
                  <a:lnTo>
                    <a:pt x="212924" y="6071"/>
                  </a:lnTo>
                  <a:lnTo>
                    <a:pt x="219781" y="6618"/>
                  </a:lnTo>
                  <a:lnTo>
                    <a:pt x="228600" y="70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988"/>
            <p:cNvSpPr/>
            <p:nvPr/>
          </p:nvSpPr>
          <p:spPr>
            <a:xfrm>
              <a:off x="4643437" y="4286250"/>
              <a:ext cx="221457" cy="64294"/>
            </a:xfrm>
            <a:custGeom>
              <a:avLst/>
              <a:gdLst/>
              <a:ahLst/>
              <a:cxnLst/>
              <a:rect l="0" t="0" r="0" b="0"/>
              <a:pathLst>
                <a:path w="221457" h="64294">
                  <a:moveTo>
                    <a:pt x="0" y="64293"/>
                  </a:moveTo>
                  <a:lnTo>
                    <a:pt x="7585" y="60501"/>
                  </a:lnTo>
                  <a:lnTo>
                    <a:pt x="13425" y="58639"/>
                  </a:lnTo>
                  <a:lnTo>
                    <a:pt x="18667" y="57811"/>
                  </a:lnTo>
                  <a:lnTo>
                    <a:pt x="23642" y="57444"/>
                  </a:lnTo>
                  <a:lnTo>
                    <a:pt x="26874" y="56552"/>
                  </a:lnTo>
                  <a:lnTo>
                    <a:pt x="30616" y="55164"/>
                  </a:lnTo>
                  <a:lnTo>
                    <a:pt x="34698" y="53444"/>
                  </a:lnTo>
                  <a:lnTo>
                    <a:pt x="41351" y="51534"/>
                  </a:lnTo>
                  <a:lnTo>
                    <a:pt x="47747" y="49891"/>
                  </a:lnTo>
                  <a:lnTo>
                    <a:pt x="51675" y="48342"/>
                  </a:lnTo>
                  <a:lnTo>
                    <a:pt x="55881" y="46515"/>
                  </a:lnTo>
                  <a:lnTo>
                    <a:pt x="64788" y="42369"/>
                  </a:lnTo>
                  <a:lnTo>
                    <a:pt x="69386" y="40152"/>
                  </a:lnTo>
                  <a:lnTo>
                    <a:pt x="74039" y="38674"/>
                  </a:lnTo>
                  <a:lnTo>
                    <a:pt x="78728" y="37689"/>
                  </a:lnTo>
                  <a:lnTo>
                    <a:pt x="83441" y="37032"/>
                  </a:lnTo>
                  <a:lnTo>
                    <a:pt x="88171" y="35801"/>
                  </a:lnTo>
                  <a:lnTo>
                    <a:pt x="92912" y="34186"/>
                  </a:lnTo>
                  <a:lnTo>
                    <a:pt x="97660" y="32315"/>
                  </a:lnTo>
                  <a:lnTo>
                    <a:pt x="102413" y="30274"/>
                  </a:lnTo>
                  <a:lnTo>
                    <a:pt x="111927" y="25890"/>
                  </a:lnTo>
                  <a:lnTo>
                    <a:pt x="117481" y="24404"/>
                  </a:lnTo>
                  <a:lnTo>
                    <a:pt x="123564" y="23413"/>
                  </a:lnTo>
                  <a:lnTo>
                    <a:pt x="130001" y="22752"/>
                  </a:lnTo>
                  <a:lnTo>
                    <a:pt x="135880" y="21518"/>
                  </a:lnTo>
                  <a:lnTo>
                    <a:pt x="141387" y="19902"/>
                  </a:lnTo>
                  <a:lnTo>
                    <a:pt x="146645" y="18030"/>
                  </a:lnTo>
                  <a:lnTo>
                    <a:pt x="151738" y="16782"/>
                  </a:lnTo>
                  <a:lnTo>
                    <a:pt x="156722" y="15950"/>
                  </a:lnTo>
                  <a:lnTo>
                    <a:pt x="161631" y="15396"/>
                  </a:lnTo>
                  <a:lnTo>
                    <a:pt x="166491" y="14232"/>
                  </a:lnTo>
                  <a:lnTo>
                    <a:pt x="171319" y="12663"/>
                  </a:lnTo>
                  <a:lnTo>
                    <a:pt x="176125" y="10823"/>
                  </a:lnTo>
                  <a:lnTo>
                    <a:pt x="180917" y="9597"/>
                  </a:lnTo>
                  <a:lnTo>
                    <a:pt x="185699" y="8779"/>
                  </a:lnTo>
                  <a:lnTo>
                    <a:pt x="190474" y="8234"/>
                  </a:lnTo>
                  <a:lnTo>
                    <a:pt x="195245" y="7870"/>
                  </a:lnTo>
                  <a:lnTo>
                    <a:pt x="200014" y="7628"/>
                  </a:lnTo>
                  <a:lnTo>
                    <a:pt x="204780" y="7466"/>
                  </a:lnTo>
                  <a:lnTo>
                    <a:pt x="208751" y="6565"/>
                  </a:lnTo>
                  <a:lnTo>
                    <a:pt x="212192" y="5170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989"/>
            <p:cNvSpPr/>
            <p:nvPr/>
          </p:nvSpPr>
          <p:spPr>
            <a:xfrm>
              <a:off x="4979588" y="4071937"/>
              <a:ext cx="234921" cy="299921"/>
            </a:xfrm>
            <a:custGeom>
              <a:avLst/>
              <a:gdLst/>
              <a:ahLst/>
              <a:cxnLst/>
              <a:rect l="0" t="0" r="0" b="0"/>
              <a:pathLst>
                <a:path w="234921" h="299921">
                  <a:moveTo>
                    <a:pt x="163912" y="0"/>
                  </a:moveTo>
                  <a:lnTo>
                    <a:pt x="160119" y="0"/>
                  </a:lnTo>
                  <a:lnTo>
                    <a:pt x="159002" y="794"/>
                  </a:lnTo>
                  <a:lnTo>
                    <a:pt x="158257" y="2117"/>
                  </a:lnTo>
                  <a:lnTo>
                    <a:pt x="157062" y="6151"/>
                  </a:lnTo>
                  <a:lnTo>
                    <a:pt x="156170" y="6482"/>
                  </a:lnTo>
                  <a:lnTo>
                    <a:pt x="149036" y="7013"/>
                  </a:lnTo>
                  <a:lnTo>
                    <a:pt x="146851" y="7057"/>
                  </a:lnTo>
                  <a:lnTo>
                    <a:pt x="144600" y="7879"/>
                  </a:lnTo>
                  <a:lnTo>
                    <a:pt x="139983" y="10911"/>
                  </a:lnTo>
                  <a:lnTo>
                    <a:pt x="132921" y="17079"/>
                  </a:lnTo>
                  <a:lnTo>
                    <a:pt x="125801" y="23935"/>
                  </a:lnTo>
                  <a:lnTo>
                    <a:pt x="98229" y="51398"/>
                  </a:lnTo>
                  <a:lnTo>
                    <a:pt x="92915" y="58827"/>
                  </a:lnTo>
                  <a:lnTo>
                    <a:pt x="87114" y="67420"/>
                  </a:lnTo>
                  <a:lnTo>
                    <a:pt x="83344" y="71934"/>
                  </a:lnTo>
                  <a:lnTo>
                    <a:pt x="79244" y="76531"/>
                  </a:lnTo>
                  <a:lnTo>
                    <a:pt x="72571" y="85872"/>
                  </a:lnTo>
                  <a:lnTo>
                    <a:pt x="69680" y="90586"/>
                  </a:lnTo>
                  <a:lnTo>
                    <a:pt x="66959" y="95316"/>
                  </a:lnTo>
                  <a:lnTo>
                    <a:pt x="61820" y="104804"/>
                  </a:lnTo>
                  <a:lnTo>
                    <a:pt x="58544" y="109557"/>
                  </a:lnTo>
                  <a:lnTo>
                    <a:pt x="54773" y="114313"/>
                  </a:lnTo>
                  <a:lnTo>
                    <a:pt x="50671" y="119071"/>
                  </a:lnTo>
                  <a:lnTo>
                    <a:pt x="47143" y="123831"/>
                  </a:lnTo>
                  <a:lnTo>
                    <a:pt x="43997" y="128591"/>
                  </a:lnTo>
                  <a:lnTo>
                    <a:pt x="41106" y="133353"/>
                  </a:lnTo>
                  <a:lnTo>
                    <a:pt x="33661" y="144993"/>
                  </a:lnTo>
                  <a:lnTo>
                    <a:pt x="29453" y="151431"/>
                  </a:lnTo>
                  <a:lnTo>
                    <a:pt x="25854" y="157310"/>
                  </a:lnTo>
                  <a:lnTo>
                    <a:pt x="22660" y="162817"/>
                  </a:lnTo>
                  <a:lnTo>
                    <a:pt x="19738" y="168076"/>
                  </a:lnTo>
                  <a:lnTo>
                    <a:pt x="17789" y="173170"/>
                  </a:lnTo>
                  <a:lnTo>
                    <a:pt x="16491" y="178153"/>
                  </a:lnTo>
                  <a:lnTo>
                    <a:pt x="15624" y="183062"/>
                  </a:lnTo>
                  <a:lnTo>
                    <a:pt x="14254" y="187923"/>
                  </a:lnTo>
                  <a:lnTo>
                    <a:pt x="12546" y="192750"/>
                  </a:lnTo>
                  <a:lnTo>
                    <a:pt x="10613" y="197557"/>
                  </a:lnTo>
                  <a:lnTo>
                    <a:pt x="8532" y="202348"/>
                  </a:lnTo>
                  <a:lnTo>
                    <a:pt x="4101" y="211905"/>
                  </a:lnTo>
                  <a:lnTo>
                    <a:pt x="2603" y="216677"/>
                  </a:lnTo>
                  <a:lnTo>
                    <a:pt x="1604" y="221445"/>
                  </a:lnTo>
                  <a:lnTo>
                    <a:pt x="937" y="226211"/>
                  </a:lnTo>
                  <a:lnTo>
                    <a:pt x="494" y="230976"/>
                  </a:lnTo>
                  <a:lnTo>
                    <a:pt x="197" y="235740"/>
                  </a:lnTo>
                  <a:lnTo>
                    <a:pt x="0" y="240504"/>
                  </a:lnTo>
                  <a:lnTo>
                    <a:pt x="662" y="244473"/>
                  </a:lnTo>
                  <a:lnTo>
                    <a:pt x="3515" y="251001"/>
                  </a:lnTo>
                  <a:lnTo>
                    <a:pt x="5311" y="256548"/>
                  </a:lnTo>
                  <a:lnTo>
                    <a:pt x="6904" y="262453"/>
                  </a:lnTo>
                  <a:lnTo>
                    <a:pt x="10257" y="270368"/>
                  </a:lnTo>
                  <a:lnTo>
                    <a:pt x="14394" y="277062"/>
                  </a:lnTo>
                  <a:lnTo>
                    <a:pt x="16608" y="279958"/>
                  </a:lnTo>
                  <a:lnTo>
                    <a:pt x="18878" y="281889"/>
                  </a:lnTo>
                  <a:lnTo>
                    <a:pt x="21185" y="283176"/>
                  </a:lnTo>
                  <a:lnTo>
                    <a:pt x="26659" y="285400"/>
                  </a:lnTo>
                  <a:lnTo>
                    <a:pt x="34383" y="289034"/>
                  </a:lnTo>
                  <a:lnTo>
                    <a:pt x="40991" y="293295"/>
                  </a:lnTo>
                  <a:lnTo>
                    <a:pt x="43865" y="295542"/>
                  </a:lnTo>
                  <a:lnTo>
                    <a:pt x="49174" y="298040"/>
                  </a:lnTo>
                  <a:lnTo>
                    <a:pt x="54974" y="299150"/>
                  </a:lnTo>
                  <a:lnTo>
                    <a:pt x="58743" y="299445"/>
                  </a:lnTo>
                  <a:lnTo>
                    <a:pt x="62842" y="299643"/>
                  </a:lnTo>
                  <a:lnTo>
                    <a:pt x="71631" y="299862"/>
                  </a:lnTo>
                  <a:lnTo>
                    <a:pt x="76198" y="299920"/>
                  </a:lnTo>
                  <a:lnTo>
                    <a:pt x="80830" y="299166"/>
                  </a:lnTo>
                  <a:lnTo>
                    <a:pt x="85505" y="297869"/>
                  </a:lnTo>
                  <a:lnTo>
                    <a:pt x="90209" y="296211"/>
                  </a:lnTo>
                  <a:lnTo>
                    <a:pt x="94933" y="295105"/>
                  </a:lnTo>
                  <a:lnTo>
                    <a:pt x="99670" y="294368"/>
                  </a:lnTo>
                  <a:lnTo>
                    <a:pt x="104415" y="293877"/>
                  </a:lnTo>
                  <a:lnTo>
                    <a:pt x="109166" y="292755"/>
                  </a:lnTo>
                  <a:lnTo>
                    <a:pt x="113920" y="291214"/>
                  </a:lnTo>
                  <a:lnTo>
                    <a:pt x="118678" y="289392"/>
                  </a:lnTo>
                  <a:lnTo>
                    <a:pt x="123437" y="286591"/>
                  </a:lnTo>
                  <a:lnTo>
                    <a:pt x="128197" y="283135"/>
                  </a:lnTo>
                  <a:lnTo>
                    <a:pt x="132958" y="279245"/>
                  </a:lnTo>
                  <a:lnTo>
                    <a:pt x="137720" y="275063"/>
                  </a:lnTo>
                  <a:lnTo>
                    <a:pt x="142481" y="270688"/>
                  </a:lnTo>
                  <a:lnTo>
                    <a:pt x="147244" y="266184"/>
                  </a:lnTo>
                  <a:lnTo>
                    <a:pt x="152006" y="262387"/>
                  </a:lnTo>
                  <a:lnTo>
                    <a:pt x="156768" y="259062"/>
                  </a:lnTo>
                  <a:lnTo>
                    <a:pt x="161530" y="256052"/>
                  </a:lnTo>
                  <a:lnTo>
                    <a:pt x="166293" y="251664"/>
                  </a:lnTo>
                  <a:lnTo>
                    <a:pt x="171055" y="246357"/>
                  </a:lnTo>
                  <a:lnTo>
                    <a:pt x="175818" y="240438"/>
                  </a:lnTo>
                  <a:lnTo>
                    <a:pt x="180580" y="234904"/>
                  </a:lnTo>
                  <a:lnTo>
                    <a:pt x="185343" y="229628"/>
                  </a:lnTo>
                  <a:lnTo>
                    <a:pt x="194868" y="219532"/>
                  </a:lnTo>
                  <a:lnTo>
                    <a:pt x="204393" y="209753"/>
                  </a:lnTo>
                  <a:lnTo>
                    <a:pt x="208362" y="204923"/>
                  </a:lnTo>
                  <a:lnTo>
                    <a:pt x="211801" y="200115"/>
                  </a:lnTo>
                  <a:lnTo>
                    <a:pt x="214888" y="195323"/>
                  </a:lnTo>
                  <a:lnTo>
                    <a:pt x="217740" y="190540"/>
                  </a:lnTo>
                  <a:lnTo>
                    <a:pt x="220434" y="185765"/>
                  </a:lnTo>
                  <a:lnTo>
                    <a:pt x="225546" y="177018"/>
                  </a:lnTo>
                  <a:lnTo>
                    <a:pt x="230463" y="170485"/>
                  </a:lnTo>
                  <a:lnTo>
                    <a:pt x="233178" y="164936"/>
                  </a:lnTo>
                  <a:lnTo>
                    <a:pt x="234706" y="157349"/>
                  </a:lnTo>
                  <a:lnTo>
                    <a:pt x="234920" y="154906"/>
                  </a:lnTo>
                  <a:lnTo>
                    <a:pt x="234269" y="152483"/>
                  </a:lnTo>
                  <a:lnTo>
                    <a:pt x="231429" y="147674"/>
                  </a:lnTo>
                  <a:lnTo>
                    <a:pt x="229561" y="146074"/>
                  </a:lnTo>
                  <a:lnTo>
                    <a:pt x="227522" y="145008"/>
                  </a:lnTo>
                  <a:lnTo>
                    <a:pt x="225368" y="144297"/>
                  </a:lnTo>
                  <a:lnTo>
                    <a:pt x="220859" y="141390"/>
                  </a:lnTo>
                  <a:lnTo>
                    <a:pt x="218545" y="139504"/>
                  </a:lnTo>
                  <a:lnTo>
                    <a:pt x="215415" y="138247"/>
                  </a:lnTo>
                  <a:lnTo>
                    <a:pt x="211741" y="137408"/>
                  </a:lnTo>
                  <a:lnTo>
                    <a:pt x="207704" y="136849"/>
                  </a:lnTo>
                  <a:lnTo>
                    <a:pt x="201102" y="136228"/>
                  </a:lnTo>
                  <a:lnTo>
                    <a:pt x="195522" y="135952"/>
                  </a:lnTo>
                  <a:lnTo>
                    <a:pt x="190396" y="135829"/>
                  </a:lnTo>
                  <a:lnTo>
                    <a:pt x="183355" y="137892"/>
                  </a:lnTo>
                  <a:lnTo>
                    <a:pt x="179256" y="139553"/>
                  </a:lnTo>
                  <a:lnTo>
                    <a:pt x="174934" y="140660"/>
                  </a:lnTo>
                  <a:lnTo>
                    <a:pt x="170467" y="141399"/>
                  </a:lnTo>
                  <a:lnTo>
                    <a:pt x="165900" y="141891"/>
                  </a:lnTo>
                  <a:lnTo>
                    <a:pt x="162062" y="143806"/>
                  </a:lnTo>
                  <a:lnTo>
                    <a:pt x="158710" y="146671"/>
                  </a:lnTo>
                  <a:lnTo>
                    <a:pt x="152075" y="153293"/>
                  </a:lnTo>
                  <a:lnTo>
                    <a:pt x="148083" y="156171"/>
                  </a:lnTo>
                  <a:lnTo>
                    <a:pt x="143834" y="158883"/>
                  </a:lnTo>
                  <a:lnTo>
                    <a:pt x="139414" y="161484"/>
                  </a:lnTo>
                  <a:lnTo>
                    <a:pt x="134880" y="164012"/>
                  </a:lnTo>
                  <a:lnTo>
                    <a:pt x="130269" y="166491"/>
                  </a:lnTo>
                  <a:lnTo>
                    <a:pt x="123030" y="171363"/>
                  </a:lnTo>
                  <a:lnTo>
                    <a:pt x="119989" y="173773"/>
                  </a:lnTo>
                  <a:lnTo>
                    <a:pt x="114492" y="180684"/>
                  </a:lnTo>
                  <a:lnTo>
                    <a:pt x="109404" y="189048"/>
                  </a:lnTo>
                  <a:lnTo>
                    <a:pt x="104497" y="198057"/>
                  </a:lnTo>
                  <a:lnTo>
                    <a:pt x="97271" y="212054"/>
                  </a:lnTo>
                  <a:lnTo>
                    <a:pt x="94606" y="219394"/>
                  </a:lnTo>
                  <a:lnTo>
                    <a:pt x="92628" y="226096"/>
                  </a:lnTo>
                  <a:lnTo>
                    <a:pt x="89103" y="234366"/>
                  </a:lnTo>
                  <a:lnTo>
                    <a:pt x="87007" y="241217"/>
                  </a:lnTo>
                  <a:lnTo>
                    <a:pt x="85827" y="249536"/>
                  </a:lnTo>
                  <a:lnTo>
                    <a:pt x="85551" y="255368"/>
                  </a:lnTo>
                  <a:lnTo>
                    <a:pt x="85428" y="263251"/>
                  </a:lnTo>
                  <a:lnTo>
                    <a:pt x="86189" y="266782"/>
                  </a:lnTo>
                  <a:lnTo>
                    <a:pt x="90998" y="276035"/>
                  </a:lnTo>
                  <a:lnTo>
                    <a:pt x="92474" y="2786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Product of two functions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(fg)(x)= f(x)*g(x)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37" name="SMARTPenAnnotation793"/>
          <p:cNvSpPr/>
          <p:nvPr/>
        </p:nvSpPr>
        <p:spPr>
          <a:xfrm>
            <a:off x="3943350" y="1957474"/>
            <a:ext cx="164307" cy="14202"/>
          </a:xfrm>
          <a:custGeom>
            <a:avLst/>
            <a:gdLst/>
            <a:ahLst/>
            <a:cxnLst/>
            <a:rect l="0" t="0" r="0" b="0"/>
            <a:pathLst>
              <a:path w="164307" h="14202">
                <a:moveTo>
                  <a:pt x="0" y="7057"/>
                </a:moveTo>
                <a:lnTo>
                  <a:pt x="3792" y="3265"/>
                </a:lnTo>
                <a:lnTo>
                  <a:pt x="5703" y="2147"/>
                </a:lnTo>
                <a:lnTo>
                  <a:pt x="7770" y="1402"/>
                </a:lnTo>
                <a:lnTo>
                  <a:pt x="9942" y="906"/>
                </a:lnTo>
                <a:lnTo>
                  <a:pt x="12184" y="575"/>
                </a:lnTo>
                <a:lnTo>
                  <a:pt x="16792" y="207"/>
                </a:lnTo>
                <a:lnTo>
                  <a:pt x="23603" y="44"/>
                </a:lnTo>
                <a:lnTo>
                  <a:pt x="27641" y="0"/>
                </a:lnTo>
                <a:lnTo>
                  <a:pt x="31921" y="765"/>
                </a:lnTo>
                <a:lnTo>
                  <a:pt x="36362" y="2068"/>
                </a:lnTo>
                <a:lnTo>
                  <a:pt x="40909" y="3731"/>
                </a:lnTo>
                <a:lnTo>
                  <a:pt x="44736" y="4840"/>
                </a:lnTo>
                <a:lnTo>
                  <a:pt x="48080" y="5579"/>
                </a:lnTo>
                <a:lnTo>
                  <a:pt x="51103" y="6071"/>
                </a:lnTo>
                <a:lnTo>
                  <a:pt x="54706" y="6400"/>
                </a:lnTo>
                <a:lnTo>
                  <a:pt x="58696" y="6619"/>
                </a:lnTo>
                <a:lnTo>
                  <a:pt x="67362" y="6862"/>
                </a:lnTo>
                <a:lnTo>
                  <a:pt x="101009" y="7049"/>
                </a:lnTo>
                <a:lnTo>
                  <a:pt x="104645" y="7845"/>
                </a:lnTo>
                <a:lnTo>
                  <a:pt x="108657" y="9170"/>
                </a:lnTo>
                <a:lnTo>
                  <a:pt x="112919" y="10847"/>
                </a:lnTo>
                <a:lnTo>
                  <a:pt x="116554" y="11965"/>
                </a:lnTo>
                <a:lnTo>
                  <a:pt x="119772" y="12710"/>
                </a:lnTo>
                <a:lnTo>
                  <a:pt x="122710" y="13207"/>
                </a:lnTo>
                <a:lnTo>
                  <a:pt x="125463" y="13538"/>
                </a:lnTo>
                <a:lnTo>
                  <a:pt x="128092" y="13759"/>
                </a:lnTo>
                <a:lnTo>
                  <a:pt x="133129" y="14004"/>
                </a:lnTo>
                <a:lnTo>
                  <a:pt x="138014" y="14113"/>
                </a:lnTo>
                <a:lnTo>
                  <a:pt x="164306" y="142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94"/>
          <p:cNvSpPr/>
          <p:nvPr/>
        </p:nvSpPr>
        <p:spPr>
          <a:xfrm>
            <a:off x="3921918" y="2050256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23151" y="7144"/>
                </a:lnTo>
                <a:lnTo>
                  <a:pt x="25753" y="6350"/>
                </a:lnTo>
                <a:lnTo>
                  <a:pt x="28281" y="5027"/>
                </a:lnTo>
                <a:lnTo>
                  <a:pt x="30760" y="3351"/>
                </a:lnTo>
                <a:lnTo>
                  <a:pt x="34001" y="2234"/>
                </a:lnTo>
                <a:lnTo>
                  <a:pt x="37749" y="1489"/>
                </a:lnTo>
                <a:lnTo>
                  <a:pt x="41835" y="993"/>
                </a:lnTo>
                <a:lnTo>
                  <a:pt x="46146" y="662"/>
                </a:lnTo>
                <a:lnTo>
                  <a:pt x="50608" y="441"/>
                </a:lnTo>
                <a:lnTo>
                  <a:pt x="59799" y="196"/>
                </a:lnTo>
                <a:lnTo>
                  <a:pt x="159220" y="0"/>
                </a:lnTo>
                <a:lnTo>
                  <a:pt x="161709" y="794"/>
                </a:lnTo>
                <a:lnTo>
                  <a:pt x="164162" y="2116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95"/>
          <p:cNvSpPr/>
          <p:nvPr/>
        </p:nvSpPr>
        <p:spPr>
          <a:xfrm>
            <a:off x="4321972" y="1771650"/>
            <a:ext cx="185735" cy="357188"/>
          </a:xfrm>
          <a:custGeom>
            <a:avLst/>
            <a:gdLst/>
            <a:ahLst/>
            <a:cxnLst/>
            <a:rect l="0" t="0" r="0" b="0"/>
            <a:pathLst>
              <a:path w="185735" h="357188">
                <a:moveTo>
                  <a:pt x="185734" y="0"/>
                </a:moveTo>
                <a:lnTo>
                  <a:pt x="174824" y="0"/>
                </a:lnTo>
                <a:lnTo>
                  <a:pt x="172904" y="793"/>
                </a:lnTo>
                <a:lnTo>
                  <a:pt x="168655" y="3792"/>
                </a:lnTo>
                <a:lnTo>
                  <a:pt x="166410" y="4909"/>
                </a:lnTo>
                <a:lnTo>
                  <a:pt x="161800" y="6150"/>
                </a:lnTo>
                <a:lnTo>
                  <a:pt x="157104" y="8819"/>
                </a:lnTo>
                <a:lnTo>
                  <a:pt x="151578" y="12650"/>
                </a:lnTo>
                <a:lnTo>
                  <a:pt x="147883" y="14783"/>
                </a:lnTo>
                <a:lnTo>
                  <a:pt x="143831" y="16999"/>
                </a:lnTo>
                <a:lnTo>
                  <a:pt x="140336" y="19270"/>
                </a:lnTo>
                <a:lnTo>
                  <a:pt x="137213" y="21578"/>
                </a:lnTo>
                <a:lnTo>
                  <a:pt x="134336" y="23910"/>
                </a:lnTo>
                <a:lnTo>
                  <a:pt x="130831" y="27052"/>
                </a:lnTo>
                <a:lnTo>
                  <a:pt x="122703" y="34777"/>
                </a:lnTo>
                <a:lnTo>
                  <a:pt x="118314" y="38266"/>
                </a:lnTo>
                <a:lnTo>
                  <a:pt x="113800" y="41385"/>
                </a:lnTo>
                <a:lnTo>
                  <a:pt x="109203" y="44259"/>
                </a:lnTo>
                <a:lnTo>
                  <a:pt x="105344" y="47762"/>
                </a:lnTo>
                <a:lnTo>
                  <a:pt x="101978" y="51685"/>
                </a:lnTo>
                <a:lnTo>
                  <a:pt x="98941" y="55888"/>
                </a:lnTo>
                <a:lnTo>
                  <a:pt x="95328" y="59483"/>
                </a:lnTo>
                <a:lnTo>
                  <a:pt x="91332" y="62674"/>
                </a:lnTo>
                <a:lnTo>
                  <a:pt x="87081" y="65595"/>
                </a:lnTo>
                <a:lnTo>
                  <a:pt x="83453" y="69130"/>
                </a:lnTo>
                <a:lnTo>
                  <a:pt x="80240" y="73074"/>
                </a:lnTo>
                <a:lnTo>
                  <a:pt x="77305" y="77291"/>
                </a:lnTo>
                <a:lnTo>
                  <a:pt x="73760" y="81689"/>
                </a:lnTo>
                <a:lnTo>
                  <a:pt x="69810" y="86210"/>
                </a:lnTo>
                <a:lnTo>
                  <a:pt x="65588" y="90810"/>
                </a:lnTo>
                <a:lnTo>
                  <a:pt x="56665" y="100156"/>
                </a:lnTo>
                <a:lnTo>
                  <a:pt x="52063" y="104870"/>
                </a:lnTo>
                <a:lnTo>
                  <a:pt x="48201" y="109601"/>
                </a:lnTo>
                <a:lnTo>
                  <a:pt x="44833" y="114342"/>
                </a:lnTo>
                <a:lnTo>
                  <a:pt x="41794" y="119090"/>
                </a:lnTo>
                <a:lnTo>
                  <a:pt x="36300" y="128600"/>
                </a:lnTo>
                <a:lnTo>
                  <a:pt x="31213" y="138117"/>
                </a:lnTo>
                <a:lnTo>
                  <a:pt x="9528" y="180975"/>
                </a:lnTo>
                <a:lnTo>
                  <a:pt x="4762" y="190500"/>
                </a:lnTo>
                <a:lnTo>
                  <a:pt x="2114" y="200025"/>
                </a:lnTo>
                <a:lnTo>
                  <a:pt x="938" y="209550"/>
                </a:lnTo>
                <a:lnTo>
                  <a:pt x="414" y="219075"/>
                </a:lnTo>
                <a:lnTo>
                  <a:pt x="182" y="228600"/>
                </a:lnTo>
                <a:lnTo>
                  <a:pt x="0" y="272432"/>
                </a:lnTo>
                <a:lnTo>
                  <a:pt x="2114" y="280095"/>
                </a:lnTo>
                <a:lnTo>
                  <a:pt x="5700" y="287999"/>
                </a:lnTo>
                <a:lnTo>
                  <a:pt x="9940" y="294158"/>
                </a:lnTo>
                <a:lnTo>
                  <a:pt x="14470" y="299541"/>
                </a:lnTo>
                <a:lnTo>
                  <a:pt x="19923" y="305373"/>
                </a:lnTo>
                <a:lnTo>
                  <a:pt x="37114" y="322827"/>
                </a:lnTo>
                <a:lnTo>
                  <a:pt x="40617" y="325549"/>
                </a:lnTo>
                <a:lnTo>
                  <a:pt x="44539" y="328158"/>
                </a:lnTo>
                <a:lnTo>
                  <a:pt x="48741" y="330691"/>
                </a:lnTo>
                <a:lnTo>
                  <a:pt x="52337" y="332379"/>
                </a:lnTo>
                <a:lnTo>
                  <a:pt x="55527" y="333505"/>
                </a:lnTo>
                <a:lnTo>
                  <a:pt x="58448" y="334255"/>
                </a:lnTo>
                <a:lnTo>
                  <a:pt x="61983" y="335549"/>
                </a:lnTo>
                <a:lnTo>
                  <a:pt x="65927" y="337205"/>
                </a:lnTo>
                <a:lnTo>
                  <a:pt x="70144" y="339104"/>
                </a:lnTo>
                <a:lnTo>
                  <a:pt x="79063" y="343329"/>
                </a:lnTo>
                <a:lnTo>
                  <a:pt x="83664" y="345567"/>
                </a:lnTo>
                <a:lnTo>
                  <a:pt x="87525" y="347059"/>
                </a:lnTo>
                <a:lnTo>
                  <a:pt x="90892" y="348054"/>
                </a:lnTo>
                <a:lnTo>
                  <a:pt x="93931" y="348717"/>
                </a:lnTo>
                <a:lnTo>
                  <a:pt x="99424" y="349454"/>
                </a:lnTo>
                <a:lnTo>
                  <a:pt x="102000" y="349650"/>
                </a:lnTo>
                <a:lnTo>
                  <a:pt x="105305" y="350575"/>
                </a:lnTo>
                <a:lnTo>
                  <a:pt x="109096" y="351985"/>
                </a:lnTo>
                <a:lnTo>
                  <a:pt x="113211" y="353719"/>
                </a:lnTo>
                <a:lnTo>
                  <a:pt x="116748" y="354875"/>
                </a:lnTo>
                <a:lnTo>
                  <a:pt x="119899" y="355646"/>
                </a:lnTo>
                <a:lnTo>
                  <a:pt x="122794" y="356160"/>
                </a:lnTo>
                <a:lnTo>
                  <a:pt x="126312" y="356502"/>
                </a:lnTo>
                <a:lnTo>
                  <a:pt x="130244" y="356730"/>
                </a:lnTo>
                <a:lnTo>
                  <a:pt x="140377" y="357097"/>
                </a:lnTo>
                <a:lnTo>
                  <a:pt x="150015" y="3571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96"/>
          <p:cNvSpPr/>
          <p:nvPr/>
        </p:nvSpPr>
        <p:spPr>
          <a:xfrm>
            <a:off x="4521993" y="1914550"/>
            <a:ext cx="214314" cy="164282"/>
          </a:xfrm>
          <a:custGeom>
            <a:avLst/>
            <a:gdLst/>
            <a:ahLst/>
            <a:cxnLst/>
            <a:rect l="0" t="0" r="0" b="0"/>
            <a:pathLst>
              <a:path w="214314" h="164282">
                <a:moveTo>
                  <a:pt x="0" y="7118"/>
                </a:moveTo>
                <a:lnTo>
                  <a:pt x="0" y="0"/>
                </a:lnTo>
                <a:lnTo>
                  <a:pt x="10642" y="10617"/>
                </a:lnTo>
                <a:lnTo>
                  <a:pt x="11857" y="12626"/>
                </a:lnTo>
                <a:lnTo>
                  <a:pt x="13208" y="16974"/>
                </a:lnTo>
                <a:lnTo>
                  <a:pt x="15156" y="19245"/>
                </a:lnTo>
                <a:lnTo>
                  <a:pt x="21552" y="23885"/>
                </a:lnTo>
                <a:lnTo>
                  <a:pt x="27571" y="28593"/>
                </a:lnTo>
                <a:lnTo>
                  <a:pt x="32891" y="33331"/>
                </a:lnTo>
                <a:lnTo>
                  <a:pt x="37902" y="38083"/>
                </a:lnTo>
                <a:lnTo>
                  <a:pt x="41143" y="40462"/>
                </a:lnTo>
                <a:lnTo>
                  <a:pt x="44891" y="42841"/>
                </a:lnTo>
                <a:lnTo>
                  <a:pt x="48977" y="45221"/>
                </a:lnTo>
                <a:lnTo>
                  <a:pt x="53289" y="47601"/>
                </a:lnTo>
                <a:lnTo>
                  <a:pt x="62314" y="52363"/>
                </a:lnTo>
                <a:lnTo>
                  <a:pt x="66942" y="55538"/>
                </a:lnTo>
                <a:lnTo>
                  <a:pt x="71616" y="59242"/>
                </a:lnTo>
                <a:lnTo>
                  <a:pt x="76319" y="63298"/>
                </a:lnTo>
                <a:lnTo>
                  <a:pt x="81042" y="67591"/>
                </a:lnTo>
                <a:lnTo>
                  <a:pt x="90523" y="76593"/>
                </a:lnTo>
                <a:lnTo>
                  <a:pt x="95274" y="80422"/>
                </a:lnTo>
                <a:lnTo>
                  <a:pt x="100028" y="83769"/>
                </a:lnTo>
                <a:lnTo>
                  <a:pt x="110338" y="90398"/>
                </a:lnTo>
                <a:lnTo>
                  <a:pt x="122858" y="98636"/>
                </a:lnTo>
                <a:lnTo>
                  <a:pt x="127943" y="103055"/>
                </a:lnTo>
                <a:lnTo>
                  <a:pt x="132127" y="107588"/>
                </a:lnTo>
                <a:lnTo>
                  <a:pt x="135710" y="112198"/>
                </a:lnTo>
                <a:lnTo>
                  <a:pt x="139686" y="116065"/>
                </a:lnTo>
                <a:lnTo>
                  <a:pt x="143924" y="119437"/>
                </a:lnTo>
                <a:lnTo>
                  <a:pt x="148337" y="122479"/>
                </a:lnTo>
                <a:lnTo>
                  <a:pt x="152866" y="125300"/>
                </a:lnTo>
                <a:lnTo>
                  <a:pt x="157474" y="127975"/>
                </a:lnTo>
                <a:lnTo>
                  <a:pt x="162133" y="130552"/>
                </a:lnTo>
                <a:lnTo>
                  <a:pt x="166032" y="133857"/>
                </a:lnTo>
                <a:lnTo>
                  <a:pt x="169426" y="137648"/>
                </a:lnTo>
                <a:lnTo>
                  <a:pt x="172482" y="141763"/>
                </a:lnTo>
                <a:lnTo>
                  <a:pt x="176107" y="145300"/>
                </a:lnTo>
                <a:lnTo>
                  <a:pt x="180111" y="148452"/>
                </a:lnTo>
                <a:lnTo>
                  <a:pt x="184368" y="151347"/>
                </a:lnTo>
                <a:lnTo>
                  <a:pt x="187999" y="153277"/>
                </a:lnTo>
                <a:lnTo>
                  <a:pt x="194151" y="155421"/>
                </a:lnTo>
                <a:lnTo>
                  <a:pt x="199531" y="158491"/>
                </a:lnTo>
                <a:lnTo>
                  <a:pt x="205661" y="163137"/>
                </a:lnTo>
                <a:lnTo>
                  <a:pt x="208615" y="163773"/>
                </a:lnTo>
                <a:lnTo>
                  <a:pt x="214313" y="1642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97"/>
          <p:cNvSpPr/>
          <p:nvPr/>
        </p:nvSpPr>
        <p:spPr>
          <a:xfrm>
            <a:off x="4614862" y="1907381"/>
            <a:ext cx="71439" cy="142876"/>
          </a:xfrm>
          <a:custGeom>
            <a:avLst/>
            <a:gdLst/>
            <a:ahLst/>
            <a:cxnLst/>
            <a:rect l="0" t="0" r="0" b="0"/>
            <a:pathLst>
              <a:path w="71439" h="142876">
                <a:moveTo>
                  <a:pt x="71438" y="0"/>
                </a:moveTo>
                <a:lnTo>
                  <a:pt x="67645" y="0"/>
                </a:lnTo>
                <a:lnTo>
                  <a:pt x="66528" y="794"/>
                </a:lnTo>
                <a:lnTo>
                  <a:pt x="65783" y="2116"/>
                </a:lnTo>
                <a:lnTo>
                  <a:pt x="64588" y="6151"/>
                </a:lnTo>
                <a:lnTo>
                  <a:pt x="63696" y="7275"/>
                </a:lnTo>
                <a:lnTo>
                  <a:pt x="62308" y="8819"/>
                </a:lnTo>
                <a:lnTo>
                  <a:pt x="60589" y="10642"/>
                </a:lnTo>
                <a:lnTo>
                  <a:pt x="59442" y="13444"/>
                </a:lnTo>
                <a:lnTo>
                  <a:pt x="58678" y="16900"/>
                </a:lnTo>
                <a:lnTo>
                  <a:pt x="58169" y="20792"/>
                </a:lnTo>
                <a:lnTo>
                  <a:pt x="57035" y="24180"/>
                </a:lnTo>
                <a:lnTo>
                  <a:pt x="55486" y="27232"/>
                </a:lnTo>
                <a:lnTo>
                  <a:pt x="53660" y="30061"/>
                </a:lnTo>
                <a:lnTo>
                  <a:pt x="50854" y="33535"/>
                </a:lnTo>
                <a:lnTo>
                  <a:pt x="47397" y="37438"/>
                </a:lnTo>
                <a:lnTo>
                  <a:pt x="43504" y="41627"/>
                </a:lnTo>
                <a:lnTo>
                  <a:pt x="40115" y="46007"/>
                </a:lnTo>
                <a:lnTo>
                  <a:pt x="37062" y="50515"/>
                </a:lnTo>
                <a:lnTo>
                  <a:pt x="34233" y="55108"/>
                </a:lnTo>
                <a:lnTo>
                  <a:pt x="31554" y="59757"/>
                </a:lnTo>
                <a:lnTo>
                  <a:pt x="26459" y="69157"/>
                </a:lnTo>
                <a:lnTo>
                  <a:pt x="23989" y="73092"/>
                </a:lnTo>
                <a:lnTo>
                  <a:pt x="21549" y="76509"/>
                </a:lnTo>
                <a:lnTo>
                  <a:pt x="19129" y="79581"/>
                </a:lnTo>
                <a:lnTo>
                  <a:pt x="17515" y="83216"/>
                </a:lnTo>
                <a:lnTo>
                  <a:pt x="16439" y="87228"/>
                </a:lnTo>
                <a:lnTo>
                  <a:pt x="15722" y="91489"/>
                </a:lnTo>
                <a:lnTo>
                  <a:pt x="14450" y="95918"/>
                </a:lnTo>
                <a:lnTo>
                  <a:pt x="12809" y="100458"/>
                </a:lnTo>
                <a:lnTo>
                  <a:pt x="10920" y="105072"/>
                </a:lnTo>
                <a:lnTo>
                  <a:pt x="8867" y="108942"/>
                </a:lnTo>
                <a:lnTo>
                  <a:pt x="6705" y="112315"/>
                </a:lnTo>
                <a:lnTo>
                  <a:pt x="4471" y="115358"/>
                </a:lnTo>
                <a:lnTo>
                  <a:pt x="2980" y="118180"/>
                </a:lnTo>
                <a:lnTo>
                  <a:pt x="1987" y="120856"/>
                </a:lnTo>
                <a:lnTo>
                  <a:pt x="1325" y="123433"/>
                </a:lnTo>
                <a:lnTo>
                  <a:pt x="883" y="125945"/>
                </a:lnTo>
                <a:lnTo>
                  <a:pt x="589" y="128413"/>
                </a:lnTo>
                <a:lnTo>
                  <a:pt x="116" y="134286"/>
                </a:lnTo>
                <a:lnTo>
                  <a:pt x="52" y="137205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8"/>
          <p:cNvSpPr/>
          <p:nvPr/>
        </p:nvSpPr>
        <p:spPr>
          <a:xfrm>
            <a:off x="4764881" y="1785965"/>
            <a:ext cx="114301" cy="128465"/>
          </a:xfrm>
          <a:custGeom>
            <a:avLst/>
            <a:gdLst/>
            <a:ahLst/>
            <a:cxnLst/>
            <a:rect l="0" t="0" r="0" b="0"/>
            <a:pathLst>
              <a:path w="114301" h="128465">
                <a:moveTo>
                  <a:pt x="0" y="21403"/>
                </a:moveTo>
                <a:lnTo>
                  <a:pt x="3792" y="17611"/>
                </a:lnTo>
                <a:lnTo>
                  <a:pt x="5703" y="16494"/>
                </a:lnTo>
                <a:lnTo>
                  <a:pt x="7771" y="15749"/>
                </a:lnTo>
                <a:lnTo>
                  <a:pt x="9943" y="15252"/>
                </a:lnTo>
                <a:lnTo>
                  <a:pt x="11391" y="14128"/>
                </a:lnTo>
                <a:lnTo>
                  <a:pt x="12356" y="12584"/>
                </a:lnTo>
                <a:lnTo>
                  <a:pt x="13000" y="10761"/>
                </a:lnTo>
                <a:lnTo>
                  <a:pt x="14223" y="9546"/>
                </a:lnTo>
                <a:lnTo>
                  <a:pt x="15832" y="8736"/>
                </a:lnTo>
                <a:lnTo>
                  <a:pt x="17698" y="8196"/>
                </a:lnTo>
                <a:lnTo>
                  <a:pt x="20530" y="7042"/>
                </a:lnTo>
                <a:lnTo>
                  <a:pt x="24005" y="5479"/>
                </a:lnTo>
                <a:lnTo>
                  <a:pt x="27910" y="3643"/>
                </a:lnTo>
                <a:lnTo>
                  <a:pt x="31306" y="2420"/>
                </a:lnTo>
                <a:lnTo>
                  <a:pt x="34365" y="1604"/>
                </a:lnTo>
                <a:lnTo>
                  <a:pt x="37197" y="1060"/>
                </a:lnTo>
                <a:lnTo>
                  <a:pt x="40673" y="697"/>
                </a:lnTo>
                <a:lnTo>
                  <a:pt x="44578" y="455"/>
                </a:lnTo>
                <a:lnTo>
                  <a:pt x="52356" y="187"/>
                </a:lnTo>
                <a:lnTo>
                  <a:pt x="61991" y="36"/>
                </a:lnTo>
                <a:lnTo>
                  <a:pt x="70150" y="0"/>
                </a:lnTo>
                <a:lnTo>
                  <a:pt x="73754" y="785"/>
                </a:lnTo>
                <a:lnTo>
                  <a:pt x="76950" y="2101"/>
                </a:lnTo>
                <a:lnTo>
                  <a:pt x="79875" y="3773"/>
                </a:lnTo>
                <a:lnTo>
                  <a:pt x="82619" y="4887"/>
                </a:lnTo>
                <a:lnTo>
                  <a:pt x="85242" y="5630"/>
                </a:lnTo>
                <a:lnTo>
                  <a:pt x="87784" y="6125"/>
                </a:lnTo>
                <a:lnTo>
                  <a:pt x="90273" y="6455"/>
                </a:lnTo>
                <a:lnTo>
                  <a:pt x="92725" y="6676"/>
                </a:lnTo>
                <a:lnTo>
                  <a:pt x="95154" y="6822"/>
                </a:lnTo>
                <a:lnTo>
                  <a:pt x="97567" y="7714"/>
                </a:lnTo>
                <a:lnTo>
                  <a:pt x="99970" y="9102"/>
                </a:lnTo>
                <a:lnTo>
                  <a:pt x="105736" y="13241"/>
                </a:lnTo>
                <a:lnTo>
                  <a:pt x="106210" y="14374"/>
                </a:lnTo>
                <a:lnTo>
                  <a:pt x="106735" y="17750"/>
                </a:lnTo>
                <a:lnTo>
                  <a:pt x="106082" y="20555"/>
                </a:lnTo>
                <a:lnTo>
                  <a:pt x="104853" y="24013"/>
                </a:lnTo>
                <a:lnTo>
                  <a:pt x="103239" y="27906"/>
                </a:lnTo>
                <a:lnTo>
                  <a:pt x="101370" y="31294"/>
                </a:lnTo>
                <a:lnTo>
                  <a:pt x="99330" y="34347"/>
                </a:lnTo>
                <a:lnTo>
                  <a:pt x="97176" y="37177"/>
                </a:lnTo>
                <a:lnTo>
                  <a:pt x="94947" y="39856"/>
                </a:lnTo>
                <a:lnTo>
                  <a:pt x="92666" y="42436"/>
                </a:lnTo>
                <a:lnTo>
                  <a:pt x="90352" y="44950"/>
                </a:lnTo>
                <a:lnTo>
                  <a:pt x="79511" y="56073"/>
                </a:lnTo>
                <a:lnTo>
                  <a:pt x="70037" y="65631"/>
                </a:lnTo>
                <a:lnTo>
                  <a:pt x="67329" y="69144"/>
                </a:lnTo>
                <a:lnTo>
                  <a:pt x="64730" y="73075"/>
                </a:lnTo>
                <a:lnTo>
                  <a:pt x="62203" y="77282"/>
                </a:lnTo>
                <a:lnTo>
                  <a:pt x="58931" y="80881"/>
                </a:lnTo>
                <a:lnTo>
                  <a:pt x="55162" y="84074"/>
                </a:lnTo>
                <a:lnTo>
                  <a:pt x="51063" y="86996"/>
                </a:lnTo>
                <a:lnTo>
                  <a:pt x="47535" y="89738"/>
                </a:lnTo>
                <a:lnTo>
                  <a:pt x="44390" y="92360"/>
                </a:lnTo>
                <a:lnTo>
                  <a:pt x="41500" y="94901"/>
                </a:lnTo>
                <a:lnTo>
                  <a:pt x="36171" y="99842"/>
                </a:lnTo>
                <a:lnTo>
                  <a:pt x="28709" y="107086"/>
                </a:lnTo>
                <a:lnTo>
                  <a:pt x="22869" y="112853"/>
                </a:lnTo>
                <a:lnTo>
                  <a:pt x="22389" y="114119"/>
                </a:lnTo>
                <a:lnTo>
                  <a:pt x="21857" y="117644"/>
                </a:lnTo>
                <a:lnTo>
                  <a:pt x="21515" y="121464"/>
                </a:lnTo>
                <a:lnTo>
                  <a:pt x="21469" y="124877"/>
                </a:lnTo>
                <a:lnTo>
                  <a:pt x="22250" y="126104"/>
                </a:lnTo>
                <a:lnTo>
                  <a:pt x="23565" y="126923"/>
                </a:lnTo>
                <a:lnTo>
                  <a:pt x="27585" y="128236"/>
                </a:lnTo>
                <a:lnTo>
                  <a:pt x="29503" y="128344"/>
                </a:lnTo>
                <a:lnTo>
                  <a:pt x="35866" y="128464"/>
                </a:lnTo>
                <a:lnTo>
                  <a:pt x="38992" y="127702"/>
                </a:lnTo>
                <a:lnTo>
                  <a:pt x="41870" y="126400"/>
                </a:lnTo>
                <a:lnTo>
                  <a:pt x="44582" y="124739"/>
                </a:lnTo>
                <a:lnTo>
                  <a:pt x="47184" y="123631"/>
                </a:lnTo>
                <a:lnTo>
                  <a:pt x="49712" y="122893"/>
                </a:lnTo>
                <a:lnTo>
                  <a:pt x="52191" y="122400"/>
                </a:lnTo>
                <a:lnTo>
                  <a:pt x="55431" y="122072"/>
                </a:lnTo>
                <a:lnTo>
                  <a:pt x="59179" y="121853"/>
                </a:lnTo>
                <a:lnTo>
                  <a:pt x="67577" y="121610"/>
                </a:lnTo>
                <a:lnTo>
                  <a:pt x="114300" y="1214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99"/>
          <p:cNvSpPr/>
          <p:nvPr/>
        </p:nvSpPr>
        <p:spPr>
          <a:xfrm>
            <a:off x="5036343" y="1878806"/>
            <a:ext cx="50008" cy="164307"/>
          </a:xfrm>
          <a:custGeom>
            <a:avLst/>
            <a:gdLst/>
            <a:ahLst/>
            <a:cxnLst/>
            <a:rect l="0" t="0" r="0" b="0"/>
            <a:pathLst>
              <a:path w="50008" h="164307">
                <a:moveTo>
                  <a:pt x="0" y="0"/>
                </a:moveTo>
                <a:lnTo>
                  <a:pt x="0" y="20585"/>
                </a:lnTo>
                <a:lnTo>
                  <a:pt x="794" y="24042"/>
                </a:lnTo>
                <a:lnTo>
                  <a:pt x="2117" y="27141"/>
                </a:lnTo>
                <a:lnTo>
                  <a:pt x="3793" y="30000"/>
                </a:lnTo>
                <a:lnTo>
                  <a:pt x="4910" y="33493"/>
                </a:lnTo>
                <a:lnTo>
                  <a:pt x="5655" y="37410"/>
                </a:lnTo>
                <a:lnTo>
                  <a:pt x="6151" y="41609"/>
                </a:lnTo>
                <a:lnTo>
                  <a:pt x="6482" y="45995"/>
                </a:lnTo>
                <a:lnTo>
                  <a:pt x="6703" y="50507"/>
                </a:lnTo>
                <a:lnTo>
                  <a:pt x="6850" y="55103"/>
                </a:lnTo>
                <a:lnTo>
                  <a:pt x="7742" y="58960"/>
                </a:lnTo>
                <a:lnTo>
                  <a:pt x="9130" y="62325"/>
                </a:lnTo>
                <a:lnTo>
                  <a:pt x="10849" y="65363"/>
                </a:lnTo>
                <a:lnTo>
                  <a:pt x="11996" y="68975"/>
                </a:lnTo>
                <a:lnTo>
                  <a:pt x="12760" y="72971"/>
                </a:lnTo>
                <a:lnTo>
                  <a:pt x="13269" y="77222"/>
                </a:lnTo>
                <a:lnTo>
                  <a:pt x="14402" y="80850"/>
                </a:lnTo>
                <a:lnTo>
                  <a:pt x="15952" y="84062"/>
                </a:lnTo>
                <a:lnTo>
                  <a:pt x="17778" y="86998"/>
                </a:lnTo>
                <a:lnTo>
                  <a:pt x="19790" y="90542"/>
                </a:lnTo>
                <a:lnTo>
                  <a:pt x="24141" y="98714"/>
                </a:lnTo>
                <a:lnTo>
                  <a:pt x="25620" y="102322"/>
                </a:lnTo>
                <a:lnTo>
                  <a:pt x="26605" y="105520"/>
                </a:lnTo>
                <a:lnTo>
                  <a:pt x="27261" y="108447"/>
                </a:lnTo>
                <a:lnTo>
                  <a:pt x="28493" y="111985"/>
                </a:lnTo>
                <a:lnTo>
                  <a:pt x="30108" y="115932"/>
                </a:lnTo>
                <a:lnTo>
                  <a:pt x="31979" y="120150"/>
                </a:lnTo>
                <a:lnTo>
                  <a:pt x="33225" y="123756"/>
                </a:lnTo>
                <a:lnTo>
                  <a:pt x="34056" y="126954"/>
                </a:lnTo>
                <a:lnTo>
                  <a:pt x="34611" y="129880"/>
                </a:lnTo>
                <a:lnTo>
                  <a:pt x="34980" y="132624"/>
                </a:lnTo>
                <a:lnTo>
                  <a:pt x="35227" y="135247"/>
                </a:lnTo>
                <a:lnTo>
                  <a:pt x="35391" y="137790"/>
                </a:lnTo>
                <a:lnTo>
                  <a:pt x="36294" y="140278"/>
                </a:lnTo>
                <a:lnTo>
                  <a:pt x="37690" y="142732"/>
                </a:lnTo>
                <a:lnTo>
                  <a:pt x="41841" y="148579"/>
                </a:lnTo>
                <a:lnTo>
                  <a:pt x="42975" y="149853"/>
                </a:lnTo>
                <a:lnTo>
                  <a:pt x="49686" y="156831"/>
                </a:lnTo>
                <a:lnTo>
                  <a:pt x="49864" y="159132"/>
                </a:lnTo>
                <a:lnTo>
                  <a:pt x="50007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00"/>
          <p:cNvSpPr/>
          <p:nvPr/>
        </p:nvSpPr>
        <p:spPr>
          <a:xfrm>
            <a:off x="4964906" y="1950243"/>
            <a:ext cx="142876" cy="35720"/>
          </a:xfrm>
          <a:custGeom>
            <a:avLst/>
            <a:gdLst/>
            <a:ahLst/>
            <a:cxnLst/>
            <a:rect l="0" t="0" r="0" b="0"/>
            <a:pathLst>
              <a:path w="142876" h="35720">
                <a:moveTo>
                  <a:pt x="0" y="35719"/>
                </a:moveTo>
                <a:lnTo>
                  <a:pt x="0" y="29568"/>
                </a:lnTo>
                <a:lnTo>
                  <a:pt x="794" y="28443"/>
                </a:lnTo>
                <a:lnTo>
                  <a:pt x="2117" y="26900"/>
                </a:lnTo>
                <a:lnTo>
                  <a:pt x="3792" y="25077"/>
                </a:lnTo>
                <a:lnTo>
                  <a:pt x="5703" y="23862"/>
                </a:lnTo>
                <a:lnTo>
                  <a:pt x="7771" y="23052"/>
                </a:lnTo>
                <a:lnTo>
                  <a:pt x="9943" y="22512"/>
                </a:lnTo>
                <a:lnTo>
                  <a:pt x="12185" y="21358"/>
                </a:lnTo>
                <a:lnTo>
                  <a:pt x="14473" y="19795"/>
                </a:lnTo>
                <a:lnTo>
                  <a:pt x="16793" y="17959"/>
                </a:lnTo>
                <a:lnTo>
                  <a:pt x="19926" y="16735"/>
                </a:lnTo>
                <a:lnTo>
                  <a:pt x="23603" y="15920"/>
                </a:lnTo>
                <a:lnTo>
                  <a:pt x="27641" y="15376"/>
                </a:lnTo>
                <a:lnTo>
                  <a:pt x="31921" y="14219"/>
                </a:lnTo>
                <a:lnTo>
                  <a:pt x="36362" y="12655"/>
                </a:lnTo>
                <a:lnTo>
                  <a:pt x="40910" y="10818"/>
                </a:lnTo>
                <a:lnTo>
                  <a:pt x="45530" y="9593"/>
                </a:lnTo>
                <a:lnTo>
                  <a:pt x="50197" y="8777"/>
                </a:lnTo>
                <a:lnTo>
                  <a:pt x="54896" y="8232"/>
                </a:lnTo>
                <a:lnTo>
                  <a:pt x="59616" y="7870"/>
                </a:lnTo>
                <a:lnTo>
                  <a:pt x="64350" y="7628"/>
                </a:lnTo>
                <a:lnTo>
                  <a:pt x="73844" y="7359"/>
                </a:lnTo>
                <a:lnTo>
                  <a:pt x="83354" y="7240"/>
                </a:lnTo>
                <a:lnTo>
                  <a:pt x="88113" y="6414"/>
                </a:lnTo>
                <a:lnTo>
                  <a:pt x="92873" y="5070"/>
                </a:lnTo>
                <a:lnTo>
                  <a:pt x="97634" y="3380"/>
                </a:lnTo>
                <a:lnTo>
                  <a:pt x="102396" y="2253"/>
                </a:lnTo>
                <a:lnTo>
                  <a:pt x="107158" y="1502"/>
                </a:lnTo>
                <a:lnTo>
                  <a:pt x="111920" y="1002"/>
                </a:lnTo>
                <a:lnTo>
                  <a:pt x="117475" y="668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01"/>
          <p:cNvSpPr/>
          <p:nvPr/>
        </p:nvSpPr>
        <p:spPr>
          <a:xfrm>
            <a:off x="5243512" y="1821656"/>
            <a:ext cx="149593" cy="185727"/>
          </a:xfrm>
          <a:custGeom>
            <a:avLst/>
            <a:gdLst/>
            <a:ahLst/>
            <a:cxnLst/>
            <a:rect l="0" t="0" r="0" b="0"/>
            <a:pathLst>
              <a:path w="149593" h="185727">
                <a:moveTo>
                  <a:pt x="114300" y="0"/>
                </a:moveTo>
                <a:lnTo>
                  <a:pt x="104357" y="0"/>
                </a:lnTo>
                <a:lnTo>
                  <a:pt x="102115" y="794"/>
                </a:lnTo>
                <a:lnTo>
                  <a:pt x="97508" y="3792"/>
                </a:lnTo>
                <a:lnTo>
                  <a:pt x="94374" y="4909"/>
                </a:lnTo>
                <a:lnTo>
                  <a:pt x="90698" y="5654"/>
                </a:lnTo>
                <a:lnTo>
                  <a:pt x="86659" y="6151"/>
                </a:lnTo>
                <a:lnTo>
                  <a:pt x="82379" y="6482"/>
                </a:lnTo>
                <a:lnTo>
                  <a:pt x="77938" y="6702"/>
                </a:lnTo>
                <a:lnTo>
                  <a:pt x="73390" y="6849"/>
                </a:lnTo>
                <a:lnTo>
                  <a:pt x="68770" y="7741"/>
                </a:lnTo>
                <a:lnTo>
                  <a:pt x="64103" y="9129"/>
                </a:lnTo>
                <a:lnTo>
                  <a:pt x="59404" y="10849"/>
                </a:lnTo>
                <a:lnTo>
                  <a:pt x="55478" y="11995"/>
                </a:lnTo>
                <a:lnTo>
                  <a:pt x="52067" y="12759"/>
                </a:lnTo>
                <a:lnTo>
                  <a:pt x="48999" y="13269"/>
                </a:lnTo>
                <a:lnTo>
                  <a:pt x="45366" y="13608"/>
                </a:lnTo>
                <a:lnTo>
                  <a:pt x="41356" y="13834"/>
                </a:lnTo>
                <a:lnTo>
                  <a:pt x="33462" y="14086"/>
                </a:lnTo>
                <a:lnTo>
                  <a:pt x="21926" y="14248"/>
                </a:lnTo>
                <a:lnTo>
                  <a:pt x="7155" y="14287"/>
                </a:lnTo>
                <a:lnTo>
                  <a:pt x="7144" y="45273"/>
                </a:lnTo>
                <a:lnTo>
                  <a:pt x="6350" y="48438"/>
                </a:lnTo>
                <a:lnTo>
                  <a:pt x="5027" y="52136"/>
                </a:lnTo>
                <a:lnTo>
                  <a:pt x="3352" y="56188"/>
                </a:lnTo>
                <a:lnTo>
                  <a:pt x="2234" y="59684"/>
                </a:lnTo>
                <a:lnTo>
                  <a:pt x="1489" y="62808"/>
                </a:lnTo>
                <a:lnTo>
                  <a:pt x="662" y="68396"/>
                </a:lnTo>
                <a:lnTo>
                  <a:pt x="294" y="73525"/>
                </a:lnTo>
                <a:lnTo>
                  <a:pt x="131" y="78451"/>
                </a:lnTo>
                <a:lnTo>
                  <a:pt x="26" y="88080"/>
                </a:lnTo>
                <a:lnTo>
                  <a:pt x="0" y="106825"/>
                </a:lnTo>
                <a:lnTo>
                  <a:pt x="3792" y="107058"/>
                </a:lnTo>
                <a:lnTo>
                  <a:pt x="5703" y="106297"/>
                </a:lnTo>
                <a:lnTo>
                  <a:pt x="9943" y="103335"/>
                </a:lnTo>
                <a:lnTo>
                  <a:pt x="14473" y="101489"/>
                </a:lnTo>
                <a:lnTo>
                  <a:pt x="19133" y="100668"/>
                </a:lnTo>
                <a:lnTo>
                  <a:pt x="21487" y="100450"/>
                </a:lnTo>
                <a:lnTo>
                  <a:pt x="23849" y="100304"/>
                </a:lnTo>
                <a:lnTo>
                  <a:pt x="27012" y="99413"/>
                </a:lnTo>
                <a:lnTo>
                  <a:pt x="30708" y="98025"/>
                </a:lnTo>
                <a:lnTo>
                  <a:pt x="34760" y="96306"/>
                </a:lnTo>
                <a:lnTo>
                  <a:pt x="38254" y="95160"/>
                </a:lnTo>
                <a:lnTo>
                  <a:pt x="41378" y="94397"/>
                </a:lnTo>
                <a:lnTo>
                  <a:pt x="44254" y="93887"/>
                </a:lnTo>
                <a:lnTo>
                  <a:pt x="47759" y="93548"/>
                </a:lnTo>
                <a:lnTo>
                  <a:pt x="51683" y="93321"/>
                </a:lnTo>
                <a:lnTo>
                  <a:pt x="60277" y="93070"/>
                </a:lnTo>
                <a:lnTo>
                  <a:pt x="97661" y="92876"/>
                </a:lnTo>
                <a:lnTo>
                  <a:pt x="101620" y="93667"/>
                </a:lnTo>
                <a:lnTo>
                  <a:pt x="105053" y="94989"/>
                </a:lnTo>
                <a:lnTo>
                  <a:pt x="108135" y="96663"/>
                </a:lnTo>
                <a:lnTo>
                  <a:pt x="111778" y="97780"/>
                </a:lnTo>
                <a:lnTo>
                  <a:pt x="115793" y="98524"/>
                </a:lnTo>
                <a:lnTo>
                  <a:pt x="120058" y="99020"/>
                </a:lnTo>
                <a:lnTo>
                  <a:pt x="123695" y="100144"/>
                </a:lnTo>
                <a:lnTo>
                  <a:pt x="126913" y="101688"/>
                </a:lnTo>
                <a:lnTo>
                  <a:pt x="129853" y="103511"/>
                </a:lnTo>
                <a:lnTo>
                  <a:pt x="132606" y="105520"/>
                </a:lnTo>
                <a:lnTo>
                  <a:pt x="135235" y="107653"/>
                </a:lnTo>
                <a:lnTo>
                  <a:pt x="137782" y="109868"/>
                </a:lnTo>
                <a:lnTo>
                  <a:pt x="140273" y="112139"/>
                </a:lnTo>
                <a:lnTo>
                  <a:pt x="145159" y="116779"/>
                </a:lnTo>
                <a:lnTo>
                  <a:pt x="146779" y="119128"/>
                </a:lnTo>
                <a:lnTo>
                  <a:pt x="148579" y="123854"/>
                </a:lnTo>
                <a:lnTo>
                  <a:pt x="149378" y="128600"/>
                </a:lnTo>
                <a:lnTo>
                  <a:pt x="149592" y="130977"/>
                </a:lnTo>
                <a:lnTo>
                  <a:pt x="148941" y="134149"/>
                </a:lnTo>
                <a:lnTo>
                  <a:pt x="147713" y="137852"/>
                </a:lnTo>
                <a:lnTo>
                  <a:pt x="146100" y="141907"/>
                </a:lnTo>
                <a:lnTo>
                  <a:pt x="144232" y="145405"/>
                </a:lnTo>
                <a:lnTo>
                  <a:pt x="142192" y="148530"/>
                </a:lnTo>
                <a:lnTo>
                  <a:pt x="137809" y="154119"/>
                </a:lnTo>
                <a:lnTo>
                  <a:pt x="133215" y="159250"/>
                </a:lnTo>
                <a:lnTo>
                  <a:pt x="130085" y="161729"/>
                </a:lnTo>
                <a:lnTo>
                  <a:pt x="126411" y="164175"/>
                </a:lnTo>
                <a:lnTo>
                  <a:pt x="122374" y="166600"/>
                </a:lnTo>
                <a:lnTo>
                  <a:pt x="118889" y="169010"/>
                </a:lnTo>
                <a:lnTo>
                  <a:pt x="115772" y="171411"/>
                </a:lnTo>
                <a:lnTo>
                  <a:pt x="112900" y="173805"/>
                </a:lnTo>
                <a:lnTo>
                  <a:pt x="110191" y="176195"/>
                </a:lnTo>
                <a:lnTo>
                  <a:pt x="105066" y="180967"/>
                </a:lnTo>
                <a:lnTo>
                  <a:pt x="102588" y="182557"/>
                </a:lnTo>
                <a:lnTo>
                  <a:pt x="100142" y="183617"/>
                </a:lnTo>
                <a:lnTo>
                  <a:pt x="97717" y="184324"/>
                </a:lnTo>
                <a:lnTo>
                  <a:pt x="95307" y="184795"/>
                </a:lnTo>
                <a:lnTo>
                  <a:pt x="92907" y="185109"/>
                </a:lnTo>
                <a:lnTo>
                  <a:pt x="90513" y="185318"/>
                </a:lnTo>
                <a:lnTo>
                  <a:pt x="88124" y="185458"/>
                </a:lnTo>
                <a:lnTo>
                  <a:pt x="79000" y="185726"/>
                </a:lnTo>
                <a:lnTo>
                  <a:pt x="74913" y="181942"/>
                </a:lnTo>
                <a:lnTo>
                  <a:pt x="71438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02"/>
          <p:cNvSpPr/>
          <p:nvPr/>
        </p:nvSpPr>
        <p:spPr>
          <a:xfrm>
            <a:off x="5386387" y="1778793"/>
            <a:ext cx="210922" cy="271463"/>
          </a:xfrm>
          <a:custGeom>
            <a:avLst/>
            <a:gdLst/>
            <a:ahLst/>
            <a:cxnLst/>
            <a:rect l="0" t="0" r="0" b="0"/>
            <a:pathLst>
              <a:path w="210922" h="271463">
                <a:moveTo>
                  <a:pt x="0" y="0"/>
                </a:moveTo>
                <a:lnTo>
                  <a:pt x="16793" y="0"/>
                </a:lnTo>
                <a:lnTo>
                  <a:pt x="20720" y="794"/>
                </a:lnTo>
                <a:lnTo>
                  <a:pt x="25720" y="2117"/>
                </a:lnTo>
                <a:lnTo>
                  <a:pt x="31434" y="3793"/>
                </a:lnTo>
                <a:lnTo>
                  <a:pt x="36831" y="4910"/>
                </a:lnTo>
                <a:lnTo>
                  <a:pt x="42017" y="5655"/>
                </a:lnTo>
                <a:lnTo>
                  <a:pt x="47061" y="6151"/>
                </a:lnTo>
                <a:lnTo>
                  <a:pt x="52805" y="7276"/>
                </a:lnTo>
                <a:lnTo>
                  <a:pt x="59016" y="8819"/>
                </a:lnTo>
                <a:lnTo>
                  <a:pt x="65538" y="10642"/>
                </a:lnTo>
                <a:lnTo>
                  <a:pt x="79134" y="14784"/>
                </a:lnTo>
                <a:lnTo>
                  <a:pt x="86094" y="17000"/>
                </a:lnTo>
                <a:lnTo>
                  <a:pt x="92321" y="19271"/>
                </a:lnTo>
                <a:lnTo>
                  <a:pt x="98060" y="21579"/>
                </a:lnTo>
                <a:lnTo>
                  <a:pt x="103473" y="23911"/>
                </a:lnTo>
                <a:lnTo>
                  <a:pt x="109464" y="27053"/>
                </a:lnTo>
                <a:lnTo>
                  <a:pt x="115838" y="30736"/>
                </a:lnTo>
                <a:lnTo>
                  <a:pt x="122469" y="34778"/>
                </a:lnTo>
                <a:lnTo>
                  <a:pt x="129271" y="38267"/>
                </a:lnTo>
                <a:lnTo>
                  <a:pt x="136187" y="41386"/>
                </a:lnTo>
                <a:lnTo>
                  <a:pt x="143179" y="44260"/>
                </a:lnTo>
                <a:lnTo>
                  <a:pt x="149427" y="47763"/>
                </a:lnTo>
                <a:lnTo>
                  <a:pt x="155181" y="51686"/>
                </a:lnTo>
                <a:lnTo>
                  <a:pt x="160604" y="55888"/>
                </a:lnTo>
                <a:lnTo>
                  <a:pt x="165807" y="60278"/>
                </a:lnTo>
                <a:lnTo>
                  <a:pt x="170863" y="64791"/>
                </a:lnTo>
                <a:lnTo>
                  <a:pt x="175821" y="69388"/>
                </a:lnTo>
                <a:lnTo>
                  <a:pt x="180714" y="74834"/>
                </a:lnTo>
                <a:lnTo>
                  <a:pt x="185563" y="80846"/>
                </a:lnTo>
                <a:lnTo>
                  <a:pt x="190384" y="87234"/>
                </a:lnTo>
                <a:lnTo>
                  <a:pt x="194392" y="93082"/>
                </a:lnTo>
                <a:lnTo>
                  <a:pt x="197857" y="98567"/>
                </a:lnTo>
                <a:lnTo>
                  <a:pt x="200961" y="103811"/>
                </a:lnTo>
                <a:lnTo>
                  <a:pt x="203030" y="109689"/>
                </a:lnTo>
                <a:lnTo>
                  <a:pt x="204410" y="115989"/>
                </a:lnTo>
                <a:lnTo>
                  <a:pt x="205329" y="122570"/>
                </a:lnTo>
                <a:lnTo>
                  <a:pt x="206736" y="128544"/>
                </a:lnTo>
                <a:lnTo>
                  <a:pt x="208468" y="134115"/>
                </a:lnTo>
                <a:lnTo>
                  <a:pt x="210416" y="139417"/>
                </a:lnTo>
                <a:lnTo>
                  <a:pt x="210921" y="145332"/>
                </a:lnTo>
                <a:lnTo>
                  <a:pt x="210464" y="151657"/>
                </a:lnTo>
                <a:lnTo>
                  <a:pt x="209366" y="158255"/>
                </a:lnTo>
                <a:lnTo>
                  <a:pt x="207840" y="165034"/>
                </a:lnTo>
                <a:lnTo>
                  <a:pt x="206029" y="171935"/>
                </a:lnTo>
                <a:lnTo>
                  <a:pt x="204027" y="178918"/>
                </a:lnTo>
                <a:lnTo>
                  <a:pt x="201106" y="185159"/>
                </a:lnTo>
                <a:lnTo>
                  <a:pt x="197570" y="190909"/>
                </a:lnTo>
                <a:lnTo>
                  <a:pt x="193627" y="196329"/>
                </a:lnTo>
                <a:lnTo>
                  <a:pt x="190203" y="201530"/>
                </a:lnTo>
                <a:lnTo>
                  <a:pt x="187127" y="206585"/>
                </a:lnTo>
                <a:lnTo>
                  <a:pt x="184283" y="211542"/>
                </a:lnTo>
                <a:lnTo>
                  <a:pt x="179005" y="221283"/>
                </a:lnTo>
                <a:lnTo>
                  <a:pt x="176487" y="226104"/>
                </a:lnTo>
                <a:lnTo>
                  <a:pt x="171572" y="233576"/>
                </a:lnTo>
                <a:lnTo>
                  <a:pt x="166742" y="240337"/>
                </a:lnTo>
                <a:lnTo>
                  <a:pt x="161949" y="248633"/>
                </a:lnTo>
                <a:lnTo>
                  <a:pt x="159290" y="255496"/>
                </a:lnTo>
                <a:lnTo>
                  <a:pt x="158581" y="258437"/>
                </a:lnTo>
                <a:lnTo>
                  <a:pt x="157314" y="260398"/>
                </a:lnTo>
                <a:lnTo>
                  <a:pt x="155676" y="261705"/>
                </a:lnTo>
                <a:lnTo>
                  <a:pt x="153790" y="262576"/>
                </a:lnTo>
                <a:lnTo>
                  <a:pt x="152533" y="263951"/>
                </a:lnTo>
                <a:lnTo>
                  <a:pt x="151695" y="265661"/>
                </a:lnTo>
                <a:lnTo>
                  <a:pt x="150020" y="271460"/>
                </a:lnTo>
                <a:lnTo>
                  <a:pt x="150019" y="271462"/>
                </a:lnTo>
                <a:lnTo>
                  <a:pt x="150019" y="2643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03"/>
          <p:cNvSpPr/>
          <p:nvPr/>
        </p:nvSpPr>
        <p:spPr>
          <a:xfrm>
            <a:off x="5701838" y="1757362"/>
            <a:ext cx="127463" cy="314326"/>
          </a:xfrm>
          <a:custGeom>
            <a:avLst/>
            <a:gdLst/>
            <a:ahLst/>
            <a:cxnLst/>
            <a:rect l="0" t="0" r="0" b="0"/>
            <a:pathLst>
              <a:path w="127463" h="314326">
                <a:moveTo>
                  <a:pt x="98887" y="0"/>
                </a:moveTo>
                <a:lnTo>
                  <a:pt x="88944" y="9943"/>
                </a:lnTo>
                <a:lnTo>
                  <a:pt x="86702" y="12979"/>
                </a:lnTo>
                <a:lnTo>
                  <a:pt x="84413" y="16590"/>
                </a:lnTo>
                <a:lnTo>
                  <a:pt x="82094" y="20585"/>
                </a:lnTo>
                <a:lnTo>
                  <a:pt x="78961" y="24042"/>
                </a:lnTo>
                <a:lnTo>
                  <a:pt x="75284" y="27141"/>
                </a:lnTo>
                <a:lnTo>
                  <a:pt x="71245" y="30000"/>
                </a:lnTo>
                <a:lnTo>
                  <a:pt x="67759" y="33494"/>
                </a:lnTo>
                <a:lnTo>
                  <a:pt x="64641" y="37411"/>
                </a:lnTo>
                <a:lnTo>
                  <a:pt x="50142" y="58895"/>
                </a:lnTo>
                <a:lnTo>
                  <a:pt x="46546" y="64663"/>
                </a:lnTo>
                <a:lnTo>
                  <a:pt x="43355" y="70096"/>
                </a:lnTo>
                <a:lnTo>
                  <a:pt x="40435" y="75306"/>
                </a:lnTo>
                <a:lnTo>
                  <a:pt x="36900" y="81160"/>
                </a:lnTo>
                <a:lnTo>
                  <a:pt x="28739" y="94015"/>
                </a:lnTo>
                <a:lnTo>
                  <a:pt x="25134" y="100777"/>
                </a:lnTo>
                <a:lnTo>
                  <a:pt x="21937" y="107666"/>
                </a:lnTo>
                <a:lnTo>
                  <a:pt x="19012" y="114640"/>
                </a:lnTo>
                <a:lnTo>
                  <a:pt x="16268" y="121670"/>
                </a:lnTo>
                <a:lnTo>
                  <a:pt x="11103" y="135832"/>
                </a:lnTo>
                <a:lnTo>
                  <a:pt x="9408" y="142148"/>
                </a:lnTo>
                <a:lnTo>
                  <a:pt x="8278" y="147947"/>
                </a:lnTo>
                <a:lnTo>
                  <a:pt x="7525" y="153400"/>
                </a:lnTo>
                <a:lnTo>
                  <a:pt x="6228" y="159417"/>
                </a:lnTo>
                <a:lnTo>
                  <a:pt x="4571" y="165809"/>
                </a:lnTo>
                <a:lnTo>
                  <a:pt x="2672" y="172452"/>
                </a:lnTo>
                <a:lnTo>
                  <a:pt x="1406" y="178468"/>
                </a:lnTo>
                <a:lnTo>
                  <a:pt x="562" y="184066"/>
                </a:lnTo>
                <a:lnTo>
                  <a:pt x="0" y="189386"/>
                </a:lnTo>
                <a:lnTo>
                  <a:pt x="418" y="195313"/>
                </a:lnTo>
                <a:lnTo>
                  <a:pt x="1491" y="201647"/>
                </a:lnTo>
                <a:lnTo>
                  <a:pt x="3000" y="208250"/>
                </a:lnTo>
                <a:lnTo>
                  <a:pt x="4006" y="214239"/>
                </a:lnTo>
                <a:lnTo>
                  <a:pt x="4677" y="219820"/>
                </a:lnTo>
                <a:lnTo>
                  <a:pt x="5124" y="225128"/>
                </a:lnTo>
                <a:lnTo>
                  <a:pt x="6215" y="230254"/>
                </a:lnTo>
                <a:lnTo>
                  <a:pt x="7737" y="235259"/>
                </a:lnTo>
                <a:lnTo>
                  <a:pt x="11544" y="245053"/>
                </a:lnTo>
                <a:lnTo>
                  <a:pt x="13671" y="249888"/>
                </a:lnTo>
                <a:lnTo>
                  <a:pt x="18150" y="259492"/>
                </a:lnTo>
                <a:lnTo>
                  <a:pt x="22787" y="269053"/>
                </a:lnTo>
                <a:lnTo>
                  <a:pt x="25929" y="273031"/>
                </a:lnTo>
                <a:lnTo>
                  <a:pt x="29610" y="276477"/>
                </a:lnTo>
                <a:lnTo>
                  <a:pt x="33652" y="279568"/>
                </a:lnTo>
                <a:lnTo>
                  <a:pt x="37935" y="282422"/>
                </a:lnTo>
                <a:lnTo>
                  <a:pt x="42377" y="285119"/>
                </a:lnTo>
                <a:lnTo>
                  <a:pt x="46926" y="287711"/>
                </a:lnTo>
                <a:lnTo>
                  <a:pt x="50753" y="290232"/>
                </a:lnTo>
                <a:lnTo>
                  <a:pt x="54097" y="292707"/>
                </a:lnTo>
                <a:lnTo>
                  <a:pt x="57121" y="295150"/>
                </a:lnTo>
                <a:lnTo>
                  <a:pt x="60724" y="297573"/>
                </a:lnTo>
                <a:lnTo>
                  <a:pt x="64713" y="299982"/>
                </a:lnTo>
                <a:lnTo>
                  <a:pt x="68961" y="302382"/>
                </a:lnTo>
                <a:lnTo>
                  <a:pt x="77913" y="307165"/>
                </a:lnTo>
                <a:lnTo>
                  <a:pt x="82523" y="309551"/>
                </a:lnTo>
                <a:lnTo>
                  <a:pt x="86390" y="311143"/>
                </a:lnTo>
                <a:lnTo>
                  <a:pt x="89762" y="312204"/>
                </a:lnTo>
                <a:lnTo>
                  <a:pt x="92804" y="312911"/>
                </a:lnTo>
                <a:lnTo>
                  <a:pt x="96418" y="313382"/>
                </a:lnTo>
                <a:lnTo>
                  <a:pt x="100417" y="313697"/>
                </a:lnTo>
                <a:lnTo>
                  <a:pt x="108298" y="314046"/>
                </a:lnTo>
                <a:lnTo>
                  <a:pt x="117197" y="314242"/>
                </a:lnTo>
                <a:lnTo>
                  <a:pt x="127462" y="3143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04"/>
          <p:cNvSpPr/>
          <p:nvPr/>
        </p:nvSpPr>
        <p:spPr>
          <a:xfrm>
            <a:off x="5872162" y="1871662"/>
            <a:ext cx="178595" cy="178595"/>
          </a:xfrm>
          <a:custGeom>
            <a:avLst/>
            <a:gdLst/>
            <a:ahLst/>
            <a:cxnLst/>
            <a:rect l="0" t="0" r="0" b="0"/>
            <a:pathLst>
              <a:path w="178595" h="178595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3792" y="9943"/>
                </a:lnTo>
                <a:lnTo>
                  <a:pt x="7771" y="14474"/>
                </a:lnTo>
                <a:lnTo>
                  <a:pt x="12185" y="19133"/>
                </a:lnTo>
                <a:lnTo>
                  <a:pt x="16793" y="23849"/>
                </a:lnTo>
                <a:lnTo>
                  <a:pt x="19133" y="27012"/>
                </a:lnTo>
                <a:lnTo>
                  <a:pt x="21487" y="30708"/>
                </a:lnTo>
                <a:lnTo>
                  <a:pt x="23849" y="34760"/>
                </a:lnTo>
                <a:lnTo>
                  <a:pt x="27012" y="39048"/>
                </a:lnTo>
                <a:lnTo>
                  <a:pt x="30708" y="43494"/>
                </a:lnTo>
                <a:lnTo>
                  <a:pt x="34760" y="48046"/>
                </a:lnTo>
                <a:lnTo>
                  <a:pt x="43495" y="57337"/>
                </a:lnTo>
                <a:lnTo>
                  <a:pt x="62037" y="76237"/>
                </a:lnTo>
                <a:lnTo>
                  <a:pt x="66758" y="80193"/>
                </a:lnTo>
                <a:lnTo>
                  <a:pt x="71493" y="83625"/>
                </a:lnTo>
                <a:lnTo>
                  <a:pt x="76237" y="86706"/>
                </a:lnTo>
                <a:lnTo>
                  <a:pt x="80193" y="90348"/>
                </a:lnTo>
                <a:lnTo>
                  <a:pt x="83625" y="94363"/>
                </a:lnTo>
                <a:lnTo>
                  <a:pt x="86706" y="98628"/>
                </a:lnTo>
                <a:lnTo>
                  <a:pt x="90348" y="102264"/>
                </a:lnTo>
                <a:lnTo>
                  <a:pt x="94363" y="105482"/>
                </a:lnTo>
                <a:lnTo>
                  <a:pt x="98628" y="108422"/>
                </a:lnTo>
                <a:lnTo>
                  <a:pt x="103058" y="111969"/>
                </a:lnTo>
                <a:lnTo>
                  <a:pt x="107599" y="115921"/>
                </a:lnTo>
                <a:lnTo>
                  <a:pt x="112214" y="120143"/>
                </a:lnTo>
                <a:lnTo>
                  <a:pt x="116878" y="123752"/>
                </a:lnTo>
                <a:lnTo>
                  <a:pt x="121575" y="126951"/>
                </a:lnTo>
                <a:lnTo>
                  <a:pt x="126294" y="129878"/>
                </a:lnTo>
                <a:lnTo>
                  <a:pt x="131027" y="133416"/>
                </a:lnTo>
                <a:lnTo>
                  <a:pt x="135770" y="137363"/>
                </a:lnTo>
                <a:lnTo>
                  <a:pt x="144480" y="145188"/>
                </a:lnTo>
                <a:lnTo>
                  <a:pt x="150997" y="151311"/>
                </a:lnTo>
                <a:lnTo>
                  <a:pt x="154640" y="154055"/>
                </a:lnTo>
                <a:lnTo>
                  <a:pt x="158655" y="156679"/>
                </a:lnTo>
                <a:lnTo>
                  <a:pt x="162920" y="159221"/>
                </a:lnTo>
                <a:lnTo>
                  <a:pt x="166557" y="161710"/>
                </a:lnTo>
                <a:lnTo>
                  <a:pt x="169776" y="164163"/>
                </a:lnTo>
                <a:lnTo>
                  <a:pt x="172715" y="166592"/>
                </a:lnTo>
                <a:lnTo>
                  <a:pt x="174675" y="169005"/>
                </a:lnTo>
                <a:lnTo>
                  <a:pt x="175981" y="171408"/>
                </a:lnTo>
                <a:lnTo>
                  <a:pt x="178594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05"/>
          <p:cNvSpPr/>
          <p:nvPr/>
        </p:nvSpPr>
        <p:spPr>
          <a:xfrm>
            <a:off x="5879306" y="1871662"/>
            <a:ext cx="200026" cy="142876"/>
          </a:xfrm>
          <a:custGeom>
            <a:avLst/>
            <a:gdLst/>
            <a:ahLst/>
            <a:cxnLst/>
            <a:rect l="0" t="0" r="0" b="0"/>
            <a:pathLst>
              <a:path w="200026" h="142876">
                <a:moveTo>
                  <a:pt x="200025" y="0"/>
                </a:moveTo>
                <a:lnTo>
                  <a:pt x="196233" y="0"/>
                </a:lnTo>
                <a:lnTo>
                  <a:pt x="195115" y="794"/>
                </a:lnTo>
                <a:lnTo>
                  <a:pt x="194370" y="2117"/>
                </a:lnTo>
                <a:lnTo>
                  <a:pt x="193874" y="3792"/>
                </a:lnTo>
                <a:lnTo>
                  <a:pt x="191206" y="7771"/>
                </a:lnTo>
                <a:lnTo>
                  <a:pt x="187374" y="12185"/>
                </a:lnTo>
                <a:lnTo>
                  <a:pt x="183025" y="16793"/>
                </a:lnTo>
                <a:lnTo>
                  <a:pt x="179166" y="19926"/>
                </a:lnTo>
                <a:lnTo>
                  <a:pt x="174213" y="23603"/>
                </a:lnTo>
                <a:lnTo>
                  <a:pt x="168530" y="27642"/>
                </a:lnTo>
                <a:lnTo>
                  <a:pt x="163153" y="31128"/>
                </a:lnTo>
                <a:lnTo>
                  <a:pt x="157981" y="34246"/>
                </a:lnTo>
                <a:lnTo>
                  <a:pt x="152946" y="37118"/>
                </a:lnTo>
                <a:lnTo>
                  <a:pt x="148002" y="40620"/>
                </a:lnTo>
                <a:lnTo>
                  <a:pt x="143118" y="44543"/>
                </a:lnTo>
                <a:lnTo>
                  <a:pt x="138274" y="48745"/>
                </a:lnTo>
                <a:lnTo>
                  <a:pt x="132664" y="52340"/>
                </a:lnTo>
                <a:lnTo>
                  <a:pt x="126543" y="55531"/>
                </a:lnTo>
                <a:lnTo>
                  <a:pt x="120080" y="58452"/>
                </a:lnTo>
                <a:lnTo>
                  <a:pt x="114185" y="61987"/>
                </a:lnTo>
                <a:lnTo>
                  <a:pt x="108667" y="65931"/>
                </a:lnTo>
                <a:lnTo>
                  <a:pt x="103400" y="70147"/>
                </a:lnTo>
                <a:lnTo>
                  <a:pt x="97509" y="73752"/>
                </a:lnTo>
                <a:lnTo>
                  <a:pt x="91200" y="76950"/>
                </a:lnTo>
                <a:lnTo>
                  <a:pt x="84612" y="79875"/>
                </a:lnTo>
                <a:lnTo>
                  <a:pt x="78633" y="83412"/>
                </a:lnTo>
                <a:lnTo>
                  <a:pt x="73060" y="87358"/>
                </a:lnTo>
                <a:lnTo>
                  <a:pt x="67756" y="91576"/>
                </a:lnTo>
                <a:lnTo>
                  <a:pt x="62633" y="95182"/>
                </a:lnTo>
                <a:lnTo>
                  <a:pt x="57631" y="98380"/>
                </a:lnTo>
                <a:lnTo>
                  <a:pt x="52707" y="101305"/>
                </a:lnTo>
                <a:lnTo>
                  <a:pt x="48632" y="104049"/>
                </a:lnTo>
                <a:lnTo>
                  <a:pt x="45121" y="106673"/>
                </a:lnTo>
                <a:lnTo>
                  <a:pt x="41987" y="109215"/>
                </a:lnTo>
                <a:lnTo>
                  <a:pt x="38310" y="111704"/>
                </a:lnTo>
                <a:lnTo>
                  <a:pt x="34271" y="114157"/>
                </a:lnTo>
                <a:lnTo>
                  <a:pt x="29991" y="116586"/>
                </a:lnTo>
                <a:lnTo>
                  <a:pt x="26344" y="118999"/>
                </a:lnTo>
                <a:lnTo>
                  <a:pt x="23119" y="121402"/>
                </a:lnTo>
                <a:lnTo>
                  <a:pt x="20175" y="123797"/>
                </a:lnTo>
                <a:lnTo>
                  <a:pt x="17419" y="126187"/>
                </a:lnTo>
                <a:lnTo>
                  <a:pt x="14787" y="128575"/>
                </a:lnTo>
                <a:lnTo>
                  <a:pt x="8653" y="134318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6"/>
          <p:cNvSpPr/>
          <p:nvPr/>
        </p:nvSpPr>
        <p:spPr>
          <a:xfrm>
            <a:off x="6200775" y="1857375"/>
            <a:ext cx="42863" cy="185738"/>
          </a:xfrm>
          <a:custGeom>
            <a:avLst/>
            <a:gdLst/>
            <a:ahLst/>
            <a:cxnLst/>
            <a:rect l="0" t="0" r="0" b="0"/>
            <a:pathLst>
              <a:path w="42863" h="185738">
                <a:moveTo>
                  <a:pt x="0" y="0"/>
                </a:moveTo>
                <a:lnTo>
                  <a:pt x="0" y="14434"/>
                </a:lnTo>
                <a:lnTo>
                  <a:pt x="794" y="17560"/>
                </a:lnTo>
                <a:lnTo>
                  <a:pt x="2116" y="20438"/>
                </a:lnTo>
                <a:lnTo>
                  <a:pt x="3792" y="23150"/>
                </a:lnTo>
                <a:lnTo>
                  <a:pt x="4909" y="25752"/>
                </a:lnTo>
                <a:lnTo>
                  <a:pt x="6150" y="30760"/>
                </a:lnTo>
                <a:lnTo>
                  <a:pt x="7275" y="34000"/>
                </a:lnTo>
                <a:lnTo>
                  <a:pt x="8819" y="37748"/>
                </a:lnTo>
                <a:lnTo>
                  <a:pt x="10641" y="41834"/>
                </a:lnTo>
                <a:lnTo>
                  <a:pt x="11857" y="46145"/>
                </a:lnTo>
                <a:lnTo>
                  <a:pt x="12667" y="50607"/>
                </a:lnTo>
                <a:lnTo>
                  <a:pt x="13207" y="55169"/>
                </a:lnTo>
                <a:lnTo>
                  <a:pt x="13567" y="59798"/>
                </a:lnTo>
                <a:lnTo>
                  <a:pt x="13807" y="64471"/>
                </a:lnTo>
                <a:lnTo>
                  <a:pt x="13967" y="69175"/>
                </a:lnTo>
                <a:lnTo>
                  <a:pt x="14867" y="73898"/>
                </a:lnTo>
                <a:lnTo>
                  <a:pt x="16262" y="78633"/>
                </a:lnTo>
                <a:lnTo>
                  <a:pt x="17985" y="83379"/>
                </a:lnTo>
                <a:lnTo>
                  <a:pt x="19133" y="87335"/>
                </a:lnTo>
                <a:lnTo>
                  <a:pt x="19899" y="90767"/>
                </a:lnTo>
                <a:lnTo>
                  <a:pt x="20409" y="93849"/>
                </a:lnTo>
                <a:lnTo>
                  <a:pt x="20750" y="97491"/>
                </a:lnTo>
                <a:lnTo>
                  <a:pt x="20977" y="101506"/>
                </a:lnTo>
                <a:lnTo>
                  <a:pt x="21128" y="105771"/>
                </a:lnTo>
                <a:lnTo>
                  <a:pt x="22023" y="110201"/>
                </a:lnTo>
                <a:lnTo>
                  <a:pt x="23413" y="114742"/>
                </a:lnTo>
                <a:lnTo>
                  <a:pt x="25134" y="119357"/>
                </a:lnTo>
                <a:lnTo>
                  <a:pt x="26280" y="124021"/>
                </a:lnTo>
                <a:lnTo>
                  <a:pt x="27046" y="128718"/>
                </a:lnTo>
                <a:lnTo>
                  <a:pt x="27555" y="133437"/>
                </a:lnTo>
                <a:lnTo>
                  <a:pt x="28689" y="138170"/>
                </a:lnTo>
                <a:lnTo>
                  <a:pt x="30238" y="142913"/>
                </a:lnTo>
                <a:lnTo>
                  <a:pt x="32065" y="147663"/>
                </a:lnTo>
                <a:lnTo>
                  <a:pt x="33283" y="151623"/>
                </a:lnTo>
                <a:lnTo>
                  <a:pt x="34094" y="155057"/>
                </a:lnTo>
                <a:lnTo>
                  <a:pt x="34636" y="158140"/>
                </a:lnTo>
                <a:lnTo>
                  <a:pt x="35790" y="161783"/>
                </a:lnTo>
                <a:lnTo>
                  <a:pt x="37354" y="165799"/>
                </a:lnTo>
                <a:lnTo>
                  <a:pt x="39190" y="170064"/>
                </a:lnTo>
                <a:lnTo>
                  <a:pt x="40414" y="173701"/>
                </a:lnTo>
                <a:lnTo>
                  <a:pt x="41230" y="176919"/>
                </a:lnTo>
                <a:lnTo>
                  <a:pt x="42862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07"/>
          <p:cNvSpPr/>
          <p:nvPr/>
        </p:nvSpPr>
        <p:spPr>
          <a:xfrm>
            <a:off x="6136481" y="1950243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0" y="24783"/>
                </a:lnTo>
                <a:lnTo>
                  <a:pt x="794" y="23666"/>
                </a:lnTo>
                <a:lnTo>
                  <a:pt x="2117" y="22921"/>
                </a:lnTo>
                <a:lnTo>
                  <a:pt x="6151" y="21726"/>
                </a:lnTo>
                <a:lnTo>
                  <a:pt x="10936" y="21562"/>
                </a:lnTo>
                <a:lnTo>
                  <a:pt x="14434" y="21519"/>
                </a:lnTo>
                <a:lnTo>
                  <a:pt x="18354" y="20696"/>
                </a:lnTo>
                <a:lnTo>
                  <a:pt x="22555" y="19354"/>
                </a:lnTo>
                <a:lnTo>
                  <a:pt x="26943" y="17665"/>
                </a:lnTo>
                <a:lnTo>
                  <a:pt x="32249" y="16539"/>
                </a:lnTo>
                <a:lnTo>
                  <a:pt x="38168" y="15789"/>
                </a:lnTo>
                <a:lnTo>
                  <a:pt x="44495" y="15288"/>
                </a:lnTo>
                <a:lnTo>
                  <a:pt x="50301" y="14161"/>
                </a:lnTo>
                <a:lnTo>
                  <a:pt x="55759" y="12616"/>
                </a:lnTo>
                <a:lnTo>
                  <a:pt x="60985" y="10792"/>
                </a:lnTo>
                <a:lnTo>
                  <a:pt x="66850" y="9576"/>
                </a:lnTo>
                <a:lnTo>
                  <a:pt x="73142" y="8765"/>
                </a:lnTo>
                <a:lnTo>
                  <a:pt x="79717" y="8225"/>
                </a:lnTo>
                <a:lnTo>
                  <a:pt x="86482" y="7865"/>
                </a:lnTo>
                <a:lnTo>
                  <a:pt x="100349" y="7464"/>
                </a:lnTo>
                <a:lnTo>
                  <a:pt x="108174" y="6564"/>
                </a:lnTo>
                <a:lnTo>
                  <a:pt x="116566" y="5170"/>
                </a:lnTo>
                <a:lnTo>
                  <a:pt x="125336" y="3447"/>
                </a:lnTo>
                <a:lnTo>
                  <a:pt x="132770" y="2298"/>
                </a:lnTo>
                <a:lnTo>
                  <a:pt x="139313" y="1532"/>
                </a:lnTo>
                <a:lnTo>
                  <a:pt x="145263" y="1022"/>
                </a:lnTo>
                <a:lnTo>
                  <a:pt x="150817" y="681"/>
                </a:lnTo>
                <a:lnTo>
                  <a:pt x="161221" y="303"/>
                </a:lnTo>
                <a:lnTo>
                  <a:pt x="180836" y="6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08"/>
          <p:cNvSpPr/>
          <p:nvPr/>
        </p:nvSpPr>
        <p:spPr>
          <a:xfrm>
            <a:off x="6386512" y="1850231"/>
            <a:ext cx="42864" cy="200026"/>
          </a:xfrm>
          <a:custGeom>
            <a:avLst/>
            <a:gdLst/>
            <a:ahLst/>
            <a:cxnLst/>
            <a:rect l="0" t="0" r="0" b="0"/>
            <a:pathLst>
              <a:path w="42864" h="200026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2" y="23910"/>
                </a:lnTo>
                <a:lnTo>
                  <a:pt x="4910" y="27053"/>
                </a:lnTo>
                <a:lnTo>
                  <a:pt x="5654" y="30735"/>
                </a:lnTo>
                <a:lnTo>
                  <a:pt x="6151" y="34777"/>
                </a:lnTo>
                <a:lnTo>
                  <a:pt x="6482" y="39060"/>
                </a:lnTo>
                <a:lnTo>
                  <a:pt x="6703" y="43502"/>
                </a:lnTo>
                <a:lnTo>
                  <a:pt x="7013" y="55223"/>
                </a:lnTo>
                <a:lnTo>
                  <a:pt x="7136" y="83649"/>
                </a:lnTo>
                <a:lnTo>
                  <a:pt x="7932" y="88309"/>
                </a:lnTo>
                <a:lnTo>
                  <a:pt x="9257" y="93004"/>
                </a:lnTo>
                <a:lnTo>
                  <a:pt x="10934" y="97721"/>
                </a:lnTo>
                <a:lnTo>
                  <a:pt x="12052" y="102454"/>
                </a:lnTo>
                <a:lnTo>
                  <a:pt x="12797" y="107196"/>
                </a:lnTo>
                <a:lnTo>
                  <a:pt x="13294" y="111945"/>
                </a:lnTo>
                <a:lnTo>
                  <a:pt x="14419" y="116699"/>
                </a:lnTo>
                <a:lnTo>
                  <a:pt x="15963" y="121456"/>
                </a:lnTo>
                <a:lnTo>
                  <a:pt x="17786" y="126214"/>
                </a:lnTo>
                <a:lnTo>
                  <a:pt x="19001" y="130974"/>
                </a:lnTo>
                <a:lnTo>
                  <a:pt x="19811" y="135734"/>
                </a:lnTo>
                <a:lnTo>
                  <a:pt x="20351" y="140496"/>
                </a:lnTo>
                <a:lnTo>
                  <a:pt x="21505" y="145258"/>
                </a:lnTo>
                <a:lnTo>
                  <a:pt x="23068" y="150020"/>
                </a:lnTo>
                <a:lnTo>
                  <a:pt x="24904" y="154782"/>
                </a:lnTo>
                <a:lnTo>
                  <a:pt x="26127" y="158750"/>
                </a:lnTo>
                <a:lnTo>
                  <a:pt x="26943" y="162189"/>
                </a:lnTo>
                <a:lnTo>
                  <a:pt x="27487" y="165276"/>
                </a:lnTo>
                <a:lnTo>
                  <a:pt x="28644" y="168922"/>
                </a:lnTo>
                <a:lnTo>
                  <a:pt x="30208" y="172939"/>
                </a:lnTo>
                <a:lnTo>
                  <a:pt x="32045" y="177205"/>
                </a:lnTo>
                <a:lnTo>
                  <a:pt x="33270" y="180843"/>
                </a:lnTo>
                <a:lnTo>
                  <a:pt x="34086" y="184062"/>
                </a:lnTo>
                <a:lnTo>
                  <a:pt x="35397" y="191139"/>
                </a:lnTo>
                <a:lnTo>
                  <a:pt x="35623" y="196157"/>
                </a:lnTo>
                <a:lnTo>
                  <a:pt x="35690" y="198879"/>
                </a:lnTo>
                <a:lnTo>
                  <a:pt x="36494" y="199261"/>
                </a:lnTo>
                <a:lnTo>
                  <a:pt x="37823" y="199515"/>
                </a:lnTo>
                <a:lnTo>
                  <a:pt x="42863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09"/>
          <p:cNvSpPr/>
          <p:nvPr/>
        </p:nvSpPr>
        <p:spPr>
          <a:xfrm>
            <a:off x="6450806" y="1800225"/>
            <a:ext cx="199568" cy="278607"/>
          </a:xfrm>
          <a:custGeom>
            <a:avLst/>
            <a:gdLst/>
            <a:ahLst/>
            <a:cxnLst/>
            <a:rect l="0" t="0" r="0" b="0"/>
            <a:pathLst>
              <a:path w="199568" h="278607">
                <a:moveTo>
                  <a:pt x="0" y="0"/>
                </a:moveTo>
                <a:lnTo>
                  <a:pt x="9943" y="0"/>
                </a:lnTo>
                <a:lnTo>
                  <a:pt x="12185" y="793"/>
                </a:lnTo>
                <a:lnTo>
                  <a:pt x="16793" y="3792"/>
                </a:lnTo>
                <a:lnTo>
                  <a:pt x="19926" y="4909"/>
                </a:lnTo>
                <a:lnTo>
                  <a:pt x="23603" y="5654"/>
                </a:lnTo>
                <a:lnTo>
                  <a:pt x="27641" y="6150"/>
                </a:lnTo>
                <a:lnTo>
                  <a:pt x="31921" y="7275"/>
                </a:lnTo>
                <a:lnTo>
                  <a:pt x="36362" y="8819"/>
                </a:lnTo>
                <a:lnTo>
                  <a:pt x="40910" y="10641"/>
                </a:lnTo>
                <a:lnTo>
                  <a:pt x="52314" y="14783"/>
                </a:lnTo>
                <a:lnTo>
                  <a:pt x="58688" y="16999"/>
                </a:lnTo>
                <a:lnTo>
                  <a:pt x="64525" y="19270"/>
                </a:lnTo>
                <a:lnTo>
                  <a:pt x="70005" y="21578"/>
                </a:lnTo>
                <a:lnTo>
                  <a:pt x="75244" y="23910"/>
                </a:lnTo>
                <a:lnTo>
                  <a:pt x="89533" y="30735"/>
                </a:lnTo>
                <a:lnTo>
                  <a:pt x="97789" y="34777"/>
                </a:lnTo>
                <a:lnTo>
                  <a:pt x="105674" y="38266"/>
                </a:lnTo>
                <a:lnTo>
                  <a:pt x="113311" y="41385"/>
                </a:lnTo>
                <a:lnTo>
                  <a:pt x="120785" y="44259"/>
                </a:lnTo>
                <a:lnTo>
                  <a:pt x="128149" y="47762"/>
                </a:lnTo>
                <a:lnTo>
                  <a:pt x="135439" y="51685"/>
                </a:lnTo>
                <a:lnTo>
                  <a:pt x="142679" y="55888"/>
                </a:lnTo>
                <a:lnTo>
                  <a:pt x="149095" y="60277"/>
                </a:lnTo>
                <a:lnTo>
                  <a:pt x="154959" y="64791"/>
                </a:lnTo>
                <a:lnTo>
                  <a:pt x="160456" y="69388"/>
                </a:lnTo>
                <a:lnTo>
                  <a:pt x="165707" y="74833"/>
                </a:lnTo>
                <a:lnTo>
                  <a:pt x="170797" y="80845"/>
                </a:lnTo>
                <a:lnTo>
                  <a:pt x="175777" y="87234"/>
                </a:lnTo>
                <a:lnTo>
                  <a:pt x="179891" y="93081"/>
                </a:lnTo>
                <a:lnTo>
                  <a:pt x="183427" y="98566"/>
                </a:lnTo>
                <a:lnTo>
                  <a:pt x="186579" y="103811"/>
                </a:lnTo>
                <a:lnTo>
                  <a:pt x="189473" y="108894"/>
                </a:lnTo>
                <a:lnTo>
                  <a:pt x="194806" y="118776"/>
                </a:lnTo>
                <a:lnTo>
                  <a:pt x="196546" y="124428"/>
                </a:lnTo>
                <a:lnTo>
                  <a:pt x="197706" y="130577"/>
                </a:lnTo>
                <a:lnTo>
                  <a:pt x="198478" y="137057"/>
                </a:lnTo>
                <a:lnTo>
                  <a:pt x="198994" y="143759"/>
                </a:lnTo>
                <a:lnTo>
                  <a:pt x="199338" y="150608"/>
                </a:lnTo>
                <a:lnTo>
                  <a:pt x="199567" y="157555"/>
                </a:lnTo>
                <a:lnTo>
                  <a:pt x="198926" y="163774"/>
                </a:lnTo>
                <a:lnTo>
                  <a:pt x="197705" y="169507"/>
                </a:lnTo>
                <a:lnTo>
                  <a:pt x="196097" y="174917"/>
                </a:lnTo>
                <a:lnTo>
                  <a:pt x="195025" y="180905"/>
                </a:lnTo>
                <a:lnTo>
                  <a:pt x="194310" y="187278"/>
                </a:lnTo>
                <a:lnTo>
                  <a:pt x="193834" y="193908"/>
                </a:lnTo>
                <a:lnTo>
                  <a:pt x="191929" y="199916"/>
                </a:lnTo>
                <a:lnTo>
                  <a:pt x="189071" y="205508"/>
                </a:lnTo>
                <a:lnTo>
                  <a:pt x="185578" y="210824"/>
                </a:lnTo>
                <a:lnTo>
                  <a:pt x="181662" y="215956"/>
                </a:lnTo>
                <a:lnTo>
                  <a:pt x="177465" y="220964"/>
                </a:lnTo>
                <a:lnTo>
                  <a:pt x="169361" y="229968"/>
                </a:lnTo>
                <a:lnTo>
                  <a:pt x="163113" y="236616"/>
                </a:lnTo>
                <a:lnTo>
                  <a:pt x="141591" y="258430"/>
                </a:lnTo>
                <a:lnTo>
                  <a:pt x="138050" y="261187"/>
                </a:lnTo>
                <a:lnTo>
                  <a:pt x="134102" y="263818"/>
                </a:lnTo>
                <a:lnTo>
                  <a:pt x="123944" y="269952"/>
                </a:lnTo>
                <a:lnTo>
                  <a:pt x="118321" y="272908"/>
                </a:lnTo>
                <a:lnTo>
                  <a:pt x="107809" y="278272"/>
                </a:lnTo>
                <a:lnTo>
                  <a:pt x="101588" y="278562"/>
                </a:lnTo>
                <a:lnTo>
                  <a:pt x="100012" y="2786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10"/>
          <p:cNvSpPr/>
          <p:nvPr/>
        </p:nvSpPr>
        <p:spPr>
          <a:xfrm>
            <a:off x="6807993" y="850106"/>
            <a:ext cx="177507" cy="821532"/>
          </a:xfrm>
          <a:custGeom>
            <a:avLst/>
            <a:gdLst/>
            <a:ahLst/>
            <a:cxnLst/>
            <a:rect l="0" t="0" r="0" b="0"/>
            <a:pathLst>
              <a:path w="177507" h="821532">
                <a:moveTo>
                  <a:pt x="7144" y="0"/>
                </a:moveTo>
                <a:lnTo>
                  <a:pt x="993" y="0"/>
                </a:lnTo>
                <a:lnTo>
                  <a:pt x="662" y="794"/>
                </a:lnTo>
                <a:lnTo>
                  <a:pt x="58" y="7275"/>
                </a:lnTo>
                <a:lnTo>
                  <a:pt x="0" y="45246"/>
                </a:lnTo>
                <a:lnTo>
                  <a:pt x="794" y="47626"/>
                </a:lnTo>
                <a:lnTo>
                  <a:pt x="3793" y="52388"/>
                </a:lnTo>
                <a:lnTo>
                  <a:pt x="7771" y="57150"/>
                </a:lnTo>
                <a:lnTo>
                  <a:pt x="9943" y="59531"/>
                </a:lnTo>
                <a:lnTo>
                  <a:pt x="11392" y="62706"/>
                </a:lnTo>
                <a:lnTo>
                  <a:pt x="14223" y="73966"/>
                </a:lnTo>
                <a:lnTo>
                  <a:pt x="18943" y="83475"/>
                </a:lnTo>
                <a:lnTo>
                  <a:pt x="23057" y="100509"/>
                </a:lnTo>
                <a:lnTo>
                  <a:pt x="26123" y="109758"/>
                </a:lnTo>
                <a:lnTo>
                  <a:pt x="30208" y="128631"/>
                </a:lnTo>
                <a:lnTo>
                  <a:pt x="34063" y="138132"/>
                </a:lnTo>
                <a:lnTo>
                  <a:pt x="38423" y="147646"/>
                </a:lnTo>
                <a:lnTo>
                  <a:pt x="40889" y="157166"/>
                </a:lnTo>
                <a:lnTo>
                  <a:pt x="46265" y="180005"/>
                </a:lnTo>
                <a:lnTo>
                  <a:pt x="49268" y="202538"/>
                </a:lnTo>
                <a:lnTo>
                  <a:pt x="50582" y="221407"/>
                </a:lnTo>
                <a:lnTo>
                  <a:pt x="55645" y="238198"/>
                </a:lnTo>
                <a:lnTo>
                  <a:pt x="80973" y="314353"/>
                </a:lnTo>
                <a:lnTo>
                  <a:pt x="84317" y="335764"/>
                </a:lnTo>
                <a:lnTo>
                  <a:pt x="90357" y="364333"/>
                </a:lnTo>
                <a:lnTo>
                  <a:pt x="92919" y="386557"/>
                </a:lnTo>
                <a:lnTo>
                  <a:pt x="98352" y="412103"/>
                </a:lnTo>
                <a:lnTo>
                  <a:pt x="109632" y="453554"/>
                </a:lnTo>
                <a:lnTo>
                  <a:pt x="112917" y="477551"/>
                </a:lnTo>
                <a:lnTo>
                  <a:pt x="115802" y="494555"/>
                </a:lnTo>
                <a:lnTo>
                  <a:pt x="119773" y="519862"/>
                </a:lnTo>
                <a:lnTo>
                  <a:pt x="123066" y="544558"/>
                </a:lnTo>
                <a:lnTo>
                  <a:pt x="126927" y="562701"/>
                </a:lnTo>
                <a:lnTo>
                  <a:pt x="131289" y="581347"/>
                </a:lnTo>
                <a:lnTo>
                  <a:pt x="135874" y="598101"/>
                </a:lnTo>
                <a:lnTo>
                  <a:pt x="139764" y="614279"/>
                </a:lnTo>
                <a:lnTo>
                  <a:pt x="141492" y="632052"/>
                </a:lnTo>
                <a:lnTo>
                  <a:pt x="146258" y="656116"/>
                </a:lnTo>
                <a:lnTo>
                  <a:pt x="150070" y="685581"/>
                </a:lnTo>
                <a:lnTo>
                  <a:pt x="154709" y="707166"/>
                </a:lnTo>
                <a:lnTo>
                  <a:pt x="156436" y="728643"/>
                </a:lnTo>
                <a:lnTo>
                  <a:pt x="157741" y="749294"/>
                </a:lnTo>
                <a:lnTo>
                  <a:pt x="163286" y="772076"/>
                </a:lnTo>
                <a:lnTo>
                  <a:pt x="167796" y="784300"/>
                </a:lnTo>
                <a:lnTo>
                  <a:pt x="171522" y="796949"/>
                </a:lnTo>
                <a:lnTo>
                  <a:pt x="176146" y="804634"/>
                </a:lnTo>
                <a:lnTo>
                  <a:pt x="177506" y="809523"/>
                </a:lnTo>
                <a:lnTo>
                  <a:pt x="177075" y="811145"/>
                </a:lnTo>
                <a:lnTo>
                  <a:pt x="175994" y="812226"/>
                </a:lnTo>
                <a:lnTo>
                  <a:pt x="174480" y="812946"/>
                </a:lnTo>
                <a:lnTo>
                  <a:pt x="173470" y="814220"/>
                </a:lnTo>
                <a:lnTo>
                  <a:pt x="172797" y="815863"/>
                </a:lnTo>
                <a:lnTo>
                  <a:pt x="171450" y="8215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11"/>
          <p:cNvSpPr/>
          <p:nvPr/>
        </p:nvSpPr>
        <p:spPr>
          <a:xfrm>
            <a:off x="6765131" y="757237"/>
            <a:ext cx="1778795" cy="700089"/>
          </a:xfrm>
          <a:custGeom>
            <a:avLst/>
            <a:gdLst/>
            <a:ahLst/>
            <a:cxnLst/>
            <a:rect l="0" t="0" r="0" b="0"/>
            <a:pathLst>
              <a:path w="1778795" h="700089">
                <a:moveTo>
                  <a:pt x="0" y="71438"/>
                </a:moveTo>
                <a:lnTo>
                  <a:pt x="3793" y="71438"/>
                </a:lnTo>
                <a:lnTo>
                  <a:pt x="5703" y="72231"/>
                </a:lnTo>
                <a:lnTo>
                  <a:pt x="12185" y="76347"/>
                </a:lnTo>
                <a:lnTo>
                  <a:pt x="16793" y="77588"/>
                </a:lnTo>
                <a:lnTo>
                  <a:pt x="67552" y="78576"/>
                </a:lnTo>
                <a:lnTo>
                  <a:pt x="85897" y="77786"/>
                </a:lnTo>
                <a:lnTo>
                  <a:pt x="108837" y="72927"/>
                </a:lnTo>
                <a:lnTo>
                  <a:pt x="150166" y="69452"/>
                </a:lnTo>
                <a:lnTo>
                  <a:pt x="171493" y="65822"/>
                </a:lnTo>
                <a:lnTo>
                  <a:pt x="225251" y="60591"/>
                </a:lnTo>
                <a:lnTo>
                  <a:pt x="271648" y="57603"/>
                </a:lnTo>
                <a:lnTo>
                  <a:pt x="300092" y="55168"/>
                </a:lnTo>
                <a:lnTo>
                  <a:pt x="348464" y="50686"/>
                </a:lnTo>
                <a:lnTo>
                  <a:pt x="393535" y="48024"/>
                </a:lnTo>
                <a:lnTo>
                  <a:pt x="440655" y="43882"/>
                </a:lnTo>
                <a:lnTo>
                  <a:pt x="494425" y="40880"/>
                </a:lnTo>
                <a:lnTo>
                  <a:pt x="544633" y="36738"/>
                </a:lnTo>
                <a:lnTo>
                  <a:pt x="594709" y="35126"/>
                </a:lnTo>
                <a:lnTo>
                  <a:pt x="642818" y="30104"/>
                </a:lnTo>
                <a:lnTo>
                  <a:pt x="694331" y="28877"/>
                </a:lnTo>
                <a:lnTo>
                  <a:pt x="762448" y="22961"/>
                </a:lnTo>
                <a:lnTo>
                  <a:pt x="811624" y="21733"/>
                </a:lnTo>
                <a:lnTo>
                  <a:pt x="860349" y="20697"/>
                </a:lnTo>
                <a:lnTo>
                  <a:pt x="912895" y="15789"/>
                </a:lnTo>
                <a:lnTo>
                  <a:pt x="961728" y="14584"/>
                </a:lnTo>
                <a:lnTo>
                  <a:pt x="1037228" y="14314"/>
                </a:lnTo>
                <a:lnTo>
                  <a:pt x="1101809" y="8637"/>
                </a:lnTo>
                <a:lnTo>
                  <a:pt x="1153825" y="7439"/>
                </a:lnTo>
                <a:lnTo>
                  <a:pt x="1262034" y="7152"/>
                </a:lnTo>
                <a:lnTo>
                  <a:pt x="1321590" y="1491"/>
                </a:lnTo>
                <a:lnTo>
                  <a:pt x="1375421" y="196"/>
                </a:lnTo>
                <a:lnTo>
                  <a:pt x="1651275" y="0"/>
                </a:lnTo>
                <a:lnTo>
                  <a:pt x="1656475" y="794"/>
                </a:lnTo>
                <a:lnTo>
                  <a:pt x="1673276" y="6151"/>
                </a:lnTo>
                <a:lnTo>
                  <a:pt x="1680942" y="6850"/>
                </a:lnTo>
                <a:lnTo>
                  <a:pt x="1683397" y="7741"/>
                </a:lnTo>
                <a:lnTo>
                  <a:pt x="1688241" y="10849"/>
                </a:lnTo>
                <a:lnTo>
                  <a:pt x="1689850" y="12789"/>
                </a:lnTo>
                <a:lnTo>
                  <a:pt x="1690923" y="14876"/>
                </a:lnTo>
                <a:lnTo>
                  <a:pt x="1691638" y="17061"/>
                </a:lnTo>
                <a:lnTo>
                  <a:pt x="1692909" y="18518"/>
                </a:lnTo>
                <a:lnTo>
                  <a:pt x="1694549" y="19489"/>
                </a:lnTo>
                <a:lnTo>
                  <a:pt x="1696437" y="20136"/>
                </a:lnTo>
                <a:lnTo>
                  <a:pt x="1697695" y="21362"/>
                </a:lnTo>
                <a:lnTo>
                  <a:pt x="1698535" y="22972"/>
                </a:lnTo>
                <a:lnTo>
                  <a:pt x="1699094" y="24840"/>
                </a:lnTo>
                <a:lnTo>
                  <a:pt x="1701832" y="29032"/>
                </a:lnTo>
                <a:lnTo>
                  <a:pt x="1703673" y="31261"/>
                </a:lnTo>
                <a:lnTo>
                  <a:pt x="1704901" y="33540"/>
                </a:lnTo>
                <a:lnTo>
                  <a:pt x="1707423" y="40541"/>
                </a:lnTo>
                <a:lnTo>
                  <a:pt x="1712050" y="47643"/>
                </a:lnTo>
                <a:lnTo>
                  <a:pt x="1713411" y="52395"/>
                </a:lnTo>
                <a:lnTo>
                  <a:pt x="1714404" y="72826"/>
                </a:lnTo>
                <a:lnTo>
                  <a:pt x="1716574" y="80257"/>
                </a:lnTo>
                <a:lnTo>
                  <a:pt x="1719390" y="88851"/>
                </a:lnTo>
                <a:lnTo>
                  <a:pt x="1721770" y="102614"/>
                </a:lnTo>
                <a:lnTo>
                  <a:pt x="1726355" y="116747"/>
                </a:lnTo>
                <a:lnTo>
                  <a:pt x="1728307" y="135744"/>
                </a:lnTo>
                <a:lnTo>
                  <a:pt x="1728645" y="152139"/>
                </a:lnTo>
                <a:lnTo>
                  <a:pt x="1728785" y="214644"/>
                </a:lnTo>
                <a:lnTo>
                  <a:pt x="1730903" y="226631"/>
                </a:lnTo>
                <a:lnTo>
                  <a:pt x="1733696" y="238043"/>
                </a:lnTo>
                <a:lnTo>
                  <a:pt x="1735269" y="257856"/>
                </a:lnTo>
                <a:lnTo>
                  <a:pt x="1736529" y="279602"/>
                </a:lnTo>
                <a:lnTo>
                  <a:pt x="1739636" y="296776"/>
                </a:lnTo>
                <a:lnTo>
                  <a:pt x="1741547" y="312875"/>
                </a:lnTo>
                <a:lnTo>
                  <a:pt x="1742396" y="328762"/>
                </a:lnTo>
                <a:lnTo>
                  <a:pt x="1742873" y="354762"/>
                </a:lnTo>
                <a:lnTo>
                  <a:pt x="1743073" y="448741"/>
                </a:lnTo>
                <a:lnTo>
                  <a:pt x="1745190" y="465876"/>
                </a:lnTo>
                <a:lnTo>
                  <a:pt x="1747985" y="483281"/>
                </a:lnTo>
                <a:lnTo>
                  <a:pt x="1749226" y="498954"/>
                </a:lnTo>
                <a:lnTo>
                  <a:pt x="1749777" y="515974"/>
                </a:lnTo>
                <a:lnTo>
                  <a:pt x="1750817" y="533328"/>
                </a:lnTo>
                <a:lnTo>
                  <a:pt x="1753924" y="548979"/>
                </a:lnTo>
                <a:lnTo>
                  <a:pt x="1757951" y="563872"/>
                </a:lnTo>
                <a:lnTo>
                  <a:pt x="1762564" y="583527"/>
                </a:lnTo>
                <a:lnTo>
                  <a:pt x="1766047" y="601522"/>
                </a:lnTo>
                <a:lnTo>
                  <a:pt x="1769989" y="619818"/>
                </a:lnTo>
                <a:lnTo>
                  <a:pt x="1771322" y="640223"/>
                </a:lnTo>
                <a:lnTo>
                  <a:pt x="1773620" y="649933"/>
                </a:lnTo>
                <a:lnTo>
                  <a:pt x="1776494" y="659540"/>
                </a:lnTo>
                <a:lnTo>
                  <a:pt x="1778491" y="679618"/>
                </a:lnTo>
                <a:lnTo>
                  <a:pt x="1778794" y="7000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12"/>
          <p:cNvSpPr/>
          <p:nvPr/>
        </p:nvSpPr>
        <p:spPr>
          <a:xfrm>
            <a:off x="6965156" y="1514475"/>
            <a:ext cx="1550195" cy="192882"/>
          </a:xfrm>
          <a:custGeom>
            <a:avLst/>
            <a:gdLst/>
            <a:ahLst/>
            <a:cxnLst/>
            <a:rect l="0" t="0" r="0" b="0"/>
            <a:pathLst>
              <a:path w="1550195" h="192882">
                <a:moveTo>
                  <a:pt x="0" y="192881"/>
                </a:moveTo>
                <a:lnTo>
                  <a:pt x="0" y="189089"/>
                </a:lnTo>
                <a:lnTo>
                  <a:pt x="794" y="187971"/>
                </a:lnTo>
                <a:lnTo>
                  <a:pt x="2117" y="187226"/>
                </a:lnTo>
                <a:lnTo>
                  <a:pt x="6151" y="186031"/>
                </a:lnTo>
                <a:lnTo>
                  <a:pt x="14435" y="185824"/>
                </a:lnTo>
                <a:lnTo>
                  <a:pt x="22555" y="183659"/>
                </a:lnTo>
                <a:lnTo>
                  <a:pt x="31455" y="180845"/>
                </a:lnTo>
                <a:lnTo>
                  <a:pt x="79019" y="174889"/>
                </a:lnTo>
                <a:lnTo>
                  <a:pt x="108703" y="169786"/>
                </a:lnTo>
                <a:lnTo>
                  <a:pt x="122925" y="166741"/>
                </a:lnTo>
                <a:lnTo>
                  <a:pt x="172436" y="163726"/>
                </a:lnTo>
                <a:lnTo>
                  <a:pt x="203315" y="158666"/>
                </a:lnTo>
                <a:lnTo>
                  <a:pt x="232926" y="152933"/>
                </a:lnTo>
                <a:lnTo>
                  <a:pt x="273493" y="148477"/>
                </a:lnTo>
                <a:lnTo>
                  <a:pt x="296178" y="144571"/>
                </a:lnTo>
                <a:lnTo>
                  <a:pt x="331261" y="138703"/>
                </a:lnTo>
                <a:lnTo>
                  <a:pt x="378672" y="134201"/>
                </a:lnTo>
                <a:lnTo>
                  <a:pt x="402455" y="130289"/>
                </a:lnTo>
                <a:lnTo>
                  <a:pt x="438157" y="124417"/>
                </a:lnTo>
                <a:lnTo>
                  <a:pt x="485776" y="119914"/>
                </a:lnTo>
                <a:lnTo>
                  <a:pt x="509589" y="116001"/>
                </a:lnTo>
                <a:lnTo>
                  <a:pt x="572911" y="104685"/>
                </a:lnTo>
                <a:lnTo>
                  <a:pt x="610988" y="101397"/>
                </a:lnTo>
                <a:lnTo>
                  <a:pt x="664320" y="95376"/>
                </a:lnTo>
                <a:lnTo>
                  <a:pt x="702542" y="92024"/>
                </a:lnTo>
                <a:lnTo>
                  <a:pt x="716012" y="89130"/>
                </a:lnTo>
                <a:lnTo>
                  <a:pt x="743677" y="83270"/>
                </a:lnTo>
                <a:lnTo>
                  <a:pt x="785234" y="79176"/>
                </a:lnTo>
                <a:lnTo>
                  <a:pt x="823830" y="73289"/>
                </a:lnTo>
                <a:lnTo>
                  <a:pt x="864281" y="66518"/>
                </a:lnTo>
                <a:lnTo>
                  <a:pt x="889479" y="61842"/>
                </a:lnTo>
                <a:lnTo>
                  <a:pt x="925978" y="58540"/>
                </a:lnTo>
                <a:lnTo>
                  <a:pt x="978776" y="52515"/>
                </a:lnTo>
                <a:lnTo>
                  <a:pt x="1016113" y="49955"/>
                </a:lnTo>
                <a:lnTo>
                  <a:pt x="1064284" y="44498"/>
                </a:lnTo>
                <a:lnTo>
                  <a:pt x="1112017" y="39393"/>
                </a:lnTo>
                <a:lnTo>
                  <a:pt x="1158870" y="35650"/>
                </a:lnTo>
                <a:lnTo>
                  <a:pt x="1199522" y="30207"/>
                </a:lnTo>
                <a:lnTo>
                  <a:pt x="1247693" y="27996"/>
                </a:lnTo>
                <a:lnTo>
                  <a:pt x="1295389" y="22452"/>
                </a:lnTo>
                <a:lnTo>
                  <a:pt x="1342605" y="21520"/>
                </a:lnTo>
                <a:lnTo>
                  <a:pt x="1384343" y="15788"/>
                </a:lnTo>
                <a:lnTo>
                  <a:pt x="1425077" y="14419"/>
                </a:lnTo>
                <a:lnTo>
                  <a:pt x="1440611" y="13552"/>
                </a:lnTo>
                <a:lnTo>
                  <a:pt x="1472391" y="8144"/>
                </a:lnTo>
                <a:lnTo>
                  <a:pt x="1517449" y="6367"/>
                </a:lnTo>
                <a:lnTo>
                  <a:pt x="1536954" y="995"/>
                </a:lnTo>
                <a:lnTo>
                  <a:pt x="15501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13"/>
          <p:cNvSpPr/>
          <p:nvPr/>
        </p:nvSpPr>
        <p:spPr>
          <a:xfrm>
            <a:off x="7558087" y="764381"/>
            <a:ext cx="214314" cy="792957"/>
          </a:xfrm>
          <a:custGeom>
            <a:avLst/>
            <a:gdLst/>
            <a:ahLst/>
            <a:cxnLst/>
            <a:rect l="0" t="0" r="0" b="0"/>
            <a:pathLst>
              <a:path w="214314" h="792957">
                <a:moveTo>
                  <a:pt x="0" y="0"/>
                </a:moveTo>
                <a:lnTo>
                  <a:pt x="3793" y="0"/>
                </a:lnTo>
                <a:lnTo>
                  <a:pt x="4116" y="794"/>
                </a:lnTo>
                <a:lnTo>
                  <a:pt x="3538" y="2116"/>
                </a:lnTo>
                <a:lnTo>
                  <a:pt x="698" y="6150"/>
                </a:lnTo>
                <a:lnTo>
                  <a:pt x="1259" y="6482"/>
                </a:lnTo>
                <a:lnTo>
                  <a:pt x="3999" y="6849"/>
                </a:lnTo>
                <a:lnTo>
                  <a:pt x="4254" y="7741"/>
                </a:lnTo>
                <a:lnTo>
                  <a:pt x="3629" y="9129"/>
                </a:lnTo>
                <a:lnTo>
                  <a:pt x="2420" y="10849"/>
                </a:lnTo>
                <a:lnTo>
                  <a:pt x="2407" y="12789"/>
                </a:lnTo>
                <a:lnTo>
                  <a:pt x="3193" y="14876"/>
                </a:lnTo>
                <a:lnTo>
                  <a:pt x="4509" y="17061"/>
                </a:lnTo>
                <a:lnTo>
                  <a:pt x="5973" y="21605"/>
                </a:lnTo>
                <a:lnTo>
                  <a:pt x="6363" y="23928"/>
                </a:lnTo>
                <a:lnTo>
                  <a:pt x="8914" y="28626"/>
                </a:lnTo>
                <a:lnTo>
                  <a:pt x="10705" y="30990"/>
                </a:lnTo>
                <a:lnTo>
                  <a:pt x="11899" y="34154"/>
                </a:lnTo>
                <a:lnTo>
                  <a:pt x="14374" y="45397"/>
                </a:lnTo>
                <a:lnTo>
                  <a:pt x="19782" y="54902"/>
                </a:lnTo>
                <a:lnTo>
                  <a:pt x="24137" y="63030"/>
                </a:lnTo>
                <a:lnTo>
                  <a:pt x="26603" y="74051"/>
                </a:lnTo>
                <a:lnTo>
                  <a:pt x="27991" y="93643"/>
                </a:lnTo>
                <a:lnTo>
                  <a:pt x="29108" y="107500"/>
                </a:lnTo>
                <a:lnTo>
                  <a:pt x="33408" y="128689"/>
                </a:lnTo>
                <a:lnTo>
                  <a:pt x="35828" y="150049"/>
                </a:lnTo>
                <a:lnTo>
                  <a:pt x="40425" y="172252"/>
                </a:lnTo>
                <a:lnTo>
                  <a:pt x="41780" y="189534"/>
                </a:lnTo>
                <a:lnTo>
                  <a:pt x="44497" y="207797"/>
                </a:lnTo>
                <a:lnTo>
                  <a:pt x="47558" y="225704"/>
                </a:lnTo>
                <a:lnTo>
                  <a:pt x="49281" y="249967"/>
                </a:lnTo>
                <a:lnTo>
                  <a:pt x="49684" y="267730"/>
                </a:lnTo>
                <a:lnTo>
                  <a:pt x="49910" y="295580"/>
                </a:lnTo>
                <a:lnTo>
                  <a:pt x="54197" y="314460"/>
                </a:lnTo>
                <a:lnTo>
                  <a:pt x="60601" y="333435"/>
                </a:lnTo>
                <a:lnTo>
                  <a:pt x="66092" y="352451"/>
                </a:lnTo>
                <a:lnTo>
                  <a:pt x="76085" y="390530"/>
                </a:lnTo>
                <a:lnTo>
                  <a:pt x="80911" y="409577"/>
                </a:lnTo>
                <a:lnTo>
                  <a:pt x="83586" y="426509"/>
                </a:lnTo>
                <a:lnTo>
                  <a:pt x="85568" y="442766"/>
                </a:lnTo>
                <a:lnTo>
                  <a:pt x="89095" y="460574"/>
                </a:lnTo>
                <a:lnTo>
                  <a:pt x="93308" y="479072"/>
                </a:lnTo>
                <a:lnTo>
                  <a:pt x="98620" y="497083"/>
                </a:lnTo>
                <a:lnTo>
                  <a:pt x="102260" y="505220"/>
                </a:lnTo>
                <a:lnTo>
                  <a:pt x="106273" y="513026"/>
                </a:lnTo>
                <a:lnTo>
                  <a:pt x="112849" y="530165"/>
                </a:lnTo>
                <a:lnTo>
                  <a:pt x="123538" y="563247"/>
                </a:lnTo>
                <a:lnTo>
                  <a:pt x="128460" y="580267"/>
                </a:lnTo>
                <a:lnTo>
                  <a:pt x="134087" y="596828"/>
                </a:lnTo>
                <a:lnTo>
                  <a:pt x="137810" y="603466"/>
                </a:lnTo>
                <a:lnTo>
                  <a:pt x="141880" y="609480"/>
                </a:lnTo>
                <a:lnTo>
                  <a:pt x="148518" y="622511"/>
                </a:lnTo>
                <a:lnTo>
                  <a:pt x="153320" y="636240"/>
                </a:lnTo>
                <a:lnTo>
                  <a:pt x="157611" y="657357"/>
                </a:lnTo>
                <a:lnTo>
                  <a:pt x="164241" y="671571"/>
                </a:lnTo>
                <a:lnTo>
                  <a:pt x="168246" y="683709"/>
                </a:lnTo>
                <a:lnTo>
                  <a:pt x="170820" y="694396"/>
                </a:lnTo>
                <a:lnTo>
                  <a:pt x="176731" y="709337"/>
                </a:lnTo>
                <a:lnTo>
                  <a:pt x="181205" y="719015"/>
                </a:lnTo>
                <a:lnTo>
                  <a:pt x="188187" y="733389"/>
                </a:lnTo>
                <a:lnTo>
                  <a:pt x="190795" y="742934"/>
                </a:lnTo>
                <a:lnTo>
                  <a:pt x="191491" y="747701"/>
                </a:lnTo>
                <a:lnTo>
                  <a:pt x="194380" y="755116"/>
                </a:lnTo>
                <a:lnTo>
                  <a:pt x="197516" y="761057"/>
                </a:lnTo>
                <a:lnTo>
                  <a:pt x="200075" y="768864"/>
                </a:lnTo>
                <a:lnTo>
                  <a:pt x="204714" y="776204"/>
                </a:lnTo>
                <a:lnTo>
                  <a:pt x="206078" y="781013"/>
                </a:lnTo>
                <a:lnTo>
                  <a:pt x="207235" y="782613"/>
                </a:lnTo>
                <a:lnTo>
                  <a:pt x="208800" y="783679"/>
                </a:lnTo>
                <a:lnTo>
                  <a:pt x="210638" y="784390"/>
                </a:lnTo>
                <a:lnTo>
                  <a:pt x="211863" y="785658"/>
                </a:lnTo>
                <a:lnTo>
                  <a:pt x="212679" y="787297"/>
                </a:lnTo>
                <a:lnTo>
                  <a:pt x="214313" y="7929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14"/>
          <p:cNvSpPr/>
          <p:nvPr/>
        </p:nvSpPr>
        <p:spPr>
          <a:xfrm>
            <a:off x="6915150" y="1164431"/>
            <a:ext cx="1435824" cy="157163"/>
          </a:xfrm>
          <a:custGeom>
            <a:avLst/>
            <a:gdLst/>
            <a:ahLst/>
            <a:cxnLst/>
            <a:rect l="0" t="0" r="0" b="0"/>
            <a:pathLst>
              <a:path w="1435824" h="157163">
                <a:moveTo>
                  <a:pt x="0" y="157162"/>
                </a:moveTo>
                <a:lnTo>
                  <a:pt x="0" y="153370"/>
                </a:lnTo>
                <a:lnTo>
                  <a:pt x="793" y="152253"/>
                </a:lnTo>
                <a:lnTo>
                  <a:pt x="2116" y="151508"/>
                </a:lnTo>
                <a:lnTo>
                  <a:pt x="3792" y="151012"/>
                </a:lnTo>
                <a:lnTo>
                  <a:pt x="4909" y="149887"/>
                </a:lnTo>
                <a:lnTo>
                  <a:pt x="5653" y="148343"/>
                </a:lnTo>
                <a:lnTo>
                  <a:pt x="6150" y="146520"/>
                </a:lnTo>
                <a:lnTo>
                  <a:pt x="7275" y="145305"/>
                </a:lnTo>
                <a:lnTo>
                  <a:pt x="8819" y="144495"/>
                </a:lnTo>
                <a:lnTo>
                  <a:pt x="10642" y="143955"/>
                </a:lnTo>
                <a:lnTo>
                  <a:pt x="24180" y="142294"/>
                </a:lnTo>
                <a:lnTo>
                  <a:pt x="33534" y="138029"/>
                </a:lnTo>
                <a:lnTo>
                  <a:pt x="50516" y="136185"/>
                </a:lnTo>
                <a:lnTo>
                  <a:pt x="90790" y="135739"/>
                </a:lnTo>
                <a:lnTo>
                  <a:pt x="100147" y="133618"/>
                </a:lnTo>
                <a:lnTo>
                  <a:pt x="109597" y="130823"/>
                </a:lnTo>
                <a:lnTo>
                  <a:pt x="144995" y="126602"/>
                </a:lnTo>
                <a:lnTo>
                  <a:pt x="158105" y="123736"/>
                </a:lnTo>
                <a:lnTo>
                  <a:pt x="185923" y="119780"/>
                </a:lnTo>
                <a:lnTo>
                  <a:pt x="200107" y="115942"/>
                </a:lnTo>
                <a:lnTo>
                  <a:pt x="214348" y="111590"/>
                </a:lnTo>
                <a:lnTo>
                  <a:pt x="243688" y="107238"/>
                </a:lnTo>
                <a:lnTo>
                  <a:pt x="260970" y="103753"/>
                </a:lnTo>
                <a:lnTo>
                  <a:pt x="288550" y="97328"/>
                </a:lnTo>
                <a:lnTo>
                  <a:pt x="335811" y="91339"/>
                </a:lnTo>
                <a:lnTo>
                  <a:pt x="373867" y="86834"/>
                </a:lnTo>
                <a:lnTo>
                  <a:pt x="402434" y="82261"/>
                </a:lnTo>
                <a:lnTo>
                  <a:pt x="434799" y="75879"/>
                </a:lnTo>
                <a:lnTo>
                  <a:pt x="469524" y="72753"/>
                </a:lnTo>
                <a:lnTo>
                  <a:pt x="501157" y="68035"/>
                </a:lnTo>
                <a:lnTo>
                  <a:pt x="534429" y="61610"/>
                </a:lnTo>
                <a:lnTo>
                  <a:pt x="569424" y="58471"/>
                </a:lnTo>
                <a:lnTo>
                  <a:pt x="616804" y="52501"/>
                </a:lnTo>
                <a:lnTo>
                  <a:pt x="652480" y="49952"/>
                </a:lnTo>
                <a:lnTo>
                  <a:pt x="688186" y="45316"/>
                </a:lnTo>
                <a:lnTo>
                  <a:pt x="723902" y="42795"/>
                </a:lnTo>
                <a:lnTo>
                  <a:pt x="759620" y="38168"/>
                </a:lnTo>
                <a:lnTo>
                  <a:pt x="795337" y="35651"/>
                </a:lnTo>
                <a:lnTo>
                  <a:pt x="831850" y="31024"/>
                </a:lnTo>
                <a:lnTo>
                  <a:pt x="870891" y="28507"/>
                </a:lnTo>
                <a:lnTo>
                  <a:pt x="904066" y="23880"/>
                </a:lnTo>
                <a:lnTo>
                  <a:pt x="948312" y="21915"/>
                </a:lnTo>
                <a:lnTo>
                  <a:pt x="991654" y="21527"/>
                </a:lnTo>
                <a:lnTo>
                  <a:pt x="1022839" y="17667"/>
                </a:lnTo>
                <a:lnTo>
                  <a:pt x="1062614" y="14955"/>
                </a:lnTo>
                <a:lnTo>
                  <a:pt x="1105748" y="14419"/>
                </a:lnTo>
                <a:lnTo>
                  <a:pt x="1173866" y="14295"/>
                </a:lnTo>
                <a:lnTo>
                  <a:pt x="1206296" y="10497"/>
                </a:lnTo>
                <a:lnTo>
                  <a:pt x="1246313" y="7806"/>
                </a:lnTo>
                <a:lnTo>
                  <a:pt x="1285369" y="7231"/>
                </a:lnTo>
                <a:lnTo>
                  <a:pt x="1368011" y="7144"/>
                </a:lnTo>
                <a:lnTo>
                  <a:pt x="1378207" y="5027"/>
                </a:lnTo>
                <a:lnTo>
                  <a:pt x="1388030" y="2234"/>
                </a:lnTo>
                <a:lnTo>
                  <a:pt x="1428322" y="17"/>
                </a:lnTo>
                <a:lnTo>
                  <a:pt x="1432504" y="5"/>
                </a:lnTo>
                <a:lnTo>
                  <a:pt x="1430947" y="2"/>
                </a:lnTo>
                <a:lnTo>
                  <a:pt x="1435823" y="0"/>
                </a:lnTo>
                <a:lnTo>
                  <a:pt x="14287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15"/>
          <p:cNvSpPr/>
          <p:nvPr/>
        </p:nvSpPr>
        <p:spPr>
          <a:xfrm>
            <a:off x="6950868" y="550068"/>
            <a:ext cx="214314" cy="185739"/>
          </a:xfrm>
          <a:custGeom>
            <a:avLst/>
            <a:gdLst/>
            <a:ahLst/>
            <a:cxnLst/>
            <a:rect l="0" t="0" r="0" b="0"/>
            <a:pathLst>
              <a:path w="214314" h="185739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7057" y="6850"/>
                </a:lnTo>
                <a:lnTo>
                  <a:pt x="7118" y="10849"/>
                </a:lnTo>
                <a:lnTo>
                  <a:pt x="7921" y="12789"/>
                </a:lnTo>
                <a:lnTo>
                  <a:pt x="10928" y="17061"/>
                </a:lnTo>
                <a:lnTo>
                  <a:pt x="12842" y="18518"/>
                </a:lnTo>
                <a:lnTo>
                  <a:pt x="14912" y="19489"/>
                </a:lnTo>
                <a:lnTo>
                  <a:pt x="17085" y="20137"/>
                </a:lnTo>
                <a:lnTo>
                  <a:pt x="21616" y="22973"/>
                </a:lnTo>
                <a:lnTo>
                  <a:pt x="26276" y="26879"/>
                </a:lnTo>
                <a:lnTo>
                  <a:pt x="30994" y="31261"/>
                </a:lnTo>
                <a:lnTo>
                  <a:pt x="71935" y="71938"/>
                </a:lnTo>
                <a:lnTo>
                  <a:pt x="90586" y="90587"/>
                </a:lnTo>
                <a:lnTo>
                  <a:pt x="95316" y="94522"/>
                </a:lnTo>
                <a:lnTo>
                  <a:pt x="100056" y="97940"/>
                </a:lnTo>
                <a:lnTo>
                  <a:pt x="104804" y="101012"/>
                </a:lnTo>
                <a:lnTo>
                  <a:pt x="108763" y="104648"/>
                </a:lnTo>
                <a:lnTo>
                  <a:pt x="112197" y="108659"/>
                </a:lnTo>
                <a:lnTo>
                  <a:pt x="115279" y="112921"/>
                </a:lnTo>
                <a:lnTo>
                  <a:pt x="118922" y="117349"/>
                </a:lnTo>
                <a:lnTo>
                  <a:pt x="122938" y="121889"/>
                </a:lnTo>
                <a:lnTo>
                  <a:pt x="127203" y="126503"/>
                </a:lnTo>
                <a:lnTo>
                  <a:pt x="131633" y="130373"/>
                </a:lnTo>
                <a:lnTo>
                  <a:pt x="136174" y="133747"/>
                </a:lnTo>
                <a:lnTo>
                  <a:pt x="140789" y="136790"/>
                </a:lnTo>
                <a:lnTo>
                  <a:pt x="144660" y="140406"/>
                </a:lnTo>
                <a:lnTo>
                  <a:pt x="148033" y="144404"/>
                </a:lnTo>
                <a:lnTo>
                  <a:pt x="151077" y="148657"/>
                </a:lnTo>
                <a:lnTo>
                  <a:pt x="153899" y="152286"/>
                </a:lnTo>
                <a:lnTo>
                  <a:pt x="156574" y="155499"/>
                </a:lnTo>
                <a:lnTo>
                  <a:pt x="159152" y="158435"/>
                </a:lnTo>
                <a:lnTo>
                  <a:pt x="162458" y="161186"/>
                </a:lnTo>
                <a:lnTo>
                  <a:pt x="166249" y="163814"/>
                </a:lnTo>
                <a:lnTo>
                  <a:pt x="170364" y="166359"/>
                </a:lnTo>
                <a:lnTo>
                  <a:pt x="177053" y="169188"/>
                </a:lnTo>
                <a:lnTo>
                  <a:pt x="179948" y="169942"/>
                </a:lnTo>
                <a:lnTo>
                  <a:pt x="185281" y="172897"/>
                </a:lnTo>
                <a:lnTo>
                  <a:pt x="187814" y="174796"/>
                </a:lnTo>
                <a:lnTo>
                  <a:pt x="192747" y="176906"/>
                </a:lnTo>
                <a:lnTo>
                  <a:pt x="195173" y="177469"/>
                </a:lnTo>
                <a:lnTo>
                  <a:pt x="199986" y="180210"/>
                </a:lnTo>
                <a:lnTo>
                  <a:pt x="205750" y="184646"/>
                </a:lnTo>
                <a:lnTo>
                  <a:pt x="208655" y="185253"/>
                </a:lnTo>
                <a:lnTo>
                  <a:pt x="214313" y="1857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16"/>
          <p:cNvSpPr/>
          <p:nvPr/>
        </p:nvSpPr>
        <p:spPr>
          <a:xfrm>
            <a:off x="6965156" y="557212"/>
            <a:ext cx="85726" cy="157164"/>
          </a:xfrm>
          <a:custGeom>
            <a:avLst/>
            <a:gdLst/>
            <a:ahLst/>
            <a:cxnLst/>
            <a:rect l="0" t="0" r="0" b="0"/>
            <a:pathLst>
              <a:path w="85726" h="157164">
                <a:moveTo>
                  <a:pt x="85725" y="0"/>
                </a:moveTo>
                <a:lnTo>
                  <a:pt x="85725" y="10642"/>
                </a:lnTo>
                <a:lnTo>
                  <a:pt x="84931" y="12651"/>
                </a:lnTo>
                <a:lnTo>
                  <a:pt x="83609" y="14784"/>
                </a:lnTo>
                <a:lnTo>
                  <a:pt x="81932" y="17000"/>
                </a:lnTo>
                <a:lnTo>
                  <a:pt x="80021" y="19271"/>
                </a:lnTo>
                <a:lnTo>
                  <a:pt x="77954" y="21578"/>
                </a:lnTo>
                <a:lnTo>
                  <a:pt x="75782" y="23911"/>
                </a:lnTo>
                <a:lnTo>
                  <a:pt x="73539" y="27053"/>
                </a:lnTo>
                <a:lnTo>
                  <a:pt x="71251" y="30735"/>
                </a:lnTo>
                <a:lnTo>
                  <a:pt x="68932" y="34778"/>
                </a:lnTo>
                <a:lnTo>
                  <a:pt x="66593" y="38266"/>
                </a:lnTo>
                <a:lnTo>
                  <a:pt x="64238" y="41386"/>
                </a:lnTo>
                <a:lnTo>
                  <a:pt x="61876" y="44259"/>
                </a:lnTo>
                <a:lnTo>
                  <a:pt x="59506" y="47762"/>
                </a:lnTo>
                <a:lnTo>
                  <a:pt x="57133" y="51685"/>
                </a:lnTo>
                <a:lnTo>
                  <a:pt x="54758" y="55888"/>
                </a:lnTo>
                <a:lnTo>
                  <a:pt x="52380" y="61071"/>
                </a:lnTo>
                <a:lnTo>
                  <a:pt x="50001" y="66908"/>
                </a:lnTo>
                <a:lnTo>
                  <a:pt x="47622" y="73180"/>
                </a:lnTo>
                <a:lnTo>
                  <a:pt x="45242" y="78949"/>
                </a:lnTo>
                <a:lnTo>
                  <a:pt x="42861" y="84383"/>
                </a:lnTo>
                <a:lnTo>
                  <a:pt x="40479" y="89593"/>
                </a:lnTo>
                <a:lnTo>
                  <a:pt x="37305" y="94653"/>
                </a:lnTo>
                <a:lnTo>
                  <a:pt x="33602" y="99615"/>
                </a:lnTo>
                <a:lnTo>
                  <a:pt x="29545" y="104510"/>
                </a:lnTo>
                <a:lnTo>
                  <a:pt x="26046" y="108567"/>
                </a:lnTo>
                <a:lnTo>
                  <a:pt x="22921" y="112065"/>
                </a:lnTo>
                <a:lnTo>
                  <a:pt x="20043" y="115192"/>
                </a:lnTo>
                <a:lnTo>
                  <a:pt x="17330" y="118863"/>
                </a:lnTo>
                <a:lnTo>
                  <a:pt x="14729" y="122898"/>
                </a:lnTo>
                <a:lnTo>
                  <a:pt x="12201" y="127176"/>
                </a:lnTo>
                <a:lnTo>
                  <a:pt x="9722" y="130822"/>
                </a:lnTo>
                <a:lnTo>
                  <a:pt x="7274" y="134046"/>
                </a:lnTo>
                <a:lnTo>
                  <a:pt x="4850" y="136989"/>
                </a:lnTo>
                <a:lnTo>
                  <a:pt x="3233" y="139745"/>
                </a:lnTo>
                <a:lnTo>
                  <a:pt x="2155" y="142376"/>
                </a:lnTo>
                <a:lnTo>
                  <a:pt x="1437" y="144923"/>
                </a:lnTo>
                <a:lnTo>
                  <a:pt x="958" y="147416"/>
                </a:lnTo>
                <a:lnTo>
                  <a:pt x="426" y="152301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17"/>
          <p:cNvSpPr/>
          <p:nvPr/>
        </p:nvSpPr>
        <p:spPr>
          <a:xfrm>
            <a:off x="7129462" y="535788"/>
            <a:ext cx="135732" cy="92862"/>
          </a:xfrm>
          <a:custGeom>
            <a:avLst/>
            <a:gdLst/>
            <a:ahLst/>
            <a:cxnLst/>
            <a:rect l="0" t="0" r="0" b="0"/>
            <a:pathLst>
              <a:path w="135732" h="92862">
                <a:moveTo>
                  <a:pt x="0" y="7137"/>
                </a:moveTo>
                <a:lnTo>
                  <a:pt x="13001" y="7137"/>
                </a:lnTo>
                <a:lnTo>
                  <a:pt x="15832" y="5020"/>
                </a:lnTo>
                <a:lnTo>
                  <a:pt x="17699" y="3344"/>
                </a:lnTo>
                <a:lnTo>
                  <a:pt x="20531" y="2227"/>
                </a:lnTo>
                <a:lnTo>
                  <a:pt x="24006" y="1482"/>
                </a:lnTo>
                <a:lnTo>
                  <a:pt x="27910" y="986"/>
                </a:lnTo>
                <a:lnTo>
                  <a:pt x="31307" y="655"/>
                </a:lnTo>
                <a:lnTo>
                  <a:pt x="34365" y="434"/>
                </a:lnTo>
                <a:lnTo>
                  <a:pt x="37197" y="287"/>
                </a:lnTo>
                <a:lnTo>
                  <a:pt x="42461" y="124"/>
                </a:lnTo>
                <a:lnTo>
                  <a:pt x="54716" y="10"/>
                </a:lnTo>
                <a:lnTo>
                  <a:pt x="59508" y="0"/>
                </a:lnTo>
                <a:lnTo>
                  <a:pt x="61897" y="792"/>
                </a:lnTo>
                <a:lnTo>
                  <a:pt x="64284" y="2113"/>
                </a:lnTo>
                <a:lnTo>
                  <a:pt x="70025" y="6144"/>
                </a:lnTo>
                <a:lnTo>
                  <a:pt x="70496" y="7269"/>
                </a:lnTo>
                <a:lnTo>
                  <a:pt x="70810" y="8812"/>
                </a:lnTo>
                <a:lnTo>
                  <a:pt x="71019" y="10635"/>
                </a:lnTo>
                <a:lnTo>
                  <a:pt x="71158" y="12644"/>
                </a:lnTo>
                <a:lnTo>
                  <a:pt x="71251" y="14777"/>
                </a:lnTo>
                <a:lnTo>
                  <a:pt x="71355" y="19263"/>
                </a:lnTo>
                <a:lnTo>
                  <a:pt x="71401" y="23903"/>
                </a:lnTo>
                <a:lnTo>
                  <a:pt x="70620" y="26252"/>
                </a:lnTo>
                <a:lnTo>
                  <a:pt x="69304" y="28611"/>
                </a:lnTo>
                <a:lnTo>
                  <a:pt x="67634" y="30978"/>
                </a:lnTo>
                <a:lnTo>
                  <a:pt x="65727" y="33350"/>
                </a:lnTo>
                <a:lnTo>
                  <a:pt x="63662" y="35724"/>
                </a:lnTo>
                <a:lnTo>
                  <a:pt x="61492" y="38101"/>
                </a:lnTo>
                <a:lnTo>
                  <a:pt x="59251" y="41273"/>
                </a:lnTo>
                <a:lnTo>
                  <a:pt x="56963" y="44976"/>
                </a:lnTo>
                <a:lnTo>
                  <a:pt x="54644" y="49031"/>
                </a:lnTo>
                <a:lnTo>
                  <a:pt x="52305" y="51735"/>
                </a:lnTo>
                <a:lnTo>
                  <a:pt x="49951" y="53538"/>
                </a:lnTo>
                <a:lnTo>
                  <a:pt x="47589" y="54739"/>
                </a:lnTo>
                <a:lnTo>
                  <a:pt x="45219" y="56334"/>
                </a:lnTo>
                <a:lnTo>
                  <a:pt x="42846" y="58191"/>
                </a:lnTo>
                <a:lnTo>
                  <a:pt x="40470" y="60223"/>
                </a:lnTo>
                <a:lnTo>
                  <a:pt x="38093" y="62371"/>
                </a:lnTo>
                <a:lnTo>
                  <a:pt x="33334" y="66875"/>
                </a:lnTo>
                <a:lnTo>
                  <a:pt x="22842" y="77181"/>
                </a:lnTo>
                <a:lnTo>
                  <a:pt x="22372" y="78439"/>
                </a:lnTo>
                <a:lnTo>
                  <a:pt x="22058" y="80072"/>
                </a:lnTo>
                <a:lnTo>
                  <a:pt x="21555" y="84602"/>
                </a:lnTo>
                <a:lnTo>
                  <a:pt x="21486" y="87339"/>
                </a:lnTo>
                <a:lnTo>
                  <a:pt x="21468" y="89180"/>
                </a:lnTo>
                <a:lnTo>
                  <a:pt x="22250" y="90407"/>
                </a:lnTo>
                <a:lnTo>
                  <a:pt x="23564" y="91225"/>
                </a:lnTo>
                <a:lnTo>
                  <a:pt x="27585" y="92538"/>
                </a:lnTo>
                <a:lnTo>
                  <a:pt x="29503" y="92646"/>
                </a:lnTo>
                <a:lnTo>
                  <a:pt x="35867" y="92766"/>
                </a:lnTo>
                <a:lnTo>
                  <a:pt x="76601" y="92861"/>
                </a:lnTo>
                <a:lnTo>
                  <a:pt x="81230" y="92067"/>
                </a:lnTo>
                <a:lnTo>
                  <a:pt x="85903" y="90745"/>
                </a:lnTo>
                <a:lnTo>
                  <a:pt x="90606" y="89069"/>
                </a:lnTo>
                <a:lnTo>
                  <a:pt x="95329" y="87952"/>
                </a:lnTo>
                <a:lnTo>
                  <a:pt x="100065" y="87207"/>
                </a:lnTo>
                <a:lnTo>
                  <a:pt x="104810" y="86711"/>
                </a:lnTo>
                <a:lnTo>
                  <a:pt x="108767" y="86380"/>
                </a:lnTo>
                <a:lnTo>
                  <a:pt x="112199" y="86159"/>
                </a:lnTo>
                <a:lnTo>
                  <a:pt x="115281" y="86012"/>
                </a:lnTo>
                <a:lnTo>
                  <a:pt x="122938" y="85849"/>
                </a:lnTo>
                <a:lnTo>
                  <a:pt x="135731" y="8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18"/>
          <p:cNvSpPr/>
          <p:nvPr/>
        </p:nvSpPr>
        <p:spPr>
          <a:xfrm>
            <a:off x="7700962" y="564356"/>
            <a:ext cx="50007" cy="135732"/>
          </a:xfrm>
          <a:custGeom>
            <a:avLst/>
            <a:gdLst/>
            <a:ahLst/>
            <a:cxnLst/>
            <a:rect l="0" t="0" r="0" b="0"/>
            <a:pathLst>
              <a:path w="50007" h="13573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2" y="3792"/>
                </a:lnTo>
                <a:lnTo>
                  <a:pt x="7276" y="5703"/>
                </a:lnTo>
                <a:lnTo>
                  <a:pt x="8819" y="7771"/>
                </a:lnTo>
                <a:lnTo>
                  <a:pt x="10643" y="9943"/>
                </a:lnTo>
                <a:lnTo>
                  <a:pt x="11857" y="12185"/>
                </a:lnTo>
                <a:lnTo>
                  <a:pt x="12667" y="14473"/>
                </a:lnTo>
                <a:lnTo>
                  <a:pt x="13208" y="16792"/>
                </a:lnTo>
                <a:lnTo>
                  <a:pt x="13567" y="19132"/>
                </a:lnTo>
                <a:lnTo>
                  <a:pt x="13808" y="21486"/>
                </a:lnTo>
                <a:lnTo>
                  <a:pt x="13967" y="23849"/>
                </a:lnTo>
                <a:lnTo>
                  <a:pt x="14868" y="26218"/>
                </a:lnTo>
                <a:lnTo>
                  <a:pt x="16262" y="28591"/>
                </a:lnTo>
                <a:lnTo>
                  <a:pt x="17985" y="30967"/>
                </a:lnTo>
                <a:lnTo>
                  <a:pt x="19134" y="34138"/>
                </a:lnTo>
                <a:lnTo>
                  <a:pt x="19900" y="37840"/>
                </a:lnTo>
                <a:lnTo>
                  <a:pt x="20410" y="41895"/>
                </a:lnTo>
                <a:lnTo>
                  <a:pt x="20750" y="45393"/>
                </a:lnTo>
                <a:lnTo>
                  <a:pt x="20978" y="48518"/>
                </a:lnTo>
                <a:lnTo>
                  <a:pt x="21129" y="51395"/>
                </a:lnTo>
                <a:lnTo>
                  <a:pt x="22023" y="54107"/>
                </a:lnTo>
                <a:lnTo>
                  <a:pt x="23413" y="56709"/>
                </a:lnTo>
                <a:lnTo>
                  <a:pt x="25134" y="59237"/>
                </a:lnTo>
                <a:lnTo>
                  <a:pt x="26281" y="62510"/>
                </a:lnTo>
                <a:lnTo>
                  <a:pt x="27046" y="66280"/>
                </a:lnTo>
                <a:lnTo>
                  <a:pt x="27556" y="70380"/>
                </a:lnTo>
                <a:lnTo>
                  <a:pt x="28689" y="73907"/>
                </a:lnTo>
                <a:lnTo>
                  <a:pt x="30238" y="77053"/>
                </a:lnTo>
                <a:lnTo>
                  <a:pt x="32065" y="79943"/>
                </a:lnTo>
                <a:lnTo>
                  <a:pt x="34077" y="83458"/>
                </a:lnTo>
                <a:lnTo>
                  <a:pt x="38429" y="91597"/>
                </a:lnTo>
                <a:lnTo>
                  <a:pt x="39906" y="95196"/>
                </a:lnTo>
                <a:lnTo>
                  <a:pt x="40892" y="98389"/>
                </a:lnTo>
                <a:lnTo>
                  <a:pt x="41549" y="101311"/>
                </a:lnTo>
                <a:lnTo>
                  <a:pt x="41987" y="104053"/>
                </a:lnTo>
                <a:lnTo>
                  <a:pt x="42279" y="106675"/>
                </a:lnTo>
                <a:lnTo>
                  <a:pt x="42473" y="109217"/>
                </a:lnTo>
                <a:lnTo>
                  <a:pt x="42604" y="111705"/>
                </a:lnTo>
                <a:lnTo>
                  <a:pt x="42828" y="120004"/>
                </a:lnTo>
                <a:lnTo>
                  <a:pt x="42853" y="124809"/>
                </a:lnTo>
                <a:lnTo>
                  <a:pt x="43650" y="126069"/>
                </a:lnTo>
                <a:lnTo>
                  <a:pt x="44975" y="126908"/>
                </a:lnTo>
                <a:lnTo>
                  <a:pt x="46652" y="127468"/>
                </a:lnTo>
                <a:lnTo>
                  <a:pt x="47771" y="128635"/>
                </a:lnTo>
                <a:lnTo>
                  <a:pt x="48516" y="130206"/>
                </a:lnTo>
                <a:lnTo>
                  <a:pt x="50006" y="13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19"/>
          <p:cNvSpPr/>
          <p:nvPr/>
        </p:nvSpPr>
        <p:spPr>
          <a:xfrm>
            <a:off x="7636668" y="621808"/>
            <a:ext cx="142876" cy="21130"/>
          </a:xfrm>
          <a:custGeom>
            <a:avLst/>
            <a:gdLst/>
            <a:ahLst/>
            <a:cxnLst/>
            <a:rect l="0" t="0" r="0" b="0"/>
            <a:pathLst>
              <a:path w="142876" h="21130">
                <a:moveTo>
                  <a:pt x="0" y="21129"/>
                </a:moveTo>
                <a:lnTo>
                  <a:pt x="4116" y="21129"/>
                </a:lnTo>
                <a:lnTo>
                  <a:pt x="2359" y="21129"/>
                </a:lnTo>
                <a:lnTo>
                  <a:pt x="2366" y="20335"/>
                </a:lnTo>
                <a:lnTo>
                  <a:pt x="3165" y="19012"/>
                </a:lnTo>
                <a:lnTo>
                  <a:pt x="6358" y="14978"/>
                </a:lnTo>
                <a:lnTo>
                  <a:pt x="8208" y="14647"/>
                </a:lnTo>
                <a:lnTo>
                  <a:pt x="11028" y="14427"/>
                </a:lnTo>
                <a:lnTo>
                  <a:pt x="14496" y="14279"/>
                </a:lnTo>
                <a:lnTo>
                  <a:pt x="17602" y="13388"/>
                </a:lnTo>
                <a:lnTo>
                  <a:pt x="20466" y="11999"/>
                </a:lnTo>
                <a:lnTo>
                  <a:pt x="23169" y="10280"/>
                </a:lnTo>
                <a:lnTo>
                  <a:pt x="26558" y="9134"/>
                </a:lnTo>
                <a:lnTo>
                  <a:pt x="30405" y="8370"/>
                </a:lnTo>
                <a:lnTo>
                  <a:pt x="34559" y="7860"/>
                </a:lnTo>
                <a:lnTo>
                  <a:pt x="38914" y="7521"/>
                </a:lnTo>
                <a:lnTo>
                  <a:pt x="43405" y="7294"/>
                </a:lnTo>
                <a:lnTo>
                  <a:pt x="47986" y="7143"/>
                </a:lnTo>
                <a:lnTo>
                  <a:pt x="53423" y="6249"/>
                </a:lnTo>
                <a:lnTo>
                  <a:pt x="59428" y="4859"/>
                </a:lnTo>
                <a:lnTo>
                  <a:pt x="65813" y="3139"/>
                </a:lnTo>
                <a:lnTo>
                  <a:pt x="70863" y="1992"/>
                </a:lnTo>
                <a:lnTo>
                  <a:pt x="75023" y="1227"/>
                </a:lnTo>
                <a:lnTo>
                  <a:pt x="78590" y="717"/>
                </a:lnTo>
                <a:lnTo>
                  <a:pt x="83350" y="377"/>
                </a:lnTo>
                <a:lnTo>
                  <a:pt x="88904" y="151"/>
                </a:lnTo>
                <a:lnTo>
                  <a:pt x="94988" y="0"/>
                </a:lnTo>
                <a:lnTo>
                  <a:pt x="99838" y="693"/>
                </a:lnTo>
                <a:lnTo>
                  <a:pt x="103865" y="1949"/>
                </a:lnTo>
                <a:lnTo>
                  <a:pt x="107344" y="3580"/>
                </a:lnTo>
                <a:lnTo>
                  <a:pt x="111250" y="4667"/>
                </a:lnTo>
                <a:lnTo>
                  <a:pt x="115442" y="5392"/>
                </a:lnTo>
                <a:lnTo>
                  <a:pt x="119824" y="5875"/>
                </a:lnTo>
                <a:lnTo>
                  <a:pt x="123538" y="6197"/>
                </a:lnTo>
                <a:lnTo>
                  <a:pt x="126810" y="6412"/>
                </a:lnTo>
                <a:lnTo>
                  <a:pt x="132560" y="6651"/>
                </a:lnTo>
                <a:lnTo>
                  <a:pt x="142875" y="68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20"/>
          <p:cNvSpPr/>
          <p:nvPr/>
        </p:nvSpPr>
        <p:spPr>
          <a:xfrm>
            <a:off x="7908223" y="500062"/>
            <a:ext cx="185609" cy="221457"/>
          </a:xfrm>
          <a:custGeom>
            <a:avLst/>
            <a:gdLst/>
            <a:ahLst/>
            <a:cxnLst/>
            <a:rect l="0" t="0" r="0" b="0"/>
            <a:pathLst>
              <a:path w="185609" h="221457">
                <a:moveTo>
                  <a:pt x="178502" y="0"/>
                </a:moveTo>
                <a:lnTo>
                  <a:pt x="150773" y="0"/>
                </a:lnTo>
                <a:lnTo>
                  <a:pt x="146522" y="794"/>
                </a:lnTo>
                <a:lnTo>
                  <a:pt x="142101" y="2117"/>
                </a:lnTo>
                <a:lnTo>
                  <a:pt x="137565" y="3792"/>
                </a:lnTo>
                <a:lnTo>
                  <a:pt x="132955" y="4910"/>
                </a:lnTo>
                <a:lnTo>
                  <a:pt x="128293" y="5654"/>
                </a:lnTo>
                <a:lnTo>
                  <a:pt x="123598" y="6151"/>
                </a:lnTo>
                <a:lnTo>
                  <a:pt x="118880" y="6482"/>
                </a:lnTo>
                <a:lnTo>
                  <a:pt x="114147" y="6702"/>
                </a:lnTo>
                <a:lnTo>
                  <a:pt x="104656" y="6948"/>
                </a:lnTo>
                <a:lnTo>
                  <a:pt x="62239" y="7142"/>
                </a:lnTo>
                <a:lnTo>
                  <a:pt x="59717" y="7936"/>
                </a:lnTo>
                <a:lnTo>
                  <a:pt x="54801" y="10935"/>
                </a:lnTo>
                <a:lnTo>
                  <a:pt x="49969" y="12798"/>
                </a:lnTo>
                <a:lnTo>
                  <a:pt x="45176" y="13625"/>
                </a:lnTo>
                <a:lnTo>
                  <a:pt x="40400" y="13993"/>
                </a:lnTo>
                <a:lnTo>
                  <a:pt x="35751" y="14280"/>
                </a:lnTo>
                <a:lnTo>
                  <a:pt x="35638" y="20438"/>
                </a:lnTo>
                <a:lnTo>
                  <a:pt x="30720" y="26938"/>
                </a:lnTo>
                <a:lnTo>
                  <a:pt x="29476" y="31287"/>
                </a:lnTo>
                <a:lnTo>
                  <a:pt x="28777" y="38198"/>
                </a:lnTo>
                <a:lnTo>
                  <a:pt x="27885" y="40547"/>
                </a:lnTo>
                <a:lnTo>
                  <a:pt x="24778" y="45273"/>
                </a:lnTo>
                <a:lnTo>
                  <a:pt x="22868" y="50019"/>
                </a:lnTo>
                <a:lnTo>
                  <a:pt x="22358" y="52396"/>
                </a:lnTo>
                <a:lnTo>
                  <a:pt x="17559" y="59270"/>
                </a:lnTo>
                <a:lnTo>
                  <a:pt x="14056" y="63326"/>
                </a:lnTo>
                <a:lnTo>
                  <a:pt x="10164" y="69949"/>
                </a:lnTo>
                <a:lnTo>
                  <a:pt x="8435" y="75539"/>
                </a:lnTo>
                <a:lnTo>
                  <a:pt x="7666" y="80669"/>
                </a:lnTo>
                <a:lnTo>
                  <a:pt x="6668" y="83148"/>
                </a:lnTo>
                <a:lnTo>
                  <a:pt x="3441" y="88019"/>
                </a:lnTo>
                <a:lnTo>
                  <a:pt x="1478" y="92830"/>
                </a:lnTo>
                <a:lnTo>
                  <a:pt x="605" y="97614"/>
                </a:lnTo>
                <a:lnTo>
                  <a:pt x="218" y="102386"/>
                </a:lnTo>
                <a:lnTo>
                  <a:pt x="46" y="107153"/>
                </a:lnTo>
                <a:lnTo>
                  <a:pt x="0" y="109535"/>
                </a:lnTo>
                <a:lnTo>
                  <a:pt x="764" y="111123"/>
                </a:lnTo>
                <a:lnTo>
                  <a:pt x="2065" y="112182"/>
                </a:lnTo>
                <a:lnTo>
                  <a:pt x="6067" y="113882"/>
                </a:lnTo>
                <a:lnTo>
                  <a:pt x="6395" y="114815"/>
                </a:lnTo>
                <a:lnTo>
                  <a:pt x="7045" y="121353"/>
                </a:lnTo>
                <a:lnTo>
                  <a:pt x="10842" y="121417"/>
                </a:lnTo>
                <a:lnTo>
                  <a:pt x="12753" y="120632"/>
                </a:lnTo>
                <a:lnTo>
                  <a:pt x="20030" y="115735"/>
                </a:lnTo>
                <a:lnTo>
                  <a:pt x="23641" y="113669"/>
                </a:lnTo>
                <a:lnTo>
                  <a:pt x="27636" y="111498"/>
                </a:lnTo>
                <a:lnTo>
                  <a:pt x="31887" y="110051"/>
                </a:lnTo>
                <a:lnTo>
                  <a:pt x="36309" y="109086"/>
                </a:lnTo>
                <a:lnTo>
                  <a:pt x="40844" y="108443"/>
                </a:lnTo>
                <a:lnTo>
                  <a:pt x="45455" y="107220"/>
                </a:lnTo>
                <a:lnTo>
                  <a:pt x="50116" y="105611"/>
                </a:lnTo>
                <a:lnTo>
                  <a:pt x="54811" y="103745"/>
                </a:lnTo>
                <a:lnTo>
                  <a:pt x="60323" y="102501"/>
                </a:lnTo>
                <a:lnTo>
                  <a:pt x="66378" y="101671"/>
                </a:lnTo>
                <a:lnTo>
                  <a:pt x="72796" y="101118"/>
                </a:lnTo>
                <a:lnTo>
                  <a:pt x="79456" y="100750"/>
                </a:lnTo>
                <a:lnTo>
                  <a:pt x="93207" y="100340"/>
                </a:lnTo>
                <a:lnTo>
                  <a:pt x="120781" y="100056"/>
                </a:lnTo>
                <a:lnTo>
                  <a:pt x="154656" y="100015"/>
                </a:lnTo>
                <a:lnTo>
                  <a:pt x="158635" y="100808"/>
                </a:lnTo>
                <a:lnTo>
                  <a:pt x="162082" y="102130"/>
                </a:lnTo>
                <a:lnTo>
                  <a:pt x="165174" y="103806"/>
                </a:lnTo>
                <a:lnTo>
                  <a:pt x="170727" y="105667"/>
                </a:lnTo>
                <a:lnTo>
                  <a:pt x="173318" y="106163"/>
                </a:lnTo>
                <a:lnTo>
                  <a:pt x="178314" y="108832"/>
                </a:lnTo>
                <a:lnTo>
                  <a:pt x="180759" y="110654"/>
                </a:lnTo>
                <a:lnTo>
                  <a:pt x="182387" y="112663"/>
                </a:lnTo>
                <a:lnTo>
                  <a:pt x="183473" y="114796"/>
                </a:lnTo>
                <a:lnTo>
                  <a:pt x="184680" y="119283"/>
                </a:lnTo>
                <a:lnTo>
                  <a:pt x="185216" y="123923"/>
                </a:lnTo>
                <a:lnTo>
                  <a:pt x="185455" y="130748"/>
                </a:lnTo>
                <a:lnTo>
                  <a:pt x="185608" y="144272"/>
                </a:lnTo>
                <a:lnTo>
                  <a:pt x="184827" y="146981"/>
                </a:lnTo>
                <a:lnTo>
                  <a:pt x="181842" y="152108"/>
                </a:lnTo>
                <a:lnTo>
                  <a:pt x="179141" y="154587"/>
                </a:lnTo>
                <a:lnTo>
                  <a:pt x="175753" y="157033"/>
                </a:lnTo>
                <a:lnTo>
                  <a:pt x="171907" y="159457"/>
                </a:lnTo>
                <a:lnTo>
                  <a:pt x="167756" y="162661"/>
                </a:lnTo>
                <a:lnTo>
                  <a:pt x="163399" y="166385"/>
                </a:lnTo>
                <a:lnTo>
                  <a:pt x="158909" y="170454"/>
                </a:lnTo>
                <a:lnTo>
                  <a:pt x="153533" y="173961"/>
                </a:lnTo>
                <a:lnTo>
                  <a:pt x="147569" y="177093"/>
                </a:lnTo>
                <a:lnTo>
                  <a:pt x="135386" y="182689"/>
                </a:lnTo>
                <a:lnTo>
                  <a:pt x="114628" y="192749"/>
                </a:lnTo>
                <a:lnTo>
                  <a:pt x="95241" y="202380"/>
                </a:lnTo>
                <a:lnTo>
                  <a:pt x="91244" y="203976"/>
                </a:lnTo>
                <a:lnTo>
                  <a:pt x="87787" y="205041"/>
                </a:lnTo>
                <a:lnTo>
                  <a:pt x="84687" y="205750"/>
                </a:lnTo>
                <a:lnTo>
                  <a:pt x="81034" y="207017"/>
                </a:lnTo>
                <a:lnTo>
                  <a:pt x="77011" y="208655"/>
                </a:lnTo>
                <a:lnTo>
                  <a:pt x="72741" y="210541"/>
                </a:lnTo>
                <a:lnTo>
                  <a:pt x="69100" y="211798"/>
                </a:lnTo>
                <a:lnTo>
                  <a:pt x="65880" y="212636"/>
                </a:lnTo>
                <a:lnTo>
                  <a:pt x="60185" y="213567"/>
                </a:lnTo>
                <a:lnTo>
                  <a:pt x="55008" y="213981"/>
                </a:lnTo>
                <a:lnTo>
                  <a:pt x="51722" y="214886"/>
                </a:lnTo>
                <a:lnTo>
                  <a:pt x="47945" y="216282"/>
                </a:lnTo>
                <a:lnTo>
                  <a:pt x="38060" y="220434"/>
                </a:lnTo>
                <a:lnTo>
                  <a:pt x="34592" y="221002"/>
                </a:lnTo>
                <a:lnTo>
                  <a:pt x="28483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21"/>
          <p:cNvSpPr/>
          <p:nvPr/>
        </p:nvSpPr>
        <p:spPr>
          <a:xfrm>
            <a:off x="6450806" y="1028700"/>
            <a:ext cx="228601" cy="114301"/>
          </a:xfrm>
          <a:custGeom>
            <a:avLst/>
            <a:gdLst/>
            <a:ahLst/>
            <a:cxnLst/>
            <a:rect l="0" t="0" r="0" b="0"/>
            <a:pathLst>
              <a:path w="228601" h="114301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9943" y="6150"/>
                </a:lnTo>
                <a:lnTo>
                  <a:pt x="11391" y="7275"/>
                </a:lnTo>
                <a:lnTo>
                  <a:pt x="12356" y="8819"/>
                </a:lnTo>
                <a:lnTo>
                  <a:pt x="13000" y="10641"/>
                </a:lnTo>
                <a:lnTo>
                  <a:pt x="15017" y="11857"/>
                </a:lnTo>
                <a:lnTo>
                  <a:pt x="21491" y="13207"/>
                </a:lnTo>
                <a:lnTo>
                  <a:pt x="25440" y="14361"/>
                </a:lnTo>
                <a:lnTo>
                  <a:pt x="29660" y="15924"/>
                </a:lnTo>
                <a:lnTo>
                  <a:pt x="34060" y="17759"/>
                </a:lnTo>
                <a:lnTo>
                  <a:pt x="37788" y="19777"/>
                </a:lnTo>
                <a:lnTo>
                  <a:pt x="41067" y="21916"/>
                </a:lnTo>
                <a:lnTo>
                  <a:pt x="44047" y="24135"/>
                </a:lnTo>
                <a:lnTo>
                  <a:pt x="47620" y="26409"/>
                </a:lnTo>
                <a:lnTo>
                  <a:pt x="51591" y="28718"/>
                </a:lnTo>
                <a:lnTo>
                  <a:pt x="55825" y="31051"/>
                </a:lnTo>
                <a:lnTo>
                  <a:pt x="60236" y="34195"/>
                </a:lnTo>
                <a:lnTo>
                  <a:pt x="64763" y="37878"/>
                </a:lnTo>
                <a:lnTo>
                  <a:pt x="69369" y="41920"/>
                </a:lnTo>
                <a:lnTo>
                  <a:pt x="74027" y="44615"/>
                </a:lnTo>
                <a:lnTo>
                  <a:pt x="78720" y="46412"/>
                </a:lnTo>
                <a:lnTo>
                  <a:pt x="83437" y="47610"/>
                </a:lnTo>
                <a:lnTo>
                  <a:pt x="88168" y="49996"/>
                </a:lnTo>
                <a:lnTo>
                  <a:pt x="92910" y="53174"/>
                </a:lnTo>
                <a:lnTo>
                  <a:pt x="97659" y="56881"/>
                </a:lnTo>
                <a:lnTo>
                  <a:pt x="102411" y="60145"/>
                </a:lnTo>
                <a:lnTo>
                  <a:pt x="107168" y="63115"/>
                </a:lnTo>
                <a:lnTo>
                  <a:pt x="111927" y="65889"/>
                </a:lnTo>
                <a:lnTo>
                  <a:pt x="116686" y="68532"/>
                </a:lnTo>
                <a:lnTo>
                  <a:pt x="126209" y="73586"/>
                </a:lnTo>
                <a:lnTo>
                  <a:pt x="140494" y="80893"/>
                </a:lnTo>
                <a:lnTo>
                  <a:pt x="144463" y="83297"/>
                </a:lnTo>
                <a:lnTo>
                  <a:pt x="147902" y="85694"/>
                </a:lnTo>
                <a:lnTo>
                  <a:pt x="150989" y="88085"/>
                </a:lnTo>
                <a:lnTo>
                  <a:pt x="154634" y="90473"/>
                </a:lnTo>
                <a:lnTo>
                  <a:pt x="158652" y="92859"/>
                </a:lnTo>
                <a:lnTo>
                  <a:pt x="162918" y="95243"/>
                </a:lnTo>
                <a:lnTo>
                  <a:pt x="171892" y="100009"/>
                </a:lnTo>
                <a:lnTo>
                  <a:pt x="176507" y="102392"/>
                </a:lnTo>
                <a:lnTo>
                  <a:pt x="181172" y="103980"/>
                </a:lnTo>
                <a:lnTo>
                  <a:pt x="185868" y="105038"/>
                </a:lnTo>
                <a:lnTo>
                  <a:pt x="190587" y="105744"/>
                </a:lnTo>
                <a:lnTo>
                  <a:pt x="194527" y="107008"/>
                </a:lnTo>
                <a:lnTo>
                  <a:pt x="201021" y="110530"/>
                </a:lnTo>
                <a:lnTo>
                  <a:pt x="206553" y="112624"/>
                </a:lnTo>
                <a:lnTo>
                  <a:pt x="211657" y="113555"/>
                </a:lnTo>
                <a:lnTo>
                  <a:pt x="216572" y="113969"/>
                </a:lnTo>
                <a:lnTo>
                  <a:pt x="221402" y="114152"/>
                </a:lnTo>
                <a:lnTo>
                  <a:pt x="228600" y="1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22"/>
          <p:cNvSpPr/>
          <p:nvPr/>
        </p:nvSpPr>
        <p:spPr>
          <a:xfrm>
            <a:off x="6472237" y="1000125"/>
            <a:ext cx="142876" cy="214313"/>
          </a:xfrm>
          <a:custGeom>
            <a:avLst/>
            <a:gdLst/>
            <a:ahLst/>
            <a:cxnLst/>
            <a:rect l="0" t="0" r="0" b="0"/>
            <a:pathLst>
              <a:path w="142876" h="214313">
                <a:moveTo>
                  <a:pt x="142875" y="0"/>
                </a:moveTo>
                <a:lnTo>
                  <a:pt x="139082" y="3792"/>
                </a:lnTo>
                <a:lnTo>
                  <a:pt x="137171" y="4909"/>
                </a:lnTo>
                <a:lnTo>
                  <a:pt x="132932" y="6150"/>
                </a:lnTo>
                <a:lnTo>
                  <a:pt x="131484" y="7275"/>
                </a:lnTo>
                <a:lnTo>
                  <a:pt x="130518" y="8819"/>
                </a:lnTo>
                <a:lnTo>
                  <a:pt x="129874" y="10641"/>
                </a:lnTo>
                <a:lnTo>
                  <a:pt x="127043" y="14783"/>
                </a:lnTo>
                <a:lnTo>
                  <a:pt x="123138" y="20064"/>
                </a:lnTo>
                <a:lnTo>
                  <a:pt x="120986" y="23695"/>
                </a:lnTo>
                <a:lnTo>
                  <a:pt x="118758" y="27702"/>
                </a:lnTo>
                <a:lnTo>
                  <a:pt x="114164" y="36389"/>
                </a:lnTo>
                <a:lnTo>
                  <a:pt x="104748" y="54901"/>
                </a:lnTo>
                <a:lnTo>
                  <a:pt x="101582" y="60413"/>
                </a:lnTo>
                <a:lnTo>
                  <a:pt x="97884" y="66469"/>
                </a:lnTo>
                <a:lnTo>
                  <a:pt x="93831" y="72887"/>
                </a:lnTo>
                <a:lnTo>
                  <a:pt x="89542" y="78754"/>
                </a:lnTo>
                <a:lnTo>
                  <a:pt x="85095" y="84252"/>
                </a:lnTo>
                <a:lnTo>
                  <a:pt x="80542" y="89506"/>
                </a:lnTo>
                <a:lnTo>
                  <a:pt x="75919" y="95389"/>
                </a:lnTo>
                <a:lnTo>
                  <a:pt x="71251" y="101693"/>
                </a:lnTo>
                <a:lnTo>
                  <a:pt x="61830" y="115046"/>
                </a:lnTo>
                <a:lnTo>
                  <a:pt x="52351" y="128919"/>
                </a:lnTo>
                <a:lnTo>
                  <a:pt x="47601" y="135158"/>
                </a:lnTo>
                <a:lnTo>
                  <a:pt x="42846" y="140905"/>
                </a:lnTo>
                <a:lnTo>
                  <a:pt x="38089" y="146324"/>
                </a:lnTo>
                <a:lnTo>
                  <a:pt x="34124" y="151524"/>
                </a:lnTo>
                <a:lnTo>
                  <a:pt x="30687" y="156579"/>
                </a:lnTo>
                <a:lnTo>
                  <a:pt x="27602" y="161535"/>
                </a:lnTo>
                <a:lnTo>
                  <a:pt x="24752" y="166428"/>
                </a:lnTo>
                <a:lnTo>
                  <a:pt x="19467" y="176097"/>
                </a:lnTo>
                <a:lnTo>
                  <a:pt x="16947" y="180104"/>
                </a:lnTo>
                <a:lnTo>
                  <a:pt x="14473" y="183569"/>
                </a:lnTo>
                <a:lnTo>
                  <a:pt x="12030" y="186673"/>
                </a:lnTo>
                <a:lnTo>
                  <a:pt x="9608" y="189536"/>
                </a:lnTo>
                <a:lnTo>
                  <a:pt x="7199" y="192238"/>
                </a:lnTo>
                <a:lnTo>
                  <a:pt x="4799" y="194834"/>
                </a:lnTo>
                <a:lnTo>
                  <a:pt x="3199" y="197358"/>
                </a:lnTo>
                <a:lnTo>
                  <a:pt x="1422" y="202279"/>
                </a:lnTo>
                <a:lnTo>
                  <a:pt x="632" y="207112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23"/>
          <p:cNvSpPr/>
          <p:nvPr/>
        </p:nvSpPr>
        <p:spPr>
          <a:xfrm>
            <a:off x="6450806" y="1535906"/>
            <a:ext cx="171451" cy="21432"/>
          </a:xfrm>
          <a:custGeom>
            <a:avLst/>
            <a:gdLst/>
            <a:ahLst/>
            <a:cxnLst/>
            <a:rect l="0" t="0" r="0" b="0"/>
            <a:pathLst>
              <a:path w="171451" h="21432">
                <a:moveTo>
                  <a:pt x="0" y="21431"/>
                </a:moveTo>
                <a:lnTo>
                  <a:pt x="30079" y="21431"/>
                </a:lnTo>
                <a:lnTo>
                  <a:pt x="33547" y="20637"/>
                </a:lnTo>
                <a:lnTo>
                  <a:pt x="37446" y="19314"/>
                </a:lnTo>
                <a:lnTo>
                  <a:pt x="41632" y="17639"/>
                </a:lnTo>
                <a:lnTo>
                  <a:pt x="46011" y="16521"/>
                </a:lnTo>
                <a:lnTo>
                  <a:pt x="50518" y="15777"/>
                </a:lnTo>
                <a:lnTo>
                  <a:pt x="55110" y="15280"/>
                </a:lnTo>
                <a:lnTo>
                  <a:pt x="59758" y="14156"/>
                </a:lnTo>
                <a:lnTo>
                  <a:pt x="64445" y="12612"/>
                </a:lnTo>
                <a:lnTo>
                  <a:pt x="69158" y="10789"/>
                </a:lnTo>
                <a:lnTo>
                  <a:pt x="73886" y="9574"/>
                </a:lnTo>
                <a:lnTo>
                  <a:pt x="78626" y="8764"/>
                </a:lnTo>
                <a:lnTo>
                  <a:pt x="83374" y="8224"/>
                </a:lnTo>
                <a:lnTo>
                  <a:pt x="88920" y="7070"/>
                </a:lnTo>
                <a:lnTo>
                  <a:pt x="94999" y="5507"/>
                </a:lnTo>
                <a:lnTo>
                  <a:pt x="101432" y="3671"/>
                </a:lnTo>
                <a:lnTo>
                  <a:pt x="106515" y="2447"/>
                </a:lnTo>
                <a:lnTo>
                  <a:pt x="110698" y="1632"/>
                </a:lnTo>
                <a:lnTo>
                  <a:pt x="114280" y="1088"/>
                </a:lnTo>
                <a:lnTo>
                  <a:pt x="118255" y="725"/>
                </a:lnTo>
                <a:lnTo>
                  <a:pt x="122493" y="483"/>
                </a:lnTo>
                <a:lnTo>
                  <a:pt x="131435" y="215"/>
                </a:lnTo>
                <a:lnTo>
                  <a:pt x="159144" y="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24"/>
          <p:cNvSpPr/>
          <p:nvPr/>
        </p:nvSpPr>
        <p:spPr>
          <a:xfrm>
            <a:off x="6500812" y="1464468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4" y="16590"/>
                </a:lnTo>
                <a:lnTo>
                  <a:pt x="6151" y="20585"/>
                </a:lnTo>
                <a:lnTo>
                  <a:pt x="7276" y="24042"/>
                </a:lnTo>
                <a:lnTo>
                  <a:pt x="8820" y="27141"/>
                </a:lnTo>
                <a:lnTo>
                  <a:pt x="10643" y="30000"/>
                </a:lnTo>
                <a:lnTo>
                  <a:pt x="12651" y="33494"/>
                </a:lnTo>
                <a:lnTo>
                  <a:pt x="17000" y="41609"/>
                </a:lnTo>
                <a:lnTo>
                  <a:pt x="18477" y="45996"/>
                </a:lnTo>
                <a:lnTo>
                  <a:pt x="19462" y="50508"/>
                </a:lnTo>
                <a:lnTo>
                  <a:pt x="20118" y="55103"/>
                </a:lnTo>
                <a:lnTo>
                  <a:pt x="21350" y="59754"/>
                </a:lnTo>
                <a:lnTo>
                  <a:pt x="22964" y="64443"/>
                </a:lnTo>
                <a:lnTo>
                  <a:pt x="24835" y="69156"/>
                </a:lnTo>
                <a:lnTo>
                  <a:pt x="26875" y="73885"/>
                </a:lnTo>
                <a:lnTo>
                  <a:pt x="31259" y="83373"/>
                </a:lnTo>
                <a:lnTo>
                  <a:pt x="32745" y="88920"/>
                </a:lnTo>
                <a:lnTo>
                  <a:pt x="33737" y="94999"/>
                </a:lnTo>
                <a:lnTo>
                  <a:pt x="34398" y="101433"/>
                </a:lnTo>
                <a:lnTo>
                  <a:pt x="35632" y="107309"/>
                </a:lnTo>
                <a:lnTo>
                  <a:pt x="37248" y="112815"/>
                </a:lnTo>
                <a:lnTo>
                  <a:pt x="39120" y="118073"/>
                </a:lnTo>
                <a:lnTo>
                  <a:pt x="41161" y="123165"/>
                </a:lnTo>
                <a:lnTo>
                  <a:pt x="43315" y="128148"/>
                </a:lnTo>
                <a:lnTo>
                  <a:pt x="45546" y="133057"/>
                </a:lnTo>
                <a:lnTo>
                  <a:pt x="47827" y="137123"/>
                </a:lnTo>
                <a:lnTo>
                  <a:pt x="50140" y="140628"/>
                </a:lnTo>
                <a:lnTo>
                  <a:pt x="52477" y="143759"/>
                </a:lnTo>
                <a:lnTo>
                  <a:pt x="54035" y="147433"/>
                </a:lnTo>
                <a:lnTo>
                  <a:pt x="55073" y="151470"/>
                </a:lnTo>
                <a:lnTo>
                  <a:pt x="55766" y="155749"/>
                </a:lnTo>
                <a:lnTo>
                  <a:pt x="57021" y="159395"/>
                </a:lnTo>
                <a:lnTo>
                  <a:pt x="58651" y="162620"/>
                </a:lnTo>
                <a:lnTo>
                  <a:pt x="60532" y="165563"/>
                </a:lnTo>
                <a:lnTo>
                  <a:pt x="62580" y="169113"/>
                </a:lnTo>
                <a:lnTo>
                  <a:pt x="66972" y="177291"/>
                </a:lnTo>
                <a:lnTo>
                  <a:pt x="68460" y="180900"/>
                </a:lnTo>
                <a:lnTo>
                  <a:pt x="70114" y="187027"/>
                </a:lnTo>
                <a:lnTo>
                  <a:pt x="71349" y="189772"/>
                </a:lnTo>
                <a:lnTo>
                  <a:pt x="72966" y="192396"/>
                </a:lnTo>
                <a:lnTo>
                  <a:pt x="74838" y="194939"/>
                </a:lnTo>
                <a:lnTo>
                  <a:pt x="76918" y="199882"/>
                </a:lnTo>
                <a:lnTo>
                  <a:pt x="78253" y="205730"/>
                </a:lnTo>
                <a:lnTo>
                  <a:pt x="80552" y="208646"/>
                </a:lnTo>
                <a:lnTo>
                  <a:pt x="85725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25"/>
          <p:cNvSpPr/>
          <p:nvPr/>
        </p:nvSpPr>
        <p:spPr>
          <a:xfrm>
            <a:off x="6693693" y="1443037"/>
            <a:ext cx="57151" cy="185435"/>
          </a:xfrm>
          <a:custGeom>
            <a:avLst/>
            <a:gdLst/>
            <a:ahLst/>
            <a:cxnLst/>
            <a:rect l="0" t="0" r="0" b="0"/>
            <a:pathLst>
              <a:path w="57151" h="185435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7276" y="12185"/>
                </a:lnTo>
                <a:lnTo>
                  <a:pt x="8820" y="14473"/>
                </a:lnTo>
                <a:lnTo>
                  <a:pt x="10643" y="16793"/>
                </a:lnTo>
                <a:lnTo>
                  <a:pt x="11858" y="19926"/>
                </a:lnTo>
                <a:lnTo>
                  <a:pt x="12668" y="23603"/>
                </a:lnTo>
                <a:lnTo>
                  <a:pt x="13208" y="27642"/>
                </a:lnTo>
                <a:lnTo>
                  <a:pt x="14361" y="31922"/>
                </a:lnTo>
                <a:lnTo>
                  <a:pt x="15925" y="36362"/>
                </a:lnTo>
                <a:lnTo>
                  <a:pt x="17760" y="40910"/>
                </a:lnTo>
                <a:lnTo>
                  <a:pt x="18984" y="44736"/>
                </a:lnTo>
                <a:lnTo>
                  <a:pt x="19800" y="48080"/>
                </a:lnTo>
                <a:lnTo>
                  <a:pt x="20344" y="51103"/>
                </a:lnTo>
                <a:lnTo>
                  <a:pt x="21500" y="54707"/>
                </a:lnTo>
                <a:lnTo>
                  <a:pt x="23065" y="58696"/>
                </a:lnTo>
                <a:lnTo>
                  <a:pt x="24902" y="62943"/>
                </a:lnTo>
                <a:lnTo>
                  <a:pt x="26126" y="67362"/>
                </a:lnTo>
                <a:lnTo>
                  <a:pt x="26943" y="71896"/>
                </a:lnTo>
                <a:lnTo>
                  <a:pt x="27487" y="76506"/>
                </a:lnTo>
                <a:lnTo>
                  <a:pt x="28643" y="81166"/>
                </a:lnTo>
                <a:lnTo>
                  <a:pt x="30208" y="85861"/>
                </a:lnTo>
                <a:lnTo>
                  <a:pt x="32046" y="90578"/>
                </a:lnTo>
                <a:lnTo>
                  <a:pt x="34064" y="95310"/>
                </a:lnTo>
                <a:lnTo>
                  <a:pt x="38423" y="104802"/>
                </a:lnTo>
                <a:lnTo>
                  <a:pt x="39902" y="109555"/>
                </a:lnTo>
                <a:lnTo>
                  <a:pt x="40889" y="114312"/>
                </a:lnTo>
                <a:lnTo>
                  <a:pt x="41547" y="119070"/>
                </a:lnTo>
                <a:lnTo>
                  <a:pt x="42780" y="123830"/>
                </a:lnTo>
                <a:lnTo>
                  <a:pt x="44395" y="128591"/>
                </a:lnTo>
                <a:lnTo>
                  <a:pt x="46265" y="133352"/>
                </a:lnTo>
                <a:lnTo>
                  <a:pt x="47512" y="137320"/>
                </a:lnTo>
                <a:lnTo>
                  <a:pt x="48344" y="140759"/>
                </a:lnTo>
                <a:lnTo>
                  <a:pt x="48898" y="143846"/>
                </a:lnTo>
                <a:lnTo>
                  <a:pt x="49514" y="149392"/>
                </a:lnTo>
                <a:lnTo>
                  <a:pt x="49679" y="151982"/>
                </a:lnTo>
                <a:lnTo>
                  <a:pt x="50582" y="155296"/>
                </a:lnTo>
                <a:lnTo>
                  <a:pt x="51977" y="159093"/>
                </a:lnTo>
                <a:lnTo>
                  <a:pt x="56129" y="169009"/>
                </a:lnTo>
                <a:lnTo>
                  <a:pt x="56848" y="174519"/>
                </a:lnTo>
                <a:lnTo>
                  <a:pt x="57133" y="179149"/>
                </a:lnTo>
                <a:lnTo>
                  <a:pt x="57149" y="185434"/>
                </a:lnTo>
                <a:lnTo>
                  <a:pt x="57150" y="17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26"/>
          <p:cNvSpPr/>
          <p:nvPr/>
        </p:nvSpPr>
        <p:spPr>
          <a:xfrm>
            <a:off x="7022306" y="971550"/>
            <a:ext cx="200026" cy="171451"/>
          </a:xfrm>
          <a:custGeom>
            <a:avLst/>
            <a:gdLst/>
            <a:ahLst/>
            <a:cxnLst/>
            <a:rect l="0" t="0" r="0" b="0"/>
            <a:pathLst>
              <a:path w="200026" h="17145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6151" y="6849"/>
                </a:lnTo>
                <a:lnTo>
                  <a:pt x="6482" y="7741"/>
                </a:lnTo>
                <a:lnTo>
                  <a:pt x="6850" y="10848"/>
                </a:lnTo>
                <a:lnTo>
                  <a:pt x="7741" y="12788"/>
                </a:lnTo>
                <a:lnTo>
                  <a:pt x="10849" y="17060"/>
                </a:lnTo>
                <a:lnTo>
                  <a:pt x="14402" y="21361"/>
                </a:lnTo>
                <a:lnTo>
                  <a:pt x="19789" y="26878"/>
                </a:lnTo>
                <a:lnTo>
                  <a:pt x="31054" y="38190"/>
                </a:lnTo>
                <a:lnTo>
                  <a:pt x="33402" y="39747"/>
                </a:lnTo>
                <a:lnTo>
                  <a:pt x="38129" y="41478"/>
                </a:lnTo>
                <a:lnTo>
                  <a:pt x="42875" y="44363"/>
                </a:lnTo>
                <a:lnTo>
                  <a:pt x="45253" y="46244"/>
                </a:lnTo>
                <a:lnTo>
                  <a:pt x="47631" y="49086"/>
                </a:lnTo>
                <a:lnTo>
                  <a:pt x="50010" y="52567"/>
                </a:lnTo>
                <a:lnTo>
                  <a:pt x="52390" y="56476"/>
                </a:lnTo>
                <a:lnTo>
                  <a:pt x="55564" y="59875"/>
                </a:lnTo>
                <a:lnTo>
                  <a:pt x="59267" y="62936"/>
                </a:lnTo>
                <a:lnTo>
                  <a:pt x="63325" y="65769"/>
                </a:lnTo>
                <a:lnTo>
                  <a:pt x="66822" y="68452"/>
                </a:lnTo>
                <a:lnTo>
                  <a:pt x="72826" y="73550"/>
                </a:lnTo>
                <a:lnTo>
                  <a:pt x="78140" y="78462"/>
                </a:lnTo>
                <a:lnTo>
                  <a:pt x="83941" y="83290"/>
                </a:lnTo>
                <a:lnTo>
                  <a:pt x="87711" y="85689"/>
                </a:lnTo>
                <a:lnTo>
                  <a:pt x="91811" y="88082"/>
                </a:lnTo>
                <a:lnTo>
                  <a:pt x="96133" y="90471"/>
                </a:lnTo>
                <a:lnTo>
                  <a:pt x="105167" y="95243"/>
                </a:lnTo>
                <a:lnTo>
                  <a:pt x="109005" y="97626"/>
                </a:lnTo>
                <a:lnTo>
                  <a:pt x="112358" y="100009"/>
                </a:lnTo>
                <a:lnTo>
                  <a:pt x="115386" y="102391"/>
                </a:lnTo>
                <a:lnTo>
                  <a:pt x="118199" y="105567"/>
                </a:lnTo>
                <a:lnTo>
                  <a:pt x="120868" y="109272"/>
                </a:lnTo>
                <a:lnTo>
                  <a:pt x="123441" y="113329"/>
                </a:lnTo>
                <a:lnTo>
                  <a:pt x="126744" y="116827"/>
                </a:lnTo>
                <a:lnTo>
                  <a:pt x="130534" y="119954"/>
                </a:lnTo>
                <a:lnTo>
                  <a:pt x="134647" y="122831"/>
                </a:lnTo>
                <a:lnTo>
                  <a:pt x="138977" y="125544"/>
                </a:lnTo>
                <a:lnTo>
                  <a:pt x="143451" y="128146"/>
                </a:lnTo>
                <a:lnTo>
                  <a:pt x="148022" y="130674"/>
                </a:lnTo>
                <a:lnTo>
                  <a:pt x="151863" y="133153"/>
                </a:lnTo>
                <a:lnTo>
                  <a:pt x="155217" y="135600"/>
                </a:lnTo>
                <a:lnTo>
                  <a:pt x="161060" y="140435"/>
                </a:lnTo>
                <a:lnTo>
                  <a:pt x="166303" y="145230"/>
                </a:lnTo>
                <a:lnTo>
                  <a:pt x="168812" y="146826"/>
                </a:lnTo>
                <a:lnTo>
                  <a:pt x="173718" y="148599"/>
                </a:lnTo>
                <a:lnTo>
                  <a:pt x="176930" y="149866"/>
                </a:lnTo>
                <a:lnTo>
                  <a:pt x="180660" y="151504"/>
                </a:lnTo>
                <a:lnTo>
                  <a:pt x="184733" y="153390"/>
                </a:lnTo>
                <a:lnTo>
                  <a:pt x="187450" y="155441"/>
                </a:lnTo>
                <a:lnTo>
                  <a:pt x="189260" y="157602"/>
                </a:lnTo>
                <a:lnTo>
                  <a:pt x="192166" y="162982"/>
                </a:lnTo>
                <a:lnTo>
                  <a:pt x="193198" y="163423"/>
                </a:lnTo>
                <a:lnTo>
                  <a:pt x="196461" y="163913"/>
                </a:lnTo>
                <a:lnTo>
                  <a:pt x="197650" y="164838"/>
                </a:lnTo>
                <a:lnTo>
                  <a:pt x="198441" y="166248"/>
                </a:lnTo>
                <a:lnTo>
                  <a:pt x="200025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27"/>
          <p:cNvSpPr/>
          <p:nvPr/>
        </p:nvSpPr>
        <p:spPr>
          <a:xfrm>
            <a:off x="7072312" y="992981"/>
            <a:ext cx="85726" cy="150020"/>
          </a:xfrm>
          <a:custGeom>
            <a:avLst/>
            <a:gdLst/>
            <a:ahLst/>
            <a:cxnLst/>
            <a:rect l="0" t="0" r="0" b="0"/>
            <a:pathLst>
              <a:path w="85726" h="150020">
                <a:moveTo>
                  <a:pt x="85725" y="0"/>
                </a:moveTo>
                <a:lnTo>
                  <a:pt x="81932" y="3792"/>
                </a:lnTo>
                <a:lnTo>
                  <a:pt x="80815" y="5703"/>
                </a:lnTo>
                <a:lnTo>
                  <a:pt x="79574" y="9943"/>
                </a:lnTo>
                <a:lnTo>
                  <a:pt x="76906" y="14473"/>
                </a:lnTo>
                <a:lnTo>
                  <a:pt x="75084" y="16792"/>
                </a:lnTo>
                <a:lnTo>
                  <a:pt x="73868" y="19132"/>
                </a:lnTo>
                <a:lnTo>
                  <a:pt x="73058" y="21486"/>
                </a:lnTo>
                <a:lnTo>
                  <a:pt x="72517" y="23849"/>
                </a:lnTo>
                <a:lnTo>
                  <a:pt x="71364" y="27012"/>
                </a:lnTo>
                <a:lnTo>
                  <a:pt x="69801" y="30708"/>
                </a:lnTo>
                <a:lnTo>
                  <a:pt x="67966" y="34759"/>
                </a:lnTo>
                <a:lnTo>
                  <a:pt x="65948" y="38254"/>
                </a:lnTo>
                <a:lnTo>
                  <a:pt x="63809" y="41378"/>
                </a:lnTo>
                <a:lnTo>
                  <a:pt x="61589" y="44254"/>
                </a:lnTo>
                <a:lnTo>
                  <a:pt x="59316" y="47759"/>
                </a:lnTo>
                <a:lnTo>
                  <a:pt x="57007" y="51683"/>
                </a:lnTo>
                <a:lnTo>
                  <a:pt x="54673" y="55886"/>
                </a:lnTo>
                <a:lnTo>
                  <a:pt x="49964" y="64790"/>
                </a:lnTo>
                <a:lnTo>
                  <a:pt x="40473" y="83442"/>
                </a:lnTo>
                <a:lnTo>
                  <a:pt x="37301" y="88171"/>
                </a:lnTo>
                <a:lnTo>
                  <a:pt x="33599" y="92912"/>
                </a:lnTo>
                <a:lnTo>
                  <a:pt x="29543" y="97660"/>
                </a:lnTo>
                <a:lnTo>
                  <a:pt x="26045" y="102413"/>
                </a:lnTo>
                <a:lnTo>
                  <a:pt x="22920" y="107169"/>
                </a:lnTo>
                <a:lnTo>
                  <a:pt x="20042" y="111927"/>
                </a:lnTo>
                <a:lnTo>
                  <a:pt x="17330" y="115893"/>
                </a:lnTo>
                <a:lnTo>
                  <a:pt x="14729" y="119331"/>
                </a:lnTo>
                <a:lnTo>
                  <a:pt x="12200" y="122416"/>
                </a:lnTo>
                <a:lnTo>
                  <a:pt x="9721" y="125267"/>
                </a:lnTo>
                <a:lnTo>
                  <a:pt x="7275" y="127961"/>
                </a:lnTo>
                <a:lnTo>
                  <a:pt x="4850" y="130551"/>
                </a:lnTo>
                <a:lnTo>
                  <a:pt x="3233" y="133071"/>
                </a:lnTo>
                <a:lnTo>
                  <a:pt x="2156" y="135546"/>
                </a:lnTo>
                <a:lnTo>
                  <a:pt x="426" y="141427"/>
                </a:lnTo>
                <a:lnTo>
                  <a:pt x="189" y="144348"/>
                </a:lnTo>
                <a:lnTo>
                  <a:pt x="1" y="149989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28"/>
          <p:cNvSpPr/>
          <p:nvPr/>
        </p:nvSpPr>
        <p:spPr>
          <a:xfrm>
            <a:off x="7229475" y="900202"/>
            <a:ext cx="135400" cy="142758"/>
          </a:xfrm>
          <a:custGeom>
            <a:avLst/>
            <a:gdLst/>
            <a:ahLst/>
            <a:cxnLst/>
            <a:rect l="0" t="0" r="0" b="0"/>
            <a:pathLst>
              <a:path w="135400" h="142758">
                <a:moveTo>
                  <a:pt x="0" y="14198"/>
                </a:moveTo>
                <a:lnTo>
                  <a:pt x="6150" y="14198"/>
                </a:lnTo>
                <a:lnTo>
                  <a:pt x="8819" y="12081"/>
                </a:lnTo>
                <a:lnTo>
                  <a:pt x="10642" y="10405"/>
                </a:lnTo>
                <a:lnTo>
                  <a:pt x="12651" y="9288"/>
                </a:lnTo>
                <a:lnTo>
                  <a:pt x="14784" y="8543"/>
                </a:lnTo>
                <a:lnTo>
                  <a:pt x="16999" y="8047"/>
                </a:lnTo>
                <a:lnTo>
                  <a:pt x="19270" y="7716"/>
                </a:lnTo>
                <a:lnTo>
                  <a:pt x="21578" y="7495"/>
                </a:lnTo>
                <a:lnTo>
                  <a:pt x="23910" y="7348"/>
                </a:lnTo>
                <a:lnTo>
                  <a:pt x="26259" y="6456"/>
                </a:lnTo>
                <a:lnTo>
                  <a:pt x="28618" y="5068"/>
                </a:lnTo>
                <a:lnTo>
                  <a:pt x="30985" y="3349"/>
                </a:lnTo>
                <a:lnTo>
                  <a:pt x="33356" y="2202"/>
                </a:lnTo>
                <a:lnTo>
                  <a:pt x="35731" y="1438"/>
                </a:lnTo>
                <a:lnTo>
                  <a:pt x="38109" y="929"/>
                </a:lnTo>
                <a:lnTo>
                  <a:pt x="41281" y="589"/>
                </a:lnTo>
                <a:lnTo>
                  <a:pt x="44983" y="363"/>
                </a:lnTo>
                <a:lnTo>
                  <a:pt x="54747" y="0"/>
                </a:lnTo>
                <a:lnTo>
                  <a:pt x="57135" y="763"/>
                </a:lnTo>
                <a:lnTo>
                  <a:pt x="60314" y="2066"/>
                </a:lnTo>
                <a:lnTo>
                  <a:pt x="69240" y="6069"/>
                </a:lnTo>
                <a:lnTo>
                  <a:pt x="72578" y="6616"/>
                </a:lnTo>
                <a:lnTo>
                  <a:pt x="74579" y="6762"/>
                </a:lnTo>
                <a:lnTo>
                  <a:pt x="75913" y="7653"/>
                </a:lnTo>
                <a:lnTo>
                  <a:pt x="76803" y="9041"/>
                </a:lnTo>
                <a:lnTo>
                  <a:pt x="77790" y="12699"/>
                </a:lnTo>
                <a:lnTo>
                  <a:pt x="78230" y="16971"/>
                </a:lnTo>
                <a:lnTo>
                  <a:pt x="77553" y="19222"/>
                </a:lnTo>
                <a:lnTo>
                  <a:pt x="76308" y="21516"/>
                </a:lnTo>
                <a:lnTo>
                  <a:pt x="74685" y="23839"/>
                </a:lnTo>
                <a:lnTo>
                  <a:pt x="73602" y="26181"/>
                </a:lnTo>
                <a:lnTo>
                  <a:pt x="72880" y="28537"/>
                </a:lnTo>
                <a:lnTo>
                  <a:pt x="72399" y="30901"/>
                </a:lnTo>
                <a:lnTo>
                  <a:pt x="71285" y="33270"/>
                </a:lnTo>
                <a:lnTo>
                  <a:pt x="69748" y="35644"/>
                </a:lnTo>
                <a:lnTo>
                  <a:pt x="67929" y="38020"/>
                </a:lnTo>
                <a:lnTo>
                  <a:pt x="65924" y="40398"/>
                </a:lnTo>
                <a:lnTo>
                  <a:pt x="63793" y="42777"/>
                </a:lnTo>
                <a:lnTo>
                  <a:pt x="59308" y="47537"/>
                </a:lnTo>
                <a:lnTo>
                  <a:pt x="47595" y="59442"/>
                </a:lnTo>
                <a:lnTo>
                  <a:pt x="45223" y="61029"/>
                </a:lnTo>
                <a:lnTo>
                  <a:pt x="42849" y="62087"/>
                </a:lnTo>
                <a:lnTo>
                  <a:pt x="40472" y="62793"/>
                </a:lnTo>
                <a:lnTo>
                  <a:pt x="38887" y="64057"/>
                </a:lnTo>
                <a:lnTo>
                  <a:pt x="37831" y="65693"/>
                </a:lnTo>
                <a:lnTo>
                  <a:pt x="37127" y="67578"/>
                </a:lnTo>
                <a:lnTo>
                  <a:pt x="35864" y="68834"/>
                </a:lnTo>
                <a:lnTo>
                  <a:pt x="34228" y="69672"/>
                </a:lnTo>
                <a:lnTo>
                  <a:pt x="28583" y="71345"/>
                </a:lnTo>
                <a:lnTo>
                  <a:pt x="32370" y="67554"/>
                </a:lnTo>
                <a:lnTo>
                  <a:pt x="35073" y="66438"/>
                </a:lnTo>
                <a:lnTo>
                  <a:pt x="38464" y="65693"/>
                </a:lnTo>
                <a:lnTo>
                  <a:pt x="42311" y="65197"/>
                </a:lnTo>
                <a:lnTo>
                  <a:pt x="45670" y="64866"/>
                </a:lnTo>
                <a:lnTo>
                  <a:pt x="48703" y="64645"/>
                </a:lnTo>
                <a:lnTo>
                  <a:pt x="51518" y="64498"/>
                </a:lnTo>
                <a:lnTo>
                  <a:pt x="58880" y="64335"/>
                </a:lnTo>
                <a:lnTo>
                  <a:pt x="116352" y="64204"/>
                </a:lnTo>
                <a:lnTo>
                  <a:pt x="118843" y="64998"/>
                </a:lnTo>
                <a:lnTo>
                  <a:pt x="121298" y="66320"/>
                </a:lnTo>
                <a:lnTo>
                  <a:pt x="123727" y="67996"/>
                </a:lnTo>
                <a:lnTo>
                  <a:pt x="125348" y="69907"/>
                </a:lnTo>
                <a:lnTo>
                  <a:pt x="126427" y="71975"/>
                </a:lnTo>
                <a:lnTo>
                  <a:pt x="127148" y="74147"/>
                </a:lnTo>
                <a:lnTo>
                  <a:pt x="128421" y="76389"/>
                </a:lnTo>
                <a:lnTo>
                  <a:pt x="130064" y="78677"/>
                </a:lnTo>
                <a:lnTo>
                  <a:pt x="131953" y="80996"/>
                </a:lnTo>
                <a:lnTo>
                  <a:pt x="133212" y="83336"/>
                </a:lnTo>
                <a:lnTo>
                  <a:pt x="134052" y="85690"/>
                </a:lnTo>
                <a:lnTo>
                  <a:pt x="135399" y="91378"/>
                </a:lnTo>
                <a:lnTo>
                  <a:pt x="134715" y="92639"/>
                </a:lnTo>
                <a:lnTo>
                  <a:pt x="131840" y="96156"/>
                </a:lnTo>
                <a:lnTo>
                  <a:pt x="130756" y="98205"/>
                </a:lnTo>
                <a:lnTo>
                  <a:pt x="129551" y="102599"/>
                </a:lnTo>
                <a:lnTo>
                  <a:pt x="127641" y="105676"/>
                </a:lnTo>
                <a:lnTo>
                  <a:pt x="124783" y="109314"/>
                </a:lnTo>
                <a:lnTo>
                  <a:pt x="121288" y="113327"/>
                </a:lnTo>
                <a:lnTo>
                  <a:pt x="118164" y="116003"/>
                </a:lnTo>
                <a:lnTo>
                  <a:pt x="115289" y="117786"/>
                </a:lnTo>
                <a:lnTo>
                  <a:pt x="112578" y="118976"/>
                </a:lnTo>
                <a:lnTo>
                  <a:pt x="105333" y="122413"/>
                </a:lnTo>
                <a:lnTo>
                  <a:pt x="101177" y="124442"/>
                </a:lnTo>
                <a:lnTo>
                  <a:pt x="96820" y="125793"/>
                </a:lnTo>
                <a:lnTo>
                  <a:pt x="92327" y="126695"/>
                </a:lnTo>
                <a:lnTo>
                  <a:pt x="87746" y="127296"/>
                </a:lnTo>
                <a:lnTo>
                  <a:pt x="83103" y="128490"/>
                </a:lnTo>
                <a:lnTo>
                  <a:pt x="78421" y="130080"/>
                </a:lnTo>
                <a:lnTo>
                  <a:pt x="73712" y="131934"/>
                </a:lnTo>
                <a:lnTo>
                  <a:pt x="69778" y="133170"/>
                </a:lnTo>
                <a:lnTo>
                  <a:pt x="66363" y="133993"/>
                </a:lnTo>
                <a:lnTo>
                  <a:pt x="63292" y="134543"/>
                </a:lnTo>
                <a:lnTo>
                  <a:pt x="59657" y="135703"/>
                </a:lnTo>
                <a:lnTo>
                  <a:pt x="55646" y="137270"/>
                </a:lnTo>
                <a:lnTo>
                  <a:pt x="51385" y="139108"/>
                </a:lnTo>
                <a:lnTo>
                  <a:pt x="47750" y="140334"/>
                </a:lnTo>
                <a:lnTo>
                  <a:pt x="44533" y="141151"/>
                </a:lnTo>
                <a:lnTo>
                  <a:pt x="41595" y="141696"/>
                </a:lnTo>
                <a:lnTo>
                  <a:pt x="38049" y="142059"/>
                </a:lnTo>
                <a:lnTo>
                  <a:pt x="34097" y="142301"/>
                </a:lnTo>
                <a:lnTo>
                  <a:pt x="22173" y="142757"/>
                </a:lnTo>
                <a:lnTo>
                  <a:pt x="19644" y="140656"/>
                </a:lnTo>
                <a:lnTo>
                  <a:pt x="17858" y="138984"/>
                </a:lnTo>
                <a:lnTo>
                  <a:pt x="15875" y="137870"/>
                </a:lnTo>
                <a:lnTo>
                  <a:pt x="13758" y="137127"/>
                </a:lnTo>
                <a:lnTo>
                  <a:pt x="7143" y="1356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29"/>
          <p:cNvSpPr/>
          <p:nvPr/>
        </p:nvSpPr>
        <p:spPr>
          <a:xfrm>
            <a:off x="7772401" y="900199"/>
            <a:ext cx="185680" cy="207083"/>
          </a:xfrm>
          <a:custGeom>
            <a:avLst/>
            <a:gdLst/>
            <a:ahLst/>
            <a:cxnLst/>
            <a:rect l="0" t="0" r="0" b="0"/>
            <a:pathLst>
              <a:path w="185680" h="207083">
                <a:moveTo>
                  <a:pt x="85724" y="7057"/>
                </a:moveTo>
                <a:lnTo>
                  <a:pt x="91875" y="906"/>
                </a:lnTo>
                <a:lnTo>
                  <a:pt x="94542" y="354"/>
                </a:lnTo>
                <a:lnTo>
                  <a:pt x="98931" y="0"/>
                </a:lnTo>
                <a:lnTo>
                  <a:pt x="101648" y="2068"/>
                </a:lnTo>
                <a:lnTo>
                  <a:pt x="106067" y="6071"/>
                </a:lnTo>
                <a:lnTo>
                  <a:pt x="108788" y="6619"/>
                </a:lnTo>
                <a:lnTo>
                  <a:pt x="113210" y="6970"/>
                </a:lnTo>
                <a:lnTo>
                  <a:pt x="108380" y="7040"/>
                </a:lnTo>
                <a:lnTo>
                  <a:pt x="7474" y="7057"/>
                </a:lnTo>
                <a:lnTo>
                  <a:pt x="7171" y="13207"/>
                </a:lnTo>
                <a:lnTo>
                  <a:pt x="7144" y="19052"/>
                </a:lnTo>
                <a:lnTo>
                  <a:pt x="7142" y="44487"/>
                </a:lnTo>
                <a:lnTo>
                  <a:pt x="6349" y="47091"/>
                </a:lnTo>
                <a:lnTo>
                  <a:pt x="3349" y="52102"/>
                </a:lnTo>
                <a:lnTo>
                  <a:pt x="1488" y="56975"/>
                </a:lnTo>
                <a:lnTo>
                  <a:pt x="660" y="61786"/>
                </a:lnTo>
                <a:lnTo>
                  <a:pt x="293" y="66571"/>
                </a:lnTo>
                <a:lnTo>
                  <a:pt x="129" y="71343"/>
                </a:lnTo>
                <a:lnTo>
                  <a:pt x="25" y="80874"/>
                </a:lnTo>
                <a:lnTo>
                  <a:pt x="6" y="88019"/>
                </a:lnTo>
                <a:lnTo>
                  <a:pt x="797" y="90400"/>
                </a:lnTo>
                <a:lnTo>
                  <a:pt x="3793" y="95163"/>
                </a:lnTo>
                <a:lnTo>
                  <a:pt x="4115" y="97544"/>
                </a:lnTo>
                <a:lnTo>
                  <a:pt x="3537" y="99926"/>
                </a:lnTo>
                <a:lnTo>
                  <a:pt x="1572" y="104688"/>
                </a:lnTo>
                <a:lnTo>
                  <a:pt x="698" y="109451"/>
                </a:lnTo>
                <a:lnTo>
                  <a:pt x="309" y="114213"/>
                </a:lnTo>
                <a:lnTo>
                  <a:pt x="0" y="121320"/>
                </a:lnTo>
                <a:lnTo>
                  <a:pt x="6150" y="121353"/>
                </a:lnTo>
                <a:lnTo>
                  <a:pt x="10641" y="121356"/>
                </a:lnTo>
                <a:lnTo>
                  <a:pt x="12650" y="120562"/>
                </a:lnTo>
                <a:lnTo>
                  <a:pt x="16999" y="117564"/>
                </a:lnTo>
                <a:lnTo>
                  <a:pt x="21577" y="113586"/>
                </a:lnTo>
                <a:lnTo>
                  <a:pt x="23909" y="111414"/>
                </a:lnTo>
                <a:lnTo>
                  <a:pt x="26257" y="109965"/>
                </a:lnTo>
                <a:lnTo>
                  <a:pt x="30984" y="108356"/>
                </a:lnTo>
                <a:lnTo>
                  <a:pt x="34149" y="107134"/>
                </a:lnTo>
                <a:lnTo>
                  <a:pt x="37847" y="105525"/>
                </a:lnTo>
                <a:lnTo>
                  <a:pt x="41899" y="103658"/>
                </a:lnTo>
                <a:lnTo>
                  <a:pt x="46189" y="102414"/>
                </a:lnTo>
                <a:lnTo>
                  <a:pt x="50636" y="101585"/>
                </a:lnTo>
                <a:lnTo>
                  <a:pt x="55188" y="101031"/>
                </a:lnTo>
                <a:lnTo>
                  <a:pt x="59810" y="99869"/>
                </a:lnTo>
                <a:lnTo>
                  <a:pt x="64480" y="98300"/>
                </a:lnTo>
                <a:lnTo>
                  <a:pt x="69179" y="96461"/>
                </a:lnTo>
                <a:lnTo>
                  <a:pt x="73900" y="95235"/>
                </a:lnTo>
                <a:lnTo>
                  <a:pt x="78636" y="94417"/>
                </a:lnTo>
                <a:lnTo>
                  <a:pt x="83379" y="93872"/>
                </a:lnTo>
                <a:lnTo>
                  <a:pt x="88130" y="93508"/>
                </a:lnTo>
                <a:lnTo>
                  <a:pt x="92884" y="93266"/>
                </a:lnTo>
                <a:lnTo>
                  <a:pt x="102399" y="92997"/>
                </a:lnTo>
                <a:lnTo>
                  <a:pt x="126206" y="92810"/>
                </a:lnTo>
                <a:lnTo>
                  <a:pt x="130969" y="93594"/>
                </a:lnTo>
                <a:lnTo>
                  <a:pt x="135731" y="94911"/>
                </a:lnTo>
                <a:lnTo>
                  <a:pt x="140493" y="96582"/>
                </a:lnTo>
                <a:lnTo>
                  <a:pt x="144462" y="97697"/>
                </a:lnTo>
                <a:lnTo>
                  <a:pt x="147901" y="98440"/>
                </a:lnTo>
                <a:lnTo>
                  <a:pt x="150988" y="98935"/>
                </a:lnTo>
                <a:lnTo>
                  <a:pt x="154633" y="100059"/>
                </a:lnTo>
                <a:lnTo>
                  <a:pt x="158651" y="101602"/>
                </a:lnTo>
                <a:lnTo>
                  <a:pt x="162916" y="103424"/>
                </a:lnTo>
                <a:lnTo>
                  <a:pt x="165761" y="105433"/>
                </a:lnTo>
                <a:lnTo>
                  <a:pt x="167656" y="107566"/>
                </a:lnTo>
                <a:lnTo>
                  <a:pt x="168921" y="109782"/>
                </a:lnTo>
                <a:lnTo>
                  <a:pt x="174558" y="114360"/>
                </a:lnTo>
                <a:lnTo>
                  <a:pt x="178285" y="116692"/>
                </a:lnTo>
                <a:lnTo>
                  <a:pt x="180768" y="119041"/>
                </a:lnTo>
                <a:lnTo>
                  <a:pt x="182424" y="121400"/>
                </a:lnTo>
                <a:lnTo>
                  <a:pt x="183528" y="123767"/>
                </a:lnTo>
                <a:lnTo>
                  <a:pt x="184264" y="126932"/>
                </a:lnTo>
                <a:lnTo>
                  <a:pt x="184755" y="130630"/>
                </a:lnTo>
                <a:lnTo>
                  <a:pt x="185082" y="134683"/>
                </a:lnTo>
                <a:lnTo>
                  <a:pt x="185300" y="138178"/>
                </a:lnTo>
                <a:lnTo>
                  <a:pt x="185542" y="144179"/>
                </a:lnTo>
                <a:lnTo>
                  <a:pt x="185679" y="155812"/>
                </a:lnTo>
                <a:lnTo>
                  <a:pt x="184904" y="159408"/>
                </a:lnTo>
                <a:lnTo>
                  <a:pt x="181927" y="165521"/>
                </a:lnTo>
                <a:lnTo>
                  <a:pt x="177957" y="170883"/>
                </a:lnTo>
                <a:lnTo>
                  <a:pt x="173548" y="175912"/>
                </a:lnTo>
                <a:lnTo>
                  <a:pt x="168942" y="180793"/>
                </a:lnTo>
                <a:lnTo>
                  <a:pt x="154769" y="195167"/>
                </a:lnTo>
                <a:lnTo>
                  <a:pt x="151597" y="196757"/>
                </a:lnTo>
                <a:lnTo>
                  <a:pt x="147896" y="197818"/>
                </a:lnTo>
                <a:lnTo>
                  <a:pt x="143841" y="198524"/>
                </a:lnTo>
                <a:lnTo>
                  <a:pt x="139550" y="199789"/>
                </a:lnTo>
                <a:lnTo>
                  <a:pt x="135101" y="201426"/>
                </a:lnTo>
                <a:lnTo>
                  <a:pt x="130548" y="203312"/>
                </a:lnTo>
                <a:lnTo>
                  <a:pt x="126719" y="204568"/>
                </a:lnTo>
                <a:lnTo>
                  <a:pt x="123373" y="205406"/>
                </a:lnTo>
                <a:lnTo>
                  <a:pt x="120348" y="205965"/>
                </a:lnTo>
                <a:lnTo>
                  <a:pt x="114871" y="206585"/>
                </a:lnTo>
                <a:lnTo>
                  <a:pt x="109790" y="206861"/>
                </a:lnTo>
                <a:lnTo>
                  <a:pt x="104887" y="206984"/>
                </a:lnTo>
                <a:lnTo>
                  <a:pt x="64292" y="2070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30"/>
          <p:cNvSpPr/>
          <p:nvPr/>
        </p:nvSpPr>
        <p:spPr>
          <a:xfrm>
            <a:off x="8015287" y="978693"/>
            <a:ext cx="178595" cy="114301"/>
          </a:xfrm>
          <a:custGeom>
            <a:avLst/>
            <a:gdLst/>
            <a:ahLst/>
            <a:cxnLst/>
            <a:rect l="0" t="0" r="0" b="0"/>
            <a:pathLst>
              <a:path w="178595" h="114301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4910" y="7742"/>
                </a:lnTo>
                <a:lnTo>
                  <a:pt x="5654" y="9130"/>
                </a:lnTo>
                <a:lnTo>
                  <a:pt x="6152" y="10849"/>
                </a:lnTo>
                <a:lnTo>
                  <a:pt x="7276" y="12789"/>
                </a:lnTo>
                <a:lnTo>
                  <a:pt x="8819" y="14876"/>
                </a:lnTo>
                <a:lnTo>
                  <a:pt x="10643" y="17061"/>
                </a:lnTo>
                <a:lnTo>
                  <a:pt x="13445" y="18518"/>
                </a:lnTo>
                <a:lnTo>
                  <a:pt x="16901" y="19489"/>
                </a:lnTo>
                <a:lnTo>
                  <a:pt x="20792" y="20137"/>
                </a:lnTo>
                <a:lnTo>
                  <a:pt x="24180" y="21362"/>
                </a:lnTo>
                <a:lnTo>
                  <a:pt x="27233" y="22973"/>
                </a:lnTo>
                <a:lnTo>
                  <a:pt x="30061" y="24840"/>
                </a:lnTo>
                <a:lnTo>
                  <a:pt x="32741" y="26879"/>
                </a:lnTo>
                <a:lnTo>
                  <a:pt x="35321" y="29032"/>
                </a:lnTo>
                <a:lnTo>
                  <a:pt x="37835" y="31261"/>
                </a:lnTo>
                <a:lnTo>
                  <a:pt x="41098" y="33541"/>
                </a:lnTo>
                <a:lnTo>
                  <a:pt x="44861" y="35854"/>
                </a:lnTo>
                <a:lnTo>
                  <a:pt x="48958" y="38190"/>
                </a:lnTo>
                <a:lnTo>
                  <a:pt x="51688" y="40542"/>
                </a:lnTo>
                <a:lnTo>
                  <a:pt x="53509" y="42903"/>
                </a:lnTo>
                <a:lnTo>
                  <a:pt x="54723" y="45271"/>
                </a:lnTo>
                <a:lnTo>
                  <a:pt x="57120" y="47643"/>
                </a:lnTo>
                <a:lnTo>
                  <a:pt x="60305" y="50018"/>
                </a:lnTo>
                <a:lnTo>
                  <a:pt x="64015" y="52396"/>
                </a:lnTo>
                <a:lnTo>
                  <a:pt x="67283" y="54774"/>
                </a:lnTo>
                <a:lnTo>
                  <a:pt x="70256" y="57154"/>
                </a:lnTo>
                <a:lnTo>
                  <a:pt x="73030" y="59534"/>
                </a:lnTo>
                <a:lnTo>
                  <a:pt x="76468" y="61914"/>
                </a:lnTo>
                <a:lnTo>
                  <a:pt x="80348" y="64295"/>
                </a:lnTo>
                <a:lnTo>
                  <a:pt x="84522" y="66676"/>
                </a:lnTo>
                <a:lnTo>
                  <a:pt x="88098" y="69057"/>
                </a:lnTo>
                <a:lnTo>
                  <a:pt x="91276" y="71438"/>
                </a:lnTo>
                <a:lnTo>
                  <a:pt x="94188" y="73819"/>
                </a:lnTo>
                <a:lnTo>
                  <a:pt x="97717" y="76200"/>
                </a:lnTo>
                <a:lnTo>
                  <a:pt x="101657" y="78582"/>
                </a:lnTo>
                <a:lnTo>
                  <a:pt x="105872" y="80963"/>
                </a:lnTo>
                <a:lnTo>
                  <a:pt x="109475" y="82550"/>
                </a:lnTo>
                <a:lnTo>
                  <a:pt x="112671" y="83609"/>
                </a:lnTo>
                <a:lnTo>
                  <a:pt x="115595" y="84314"/>
                </a:lnTo>
                <a:lnTo>
                  <a:pt x="119132" y="85578"/>
                </a:lnTo>
                <a:lnTo>
                  <a:pt x="123078" y="87215"/>
                </a:lnTo>
                <a:lnTo>
                  <a:pt x="127296" y="89099"/>
                </a:lnTo>
                <a:lnTo>
                  <a:pt x="130901" y="91150"/>
                </a:lnTo>
                <a:lnTo>
                  <a:pt x="134099" y="93310"/>
                </a:lnTo>
                <a:lnTo>
                  <a:pt x="137024" y="95545"/>
                </a:lnTo>
                <a:lnTo>
                  <a:pt x="140562" y="97828"/>
                </a:lnTo>
                <a:lnTo>
                  <a:pt x="144508" y="100144"/>
                </a:lnTo>
                <a:lnTo>
                  <a:pt x="148727" y="102481"/>
                </a:lnTo>
                <a:lnTo>
                  <a:pt x="152333" y="104040"/>
                </a:lnTo>
                <a:lnTo>
                  <a:pt x="155530" y="105079"/>
                </a:lnTo>
                <a:lnTo>
                  <a:pt x="158455" y="105771"/>
                </a:lnTo>
                <a:lnTo>
                  <a:pt x="160406" y="107027"/>
                </a:lnTo>
                <a:lnTo>
                  <a:pt x="161706" y="108657"/>
                </a:lnTo>
                <a:lnTo>
                  <a:pt x="162573" y="110538"/>
                </a:lnTo>
                <a:lnTo>
                  <a:pt x="163944" y="111792"/>
                </a:lnTo>
                <a:lnTo>
                  <a:pt x="165653" y="112628"/>
                </a:lnTo>
                <a:lnTo>
                  <a:pt x="169667" y="113557"/>
                </a:lnTo>
                <a:lnTo>
                  <a:pt x="174098" y="113970"/>
                </a:lnTo>
                <a:lnTo>
                  <a:pt x="178594" y="1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31"/>
          <p:cNvSpPr/>
          <p:nvPr/>
        </p:nvSpPr>
        <p:spPr>
          <a:xfrm>
            <a:off x="8022431" y="978693"/>
            <a:ext cx="128588" cy="142876"/>
          </a:xfrm>
          <a:custGeom>
            <a:avLst/>
            <a:gdLst/>
            <a:ahLst/>
            <a:cxnLst/>
            <a:rect l="0" t="0" r="0" b="0"/>
            <a:pathLst>
              <a:path w="128588" h="142876">
                <a:moveTo>
                  <a:pt x="128587" y="0"/>
                </a:moveTo>
                <a:lnTo>
                  <a:pt x="128587" y="6151"/>
                </a:lnTo>
                <a:lnTo>
                  <a:pt x="126471" y="8819"/>
                </a:lnTo>
                <a:lnTo>
                  <a:pt x="124794" y="10642"/>
                </a:lnTo>
                <a:lnTo>
                  <a:pt x="123677" y="12651"/>
                </a:lnTo>
                <a:lnTo>
                  <a:pt x="122436" y="17000"/>
                </a:lnTo>
                <a:lnTo>
                  <a:pt x="121312" y="19271"/>
                </a:lnTo>
                <a:lnTo>
                  <a:pt x="119768" y="21579"/>
                </a:lnTo>
                <a:lnTo>
                  <a:pt x="117946" y="23911"/>
                </a:lnTo>
                <a:lnTo>
                  <a:pt x="115937" y="27053"/>
                </a:lnTo>
                <a:lnTo>
                  <a:pt x="113804" y="30735"/>
                </a:lnTo>
                <a:lnTo>
                  <a:pt x="111588" y="34778"/>
                </a:lnTo>
                <a:lnTo>
                  <a:pt x="109317" y="38267"/>
                </a:lnTo>
                <a:lnTo>
                  <a:pt x="107009" y="41386"/>
                </a:lnTo>
                <a:lnTo>
                  <a:pt x="104677" y="44260"/>
                </a:lnTo>
                <a:lnTo>
                  <a:pt x="101534" y="47763"/>
                </a:lnTo>
                <a:lnTo>
                  <a:pt x="93810" y="55888"/>
                </a:lnTo>
                <a:lnTo>
                  <a:pt x="90321" y="60278"/>
                </a:lnTo>
                <a:lnTo>
                  <a:pt x="87201" y="64791"/>
                </a:lnTo>
                <a:lnTo>
                  <a:pt x="84328" y="69388"/>
                </a:lnTo>
                <a:lnTo>
                  <a:pt x="80825" y="74040"/>
                </a:lnTo>
                <a:lnTo>
                  <a:pt x="76902" y="78729"/>
                </a:lnTo>
                <a:lnTo>
                  <a:pt x="69104" y="87378"/>
                </a:lnTo>
                <a:lnTo>
                  <a:pt x="62991" y="93868"/>
                </a:lnTo>
                <a:lnTo>
                  <a:pt x="55088" y="101985"/>
                </a:lnTo>
                <a:lnTo>
                  <a:pt x="52600" y="105296"/>
                </a:lnTo>
                <a:lnTo>
                  <a:pt x="50148" y="109091"/>
                </a:lnTo>
                <a:lnTo>
                  <a:pt x="47719" y="113209"/>
                </a:lnTo>
                <a:lnTo>
                  <a:pt x="45306" y="116748"/>
                </a:lnTo>
                <a:lnTo>
                  <a:pt x="42904" y="119901"/>
                </a:lnTo>
                <a:lnTo>
                  <a:pt x="40509" y="122796"/>
                </a:lnTo>
                <a:lnTo>
                  <a:pt x="38118" y="125521"/>
                </a:lnTo>
                <a:lnTo>
                  <a:pt x="35731" y="128131"/>
                </a:lnTo>
                <a:lnTo>
                  <a:pt x="33346" y="130664"/>
                </a:lnTo>
                <a:lnTo>
                  <a:pt x="30168" y="132353"/>
                </a:lnTo>
                <a:lnTo>
                  <a:pt x="26462" y="133479"/>
                </a:lnTo>
                <a:lnTo>
                  <a:pt x="22403" y="134230"/>
                </a:lnTo>
                <a:lnTo>
                  <a:pt x="19699" y="135524"/>
                </a:lnTo>
                <a:lnTo>
                  <a:pt x="17895" y="137181"/>
                </a:lnTo>
                <a:lnTo>
                  <a:pt x="16693" y="139079"/>
                </a:lnTo>
                <a:lnTo>
                  <a:pt x="15097" y="140344"/>
                </a:lnTo>
                <a:lnTo>
                  <a:pt x="13240" y="141188"/>
                </a:lnTo>
                <a:lnTo>
                  <a:pt x="7500" y="142777"/>
                </a:lnTo>
                <a:lnTo>
                  <a:pt x="5185" y="142831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32"/>
          <p:cNvSpPr/>
          <p:nvPr/>
        </p:nvSpPr>
        <p:spPr>
          <a:xfrm>
            <a:off x="7122318" y="1421606"/>
            <a:ext cx="207170" cy="106854"/>
          </a:xfrm>
          <a:custGeom>
            <a:avLst/>
            <a:gdLst/>
            <a:ahLst/>
            <a:cxnLst/>
            <a:rect l="0" t="0" r="0" b="0"/>
            <a:pathLst>
              <a:path w="207170" h="10685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20" y="5654"/>
                </a:lnTo>
                <a:lnTo>
                  <a:pt x="10643" y="6151"/>
                </a:lnTo>
                <a:lnTo>
                  <a:pt x="14785" y="8819"/>
                </a:lnTo>
                <a:lnTo>
                  <a:pt x="17000" y="10642"/>
                </a:lnTo>
                <a:lnTo>
                  <a:pt x="20065" y="11857"/>
                </a:lnTo>
                <a:lnTo>
                  <a:pt x="23695" y="12667"/>
                </a:lnTo>
                <a:lnTo>
                  <a:pt x="27704" y="13207"/>
                </a:lnTo>
                <a:lnTo>
                  <a:pt x="31169" y="14361"/>
                </a:lnTo>
                <a:lnTo>
                  <a:pt x="34273" y="15924"/>
                </a:lnTo>
                <a:lnTo>
                  <a:pt x="37137" y="17760"/>
                </a:lnTo>
                <a:lnTo>
                  <a:pt x="40633" y="19777"/>
                </a:lnTo>
                <a:lnTo>
                  <a:pt x="48751" y="24135"/>
                </a:lnTo>
                <a:lnTo>
                  <a:pt x="62246" y="31052"/>
                </a:lnTo>
                <a:lnTo>
                  <a:pt x="67691" y="33401"/>
                </a:lnTo>
                <a:lnTo>
                  <a:pt x="73703" y="35761"/>
                </a:lnTo>
                <a:lnTo>
                  <a:pt x="80091" y="38128"/>
                </a:lnTo>
                <a:lnTo>
                  <a:pt x="85938" y="41294"/>
                </a:lnTo>
                <a:lnTo>
                  <a:pt x="91423" y="44992"/>
                </a:lnTo>
                <a:lnTo>
                  <a:pt x="96667" y="49044"/>
                </a:lnTo>
                <a:lnTo>
                  <a:pt x="101751" y="52540"/>
                </a:lnTo>
                <a:lnTo>
                  <a:pt x="106729" y="55664"/>
                </a:lnTo>
                <a:lnTo>
                  <a:pt x="111633" y="58541"/>
                </a:lnTo>
                <a:lnTo>
                  <a:pt x="116492" y="61252"/>
                </a:lnTo>
                <a:lnTo>
                  <a:pt x="126121" y="66381"/>
                </a:lnTo>
                <a:lnTo>
                  <a:pt x="130119" y="68860"/>
                </a:lnTo>
                <a:lnTo>
                  <a:pt x="133577" y="71307"/>
                </a:lnTo>
                <a:lnTo>
                  <a:pt x="136677" y="73732"/>
                </a:lnTo>
                <a:lnTo>
                  <a:pt x="140330" y="76142"/>
                </a:lnTo>
                <a:lnTo>
                  <a:pt x="144353" y="78542"/>
                </a:lnTo>
                <a:lnTo>
                  <a:pt x="148623" y="80937"/>
                </a:lnTo>
                <a:lnTo>
                  <a:pt x="152264" y="82533"/>
                </a:lnTo>
                <a:lnTo>
                  <a:pt x="158425" y="84306"/>
                </a:lnTo>
                <a:lnTo>
                  <a:pt x="163809" y="87211"/>
                </a:lnTo>
                <a:lnTo>
                  <a:pt x="166356" y="89097"/>
                </a:lnTo>
                <a:lnTo>
                  <a:pt x="169642" y="90354"/>
                </a:lnTo>
                <a:lnTo>
                  <a:pt x="173420" y="91192"/>
                </a:lnTo>
                <a:lnTo>
                  <a:pt x="177526" y="91751"/>
                </a:lnTo>
                <a:lnTo>
                  <a:pt x="181057" y="92917"/>
                </a:lnTo>
                <a:lnTo>
                  <a:pt x="184205" y="94489"/>
                </a:lnTo>
                <a:lnTo>
                  <a:pt x="189819" y="97557"/>
                </a:lnTo>
                <a:lnTo>
                  <a:pt x="194960" y="98921"/>
                </a:lnTo>
                <a:lnTo>
                  <a:pt x="198525" y="99689"/>
                </a:lnTo>
                <a:lnTo>
                  <a:pt x="199025" y="100591"/>
                </a:lnTo>
                <a:lnTo>
                  <a:pt x="199580" y="103709"/>
                </a:lnTo>
                <a:lnTo>
                  <a:pt x="200523" y="104858"/>
                </a:lnTo>
                <a:lnTo>
                  <a:pt x="201945" y="105624"/>
                </a:lnTo>
                <a:lnTo>
                  <a:pt x="206137" y="106853"/>
                </a:lnTo>
                <a:lnTo>
                  <a:pt x="206481" y="106161"/>
                </a:lnTo>
                <a:lnTo>
                  <a:pt x="206863" y="103274"/>
                </a:lnTo>
                <a:lnTo>
                  <a:pt x="207169" y="1000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33"/>
          <p:cNvSpPr/>
          <p:nvPr/>
        </p:nvSpPr>
        <p:spPr>
          <a:xfrm>
            <a:off x="7158037" y="1393031"/>
            <a:ext cx="107157" cy="185738"/>
          </a:xfrm>
          <a:custGeom>
            <a:avLst/>
            <a:gdLst/>
            <a:ahLst/>
            <a:cxnLst/>
            <a:rect l="0" t="0" r="0" b="0"/>
            <a:pathLst>
              <a:path w="107157" h="185738">
                <a:moveTo>
                  <a:pt x="107156" y="0"/>
                </a:moveTo>
                <a:lnTo>
                  <a:pt x="103363" y="3792"/>
                </a:lnTo>
                <a:lnTo>
                  <a:pt x="102246" y="6497"/>
                </a:lnTo>
                <a:lnTo>
                  <a:pt x="101502" y="9887"/>
                </a:lnTo>
                <a:lnTo>
                  <a:pt x="101005" y="13735"/>
                </a:lnTo>
                <a:lnTo>
                  <a:pt x="99881" y="17094"/>
                </a:lnTo>
                <a:lnTo>
                  <a:pt x="98337" y="20127"/>
                </a:lnTo>
                <a:lnTo>
                  <a:pt x="96515" y="22943"/>
                </a:lnTo>
                <a:lnTo>
                  <a:pt x="95299" y="26408"/>
                </a:lnTo>
                <a:lnTo>
                  <a:pt x="94489" y="30305"/>
                </a:lnTo>
                <a:lnTo>
                  <a:pt x="93949" y="34491"/>
                </a:lnTo>
                <a:lnTo>
                  <a:pt x="92795" y="38869"/>
                </a:lnTo>
                <a:lnTo>
                  <a:pt x="91232" y="43375"/>
                </a:lnTo>
                <a:lnTo>
                  <a:pt x="89397" y="47967"/>
                </a:lnTo>
                <a:lnTo>
                  <a:pt x="86585" y="53409"/>
                </a:lnTo>
                <a:lnTo>
                  <a:pt x="83124" y="59418"/>
                </a:lnTo>
                <a:lnTo>
                  <a:pt x="79228" y="65806"/>
                </a:lnTo>
                <a:lnTo>
                  <a:pt x="75838" y="71652"/>
                </a:lnTo>
                <a:lnTo>
                  <a:pt x="69953" y="82380"/>
                </a:lnTo>
                <a:lnTo>
                  <a:pt x="62178" y="97346"/>
                </a:lnTo>
                <a:lnTo>
                  <a:pt x="58914" y="102997"/>
                </a:lnTo>
                <a:lnTo>
                  <a:pt x="55152" y="109146"/>
                </a:lnTo>
                <a:lnTo>
                  <a:pt x="51055" y="115626"/>
                </a:lnTo>
                <a:lnTo>
                  <a:pt x="47530" y="121534"/>
                </a:lnTo>
                <a:lnTo>
                  <a:pt x="44387" y="127060"/>
                </a:lnTo>
                <a:lnTo>
                  <a:pt x="41497" y="132332"/>
                </a:lnTo>
                <a:lnTo>
                  <a:pt x="37984" y="136640"/>
                </a:lnTo>
                <a:lnTo>
                  <a:pt x="34054" y="140306"/>
                </a:lnTo>
                <a:lnTo>
                  <a:pt x="29846" y="143543"/>
                </a:lnTo>
                <a:lnTo>
                  <a:pt x="26247" y="147289"/>
                </a:lnTo>
                <a:lnTo>
                  <a:pt x="23054" y="151374"/>
                </a:lnTo>
                <a:lnTo>
                  <a:pt x="20132" y="155685"/>
                </a:lnTo>
                <a:lnTo>
                  <a:pt x="17390" y="159352"/>
                </a:lnTo>
                <a:lnTo>
                  <a:pt x="14768" y="162591"/>
                </a:lnTo>
                <a:lnTo>
                  <a:pt x="12227" y="165544"/>
                </a:lnTo>
                <a:lnTo>
                  <a:pt x="9403" y="170942"/>
                </a:lnTo>
                <a:lnTo>
                  <a:pt x="7590" y="177082"/>
                </a:lnTo>
                <a:lnTo>
                  <a:pt x="5226" y="180038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34"/>
          <p:cNvSpPr/>
          <p:nvPr/>
        </p:nvSpPr>
        <p:spPr>
          <a:xfrm>
            <a:off x="7308056" y="1343025"/>
            <a:ext cx="135732" cy="99925"/>
          </a:xfrm>
          <a:custGeom>
            <a:avLst/>
            <a:gdLst/>
            <a:ahLst/>
            <a:cxnLst/>
            <a:rect l="0" t="0" r="0" b="0"/>
            <a:pathLst>
              <a:path w="135732" h="99925">
                <a:moveTo>
                  <a:pt x="0" y="14287"/>
                </a:moveTo>
                <a:lnTo>
                  <a:pt x="0" y="10495"/>
                </a:lnTo>
                <a:lnTo>
                  <a:pt x="794" y="8584"/>
                </a:lnTo>
                <a:lnTo>
                  <a:pt x="2117" y="6516"/>
                </a:lnTo>
                <a:lnTo>
                  <a:pt x="6151" y="1287"/>
                </a:lnTo>
                <a:lnTo>
                  <a:pt x="7275" y="858"/>
                </a:lnTo>
                <a:lnTo>
                  <a:pt x="10643" y="381"/>
                </a:lnTo>
                <a:lnTo>
                  <a:pt x="14784" y="169"/>
                </a:lnTo>
                <a:lnTo>
                  <a:pt x="19271" y="75"/>
                </a:lnTo>
                <a:lnTo>
                  <a:pt x="46237" y="0"/>
                </a:lnTo>
                <a:lnTo>
                  <a:pt x="48288" y="793"/>
                </a:lnTo>
                <a:lnTo>
                  <a:pt x="50448" y="2116"/>
                </a:lnTo>
                <a:lnTo>
                  <a:pt x="52683" y="3792"/>
                </a:lnTo>
                <a:lnTo>
                  <a:pt x="54965" y="5703"/>
                </a:lnTo>
                <a:lnTo>
                  <a:pt x="57281" y="7770"/>
                </a:lnTo>
                <a:lnTo>
                  <a:pt x="59619" y="9943"/>
                </a:lnTo>
                <a:lnTo>
                  <a:pt x="61177" y="12185"/>
                </a:lnTo>
                <a:lnTo>
                  <a:pt x="62215" y="14473"/>
                </a:lnTo>
                <a:lnTo>
                  <a:pt x="63883" y="20056"/>
                </a:lnTo>
                <a:lnTo>
                  <a:pt x="64111" y="22937"/>
                </a:lnTo>
                <a:lnTo>
                  <a:pt x="64212" y="26863"/>
                </a:lnTo>
                <a:lnTo>
                  <a:pt x="64283" y="34395"/>
                </a:lnTo>
                <a:lnTo>
                  <a:pt x="62172" y="37247"/>
                </a:lnTo>
                <a:lnTo>
                  <a:pt x="60498" y="39119"/>
                </a:lnTo>
                <a:lnTo>
                  <a:pt x="56521" y="43315"/>
                </a:lnTo>
                <a:lnTo>
                  <a:pt x="54350" y="45545"/>
                </a:lnTo>
                <a:lnTo>
                  <a:pt x="52902" y="47826"/>
                </a:lnTo>
                <a:lnTo>
                  <a:pt x="51937" y="50140"/>
                </a:lnTo>
                <a:lnTo>
                  <a:pt x="51293" y="52477"/>
                </a:lnTo>
                <a:lnTo>
                  <a:pt x="50070" y="54828"/>
                </a:lnTo>
                <a:lnTo>
                  <a:pt x="48462" y="57189"/>
                </a:lnTo>
                <a:lnTo>
                  <a:pt x="46595" y="59557"/>
                </a:lnTo>
                <a:lnTo>
                  <a:pt x="44557" y="61930"/>
                </a:lnTo>
                <a:lnTo>
                  <a:pt x="42404" y="64305"/>
                </a:lnTo>
                <a:lnTo>
                  <a:pt x="37897" y="69061"/>
                </a:lnTo>
                <a:lnTo>
                  <a:pt x="25193" y="81955"/>
                </a:lnTo>
                <a:lnTo>
                  <a:pt x="23939" y="84005"/>
                </a:lnTo>
                <a:lnTo>
                  <a:pt x="23103" y="86166"/>
                </a:lnTo>
                <a:lnTo>
                  <a:pt x="21761" y="91544"/>
                </a:lnTo>
                <a:lnTo>
                  <a:pt x="20857" y="91986"/>
                </a:lnTo>
                <a:lnTo>
                  <a:pt x="17737" y="92476"/>
                </a:lnTo>
                <a:lnTo>
                  <a:pt x="15309" y="92752"/>
                </a:lnTo>
                <a:lnTo>
                  <a:pt x="14969" y="93585"/>
                </a:lnTo>
                <a:lnTo>
                  <a:pt x="14590" y="96626"/>
                </a:lnTo>
                <a:lnTo>
                  <a:pt x="15283" y="97755"/>
                </a:lnTo>
                <a:lnTo>
                  <a:pt x="16539" y="98507"/>
                </a:lnTo>
                <a:lnTo>
                  <a:pt x="20465" y="99715"/>
                </a:lnTo>
                <a:lnTo>
                  <a:pt x="23118" y="99880"/>
                </a:lnTo>
                <a:lnTo>
                  <a:pt x="24938" y="99924"/>
                </a:lnTo>
                <a:lnTo>
                  <a:pt x="26149" y="99159"/>
                </a:lnTo>
                <a:lnTo>
                  <a:pt x="26958" y="97856"/>
                </a:lnTo>
                <a:lnTo>
                  <a:pt x="27497" y="96194"/>
                </a:lnTo>
                <a:lnTo>
                  <a:pt x="29443" y="95085"/>
                </a:lnTo>
                <a:lnTo>
                  <a:pt x="32329" y="94346"/>
                </a:lnTo>
                <a:lnTo>
                  <a:pt x="35839" y="93853"/>
                </a:lnTo>
                <a:lnTo>
                  <a:pt x="38975" y="93525"/>
                </a:lnTo>
                <a:lnTo>
                  <a:pt x="41858" y="93306"/>
                </a:lnTo>
                <a:lnTo>
                  <a:pt x="44574" y="93160"/>
                </a:lnTo>
                <a:lnTo>
                  <a:pt x="51825" y="92998"/>
                </a:lnTo>
                <a:lnTo>
                  <a:pt x="55981" y="92955"/>
                </a:lnTo>
                <a:lnTo>
                  <a:pt x="60339" y="92132"/>
                </a:lnTo>
                <a:lnTo>
                  <a:pt x="64832" y="90790"/>
                </a:lnTo>
                <a:lnTo>
                  <a:pt x="69415" y="89102"/>
                </a:lnTo>
                <a:lnTo>
                  <a:pt x="73264" y="87976"/>
                </a:lnTo>
                <a:lnTo>
                  <a:pt x="76625" y="87225"/>
                </a:lnTo>
                <a:lnTo>
                  <a:pt x="79657" y="86725"/>
                </a:lnTo>
                <a:lnTo>
                  <a:pt x="83268" y="85598"/>
                </a:lnTo>
                <a:lnTo>
                  <a:pt x="87261" y="84053"/>
                </a:lnTo>
                <a:lnTo>
                  <a:pt x="91513" y="82229"/>
                </a:lnTo>
                <a:lnTo>
                  <a:pt x="95140" y="81013"/>
                </a:lnTo>
                <a:lnTo>
                  <a:pt x="98351" y="80202"/>
                </a:lnTo>
                <a:lnTo>
                  <a:pt x="101287" y="79661"/>
                </a:lnTo>
                <a:lnTo>
                  <a:pt x="104037" y="78508"/>
                </a:lnTo>
                <a:lnTo>
                  <a:pt x="106665" y="76945"/>
                </a:lnTo>
                <a:lnTo>
                  <a:pt x="109209" y="75109"/>
                </a:lnTo>
                <a:lnTo>
                  <a:pt x="111700" y="73885"/>
                </a:lnTo>
                <a:lnTo>
                  <a:pt x="114154" y="73069"/>
                </a:lnTo>
                <a:lnTo>
                  <a:pt x="116583" y="72525"/>
                </a:lnTo>
                <a:lnTo>
                  <a:pt x="118997" y="72162"/>
                </a:lnTo>
                <a:lnTo>
                  <a:pt x="121401" y="71920"/>
                </a:lnTo>
                <a:lnTo>
                  <a:pt x="123796" y="71759"/>
                </a:lnTo>
                <a:lnTo>
                  <a:pt x="126187" y="71652"/>
                </a:lnTo>
                <a:lnTo>
                  <a:pt x="135731" y="714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35"/>
          <p:cNvSpPr/>
          <p:nvPr/>
        </p:nvSpPr>
        <p:spPr>
          <a:xfrm>
            <a:off x="7958137" y="1278731"/>
            <a:ext cx="221100" cy="192882"/>
          </a:xfrm>
          <a:custGeom>
            <a:avLst/>
            <a:gdLst/>
            <a:ahLst/>
            <a:cxnLst/>
            <a:rect l="0" t="0" r="0" b="0"/>
            <a:pathLst>
              <a:path w="221100" h="192882">
                <a:moveTo>
                  <a:pt x="200025" y="0"/>
                </a:moveTo>
                <a:lnTo>
                  <a:pt x="190082" y="0"/>
                </a:lnTo>
                <a:lnTo>
                  <a:pt x="187840" y="794"/>
                </a:lnTo>
                <a:lnTo>
                  <a:pt x="183232" y="3792"/>
                </a:lnTo>
                <a:lnTo>
                  <a:pt x="176423" y="5654"/>
                </a:lnTo>
                <a:lnTo>
                  <a:pt x="172383" y="6150"/>
                </a:lnTo>
                <a:lnTo>
                  <a:pt x="168103" y="7275"/>
                </a:lnTo>
                <a:lnTo>
                  <a:pt x="163663" y="8819"/>
                </a:lnTo>
                <a:lnTo>
                  <a:pt x="159115" y="10642"/>
                </a:lnTo>
                <a:lnTo>
                  <a:pt x="154496" y="11857"/>
                </a:lnTo>
                <a:lnTo>
                  <a:pt x="149829" y="12667"/>
                </a:lnTo>
                <a:lnTo>
                  <a:pt x="145129" y="13207"/>
                </a:lnTo>
                <a:lnTo>
                  <a:pt x="139616" y="13567"/>
                </a:lnTo>
                <a:lnTo>
                  <a:pt x="133558" y="13807"/>
                </a:lnTo>
                <a:lnTo>
                  <a:pt x="127139" y="13967"/>
                </a:lnTo>
                <a:lnTo>
                  <a:pt x="121272" y="14868"/>
                </a:lnTo>
                <a:lnTo>
                  <a:pt x="115773" y="16262"/>
                </a:lnTo>
                <a:lnTo>
                  <a:pt x="110520" y="17985"/>
                </a:lnTo>
                <a:lnTo>
                  <a:pt x="105429" y="19133"/>
                </a:lnTo>
                <a:lnTo>
                  <a:pt x="100450" y="19899"/>
                </a:lnTo>
                <a:lnTo>
                  <a:pt x="95541" y="20410"/>
                </a:lnTo>
                <a:lnTo>
                  <a:pt x="90681" y="20750"/>
                </a:lnTo>
                <a:lnTo>
                  <a:pt x="85854" y="20977"/>
                </a:lnTo>
                <a:lnTo>
                  <a:pt x="76257" y="21229"/>
                </a:lnTo>
                <a:lnTo>
                  <a:pt x="41894" y="21423"/>
                </a:lnTo>
                <a:lnTo>
                  <a:pt x="39042" y="20632"/>
                </a:lnTo>
                <a:lnTo>
                  <a:pt x="33756" y="17636"/>
                </a:lnTo>
                <a:lnTo>
                  <a:pt x="30442" y="16520"/>
                </a:lnTo>
                <a:lnTo>
                  <a:pt x="26644" y="15776"/>
                </a:lnTo>
                <a:lnTo>
                  <a:pt x="16728" y="14581"/>
                </a:lnTo>
                <a:lnTo>
                  <a:pt x="9860" y="14345"/>
                </a:lnTo>
                <a:lnTo>
                  <a:pt x="7153" y="14287"/>
                </a:lnTo>
                <a:lnTo>
                  <a:pt x="7144" y="38198"/>
                </a:lnTo>
                <a:lnTo>
                  <a:pt x="6350" y="40546"/>
                </a:lnTo>
                <a:lnTo>
                  <a:pt x="3351" y="45273"/>
                </a:lnTo>
                <a:lnTo>
                  <a:pt x="1490" y="50019"/>
                </a:lnTo>
                <a:lnTo>
                  <a:pt x="662" y="55568"/>
                </a:lnTo>
                <a:lnTo>
                  <a:pt x="441" y="59270"/>
                </a:lnTo>
                <a:lnTo>
                  <a:pt x="196" y="66823"/>
                </a:lnTo>
                <a:lnTo>
                  <a:pt x="40" y="78140"/>
                </a:lnTo>
                <a:lnTo>
                  <a:pt x="0" y="110530"/>
                </a:lnTo>
                <a:lnTo>
                  <a:pt x="794" y="111786"/>
                </a:lnTo>
                <a:lnTo>
                  <a:pt x="2116" y="112624"/>
                </a:lnTo>
                <a:lnTo>
                  <a:pt x="6850" y="114202"/>
                </a:lnTo>
                <a:lnTo>
                  <a:pt x="10849" y="114271"/>
                </a:lnTo>
                <a:lnTo>
                  <a:pt x="12789" y="113487"/>
                </a:lnTo>
                <a:lnTo>
                  <a:pt x="17062" y="110499"/>
                </a:lnTo>
                <a:lnTo>
                  <a:pt x="20105" y="109385"/>
                </a:lnTo>
                <a:lnTo>
                  <a:pt x="23722" y="108642"/>
                </a:lnTo>
                <a:lnTo>
                  <a:pt x="27722" y="108147"/>
                </a:lnTo>
                <a:lnTo>
                  <a:pt x="31181" y="107023"/>
                </a:lnTo>
                <a:lnTo>
                  <a:pt x="37141" y="103657"/>
                </a:lnTo>
                <a:lnTo>
                  <a:pt x="40636" y="101648"/>
                </a:lnTo>
                <a:lnTo>
                  <a:pt x="48752" y="97300"/>
                </a:lnTo>
                <a:lnTo>
                  <a:pt x="62246" y="90389"/>
                </a:lnTo>
                <a:lnTo>
                  <a:pt x="66897" y="88834"/>
                </a:lnTo>
                <a:lnTo>
                  <a:pt x="71586" y="87798"/>
                </a:lnTo>
                <a:lnTo>
                  <a:pt x="76299" y="87107"/>
                </a:lnTo>
                <a:lnTo>
                  <a:pt x="81821" y="85852"/>
                </a:lnTo>
                <a:lnTo>
                  <a:pt x="87886" y="84222"/>
                </a:lnTo>
                <a:lnTo>
                  <a:pt x="100973" y="80295"/>
                </a:lnTo>
                <a:lnTo>
                  <a:pt x="114727" y="75903"/>
                </a:lnTo>
                <a:lnTo>
                  <a:pt x="120934" y="74414"/>
                </a:lnTo>
                <a:lnTo>
                  <a:pt x="126660" y="73422"/>
                </a:lnTo>
                <a:lnTo>
                  <a:pt x="132065" y="72760"/>
                </a:lnTo>
                <a:lnTo>
                  <a:pt x="137257" y="72319"/>
                </a:lnTo>
                <a:lnTo>
                  <a:pt x="142304" y="72025"/>
                </a:lnTo>
                <a:lnTo>
                  <a:pt x="152147" y="71699"/>
                </a:lnTo>
                <a:lnTo>
                  <a:pt x="171400" y="71489"/>
                </a:lnTo>
                <a:lnTo>
                  <a:pt x="176179" y="71472"/>
                </a:lnTo>
                <a:lnTo>
                  <a:pt x="180159" y="72254"/>
                </a:lnTo>
                <a:lnTo>
                  <a:pt x="189553" y="76354"/>
                </a:lnTo>
                <a:lnTo>
                  <a:pt x="194842" y="77591"/>
                </a:lnTo>
                <a:lnTo>
                  <a:pt x="198157" y="78715"/>
                </a:lnTo>
                <a:lnTo>
                  <a:pt x="201955" y="80258"/>
                </a:lnTo>
                <a:lnTo>
                  <a:pt x="206073" y="82080"/>
                </a:lnTo>
                <a:lnTo>
                  <a:pt x="208821" y="84089"/>
                </a:lnTo>
                <a:lnTo>
                  <a:pt x="210651" y="86222"/>
                </a:lnTo>
                <a:lnTo>
                  <a:pt x="213478" y="90708"/>
                </a:lnTo>
                <a:lnTo>
                  <a:pt x="217381" y="95348"/>
                </a:lnTo>
                <a:lnTo>
                  <a:pt x="218740" y="98490"/>
                </a:lnTo>
                <a:lnTo>
                  <a:pt x="219645" y="102173"/>
                </a:lnTo>
                <a:lnTo>
                  <a:pt x="220249" y="106215"/>
                </a:lnTo>
                <a:lnTo>
                  <a:pt x="220652" y="109704"/>
                </a:lnTo>
                <a:lnTo>
                  <a:pt x="221099" y="115697"/>
                </a:lnTo>
                <a:lnTo>
                  <a:pt x="220424" y="118406"/>
                </a:lnTo>
                <a:lnTo>
                  <a:pt x="217558" y="123533"/>
                </a:lnTo>
                <a:lnTo>
                  <a:pt x="215682" y="126805"/>
                </a:lnTo>
                <a:lnTo>
                  <a:pt x="211482" y="134674"/>
                </a:lnTo>
                <a:lnTo>
                  <a:pt x="209250" y="138202"/>
                </a:lnTo>
                <a:lnTo>
                  <a:pt x="206969" y="141347"/>
                </a:lnTo>
                <a:lnTo>
                  <a:pt x="204655" y="144237"/>
                </a:lnTo>
                <a:lnTo>
                  <a:pt x="197849" y="149566"/>
                </a:lnTo>
                <a:lnTo>
                  <a:pt x="193811" y="152098"/>
                </a:lnTo>
                <a:lnTo>
                  <a:pt x="189533" y="155374"/>
                </a:lnTo>
                <a:lnTo>
                  <a:pt x="185093" y="159145"/>
                </a:lnTo>
                <a:lnTo>
                  <a:pt x="176719" y="166775"/>
                </a:lnTo>
                <a:lnTo>
                  <a:pt x="170352" y="172812"/>
                </a:lnTo>
                <a:lnTo>
                  <a:pt x="166750" y="175533"/>
                </a:lnTo>
                <a:lnTo>
                  <a:pt x="162760" y="178140"/>
                </a:lnTo>
                <a:lnTo>
                  <a:pt x="158514" y="180673"/>
                </a:lnTo>
                <a:lnTo>
                  <a:pt x="154094" y="182361"/>
                </a:lnTo>
                <a:lnTo>
                  <a:pt x="149561" y="183486"/>
                </a:lnTo>
                <a:lnTo>
                  <a:pt x="144952" y="184237"/>
                </a:lnTo>
                <a:lnTo>
                  <a:pt x="140291" y="185531"/>
                </a:lnTo>
                <a:lnTo>
                  <a:pt x="135595" y="187187"/>
                </a:lnTo>
                <a:lnTo>
                  <a:pt x="130878" y="189085"/>
                </a:lnTo>
                <a:lnTo>
                  <a:pt x="126146" y="190350"/>
                </a:lnTo>
                <a:lnTo>
                  <a:pt x="121403" y="191194"/>
                </a:lnTo>
                <a:lnTo>
                  <a:pt x="116655" y="191756"/>
                </a:lnTo>
                <a:lnTo>
                  <a:pt x="111901" y="192131"/>
                </a:lnTo>
                <a:lnTo>
                  <a:pt x="107144" y="192381"/>
                </a:lnTo>
                <a:lnTo>
                  <a:pt x="94982" y="192733"/>
                </a:lnTo>
                <a:lnTo>
                  <a:pt x="80448" y="192862"/>
                </a:lnTo>
                <a:lnTo>
                  <a:pt x="35719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36"/>
          <p:cNvSpPr/>
          <p:nvPr/>
        </p:nvSpPr>
        <p:spPr>
          <a:xfrm>
            <a:off x="3950493" y="2357437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14288"/>
                </a:moveTo>
                <a:lnTo>
                  <a:pt x="20585" y="14288"/>
                </a:lnTo>
                <a:lnTo>
                  <a:pt x="24836" y="13494"/>
                </a:lnTo>
                <a:lnTo>
                  <a:pt x="29258" y="12171"/>
                </a:lnTo>
                <a:lnTo>
                  <a:pt x="33793" y="10495"/>
                </a:lnTo>
                <a:lnTo>
                  <a:pt x="38404" y="9378"/>
                </a:lnTo>
                <a:lnTo>
                  <a:pt x="43065" y="8633"/>
                </a:lnTo>
                <a:lnTo>
                  <a:pt x="47760" y="8137"/>
                </a:lnTo>
                <a:lnTo>
                  <a:pt x="53271" y="7806"/>
                </a:lnTo>
                <a:lnTo>
                  <a:pt x="65745" y="7438"/>
                </a:lnTo>
                <a:lnTo>
                  <a:pt x="82363" y="7231"/>
                </a:lnTo>
                <a:lnTo>
                  <a:pt x="88246" y="6408"/>
                </a:lnTo>
                <a:lnTo>
                  <a:pt x="94550" y="5066"/>
                </a:lnTo>
                <a:lnTo>
                  <a:pt x="101133" y="3377"/>
                </a:lnTo>
                <a:lnTo>
                  <a:pt x="107110" y="2251"/>
                </a:lnTo>
                <a:lnTo>
                  <a:pt x="112682" y="1501"/>
                </a:lnTo>
                <a:lnTo>
                  <a:pt x="117983" y="1001"/>
                </a:lnTo>
                <a:lnTo>
                  <a:pt x="123900" y="667"/>
                </a:lnTo>
                <a:lnTo>
                  <a:pt x="136823" y="296"/>
                </a:lnTo>
                <a:lnTo>
                  <a:pt x="168747" y="26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37"/>
          <p:cNvSpPr/>
          <p:nvPr/>
        </p:nvSpPr>
        <p:spPr>
          <a:xfrm>
            <a:off x="3900487" y="2443162"/>
            <a:ext cx="200026" cy="14199"/>
          </a:xfrm>
          <a:custGeom>
            <a:avLst/>
            <a:gdLst/>
            <a:ahLst/>
            <a:cxnLst/>
            <a:rect l="0" t="0" r="0" b="0"/>
            <a:pathLst>
              <a:path w="200026" h="14199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7276" y="7741"/>
                </a:lnTo>
                <a:lnTo>
                  <a:pt x="8819" y="9130"/>
                </a:lnTo>
                <a:lnTo>
                  <a:pt x="10642" y="10849"/>
                </a:lnTo>
                <a:lnTo>
                  <a:pt x="12651" y="11995"/>
                </a:lnTo>
                <a:lnTo>
                  <a:pt x="14784" y="12759"/>
                </a:lnTo>
                <a:lnTo>
                  <a:pt x="17000" y="13269"/>
                </a:lnTo>
                <a:lnTo>
                  <a:pt x="19271" y="13608"/>
                </a:lnTo>
                <a:lnTo>
                  <a:pt x="23911" y="13986"/>
                </a:lnTo>
                <a:lnTo>
                  <a:pt x="30735" y="14153"/>
                </a:lnTo>
                <a:lnTo>
                  <a:pt x="34778" y="14198"/>
                </a:lnTo>
                <a:lnTo>
                  <a:pt x="39060" y="13434"/>
                </a:lnTo>
                <a:lnTo>
                  <a:pt x="43503" y="12131"/>
                </a:lnTo>
                <a:lnTo>
                  <a:pt x="48052" y="10469"/>
                </a:lnTo>
                <a:lnTo>
                  <a:pt x="53466" y="9360"/>
                </a:lnTo>
                <a:lnTo>
                  <a:pt x="59456" y="8621"/>
                </a:lnTo>
                <a:lnTo>
                  <a:pt x="65832" y="8129"/>
                </a:lnTo>
                <a:lnTo>
                  <a:pt x="71669" y="7801"/>
                </a:lnTo>
                <a:lnTo>
                  <a:pt x="82388" y="7436"/>
                </a:lnTo>
                <a:lnTo>
                  <a:pt x="87469" y="6545"/>
                </a:lnTo>
                <a:lnTo>
                  <a:pt x="92444" y="5157"/>
                </a:lnTo>
                <a:lnTo>
                  <a:pt x="97348" y="3438"/>
                </a:lnTo>
                <a:lnTo>
                  <a:pt x="102205" y="2292"/>
                </a:lnTo>
                <a:lnTo>
                  <a:pt x="107030" y="1528"/>
                </a:lnTo>
                <a:lnTo>
                  <a:pt x="111835" y="1019"/>
                </a:lnTo>
                <a:lnTo>
                  <a:pt x="116625" y="679"/>
                </a:lnTo>
                <a:lnTo>
                  <a:pt x="121407" y="453"/>
                </a:lnTo>
                <a:lnTo>
                  <a:pt x="130952" y="201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38"/>
          <p:cNvSpPr/>
          <p:nvPr/>
        </p:nvSpPr>
        <p:spPr>
          <a:xfrm>
            <a:off x="4329112" y="2314575"/>
            <a:ext cx="235745" cy="200026"/>
          </a:xfrm>
          <a:custGeom>
            <a:avLst/>
            <a:gdLst/>
            <a:ahLst/>
            <a:cxnLst/>
            <a:rect l="0" t="0" r="0" b="0"/>
            <a:pathLst>
              <a:path w="235745" h="200026">
                <a:moveTo>
                  <a:pt x="0" y="0"/>
                </a:moveTo>
                <a:lnTo>
                  <a:pt x="6151" y="6150"/>
                </a:lnTo>
                <a:lnTo>
                  <a:pt x="6703" y="8819"/>
                </a:lnTo>
                <a:lnTo>
                  <a:pt x="6850" y="10641"/>
                </a:lnTo>
                <a:lnTo>
                  <a:pt x="7741" y="11857"/>
                </a:lnTo>
                <a:lnTo>
                  <a:pt x="9130" y="12667"/>
                </a:lnTo>
                <a:lnTo>
                  <a:pt x="10849" y="13207"/>
                </a:lnTo>
                <a:lnTo>
                  <a:pt x="14876" y="15924"/>
                </a:lnTo>
                <a:lnTo>
                  <a:pt x="17061" y="17759"/>
                </a:lnTo>
                <a:lnTo>
                  <a:pt x="19311" y="18983"/>
                </a:lnTo>
                <a:lnTo>
                  <a:pt x="26272" y="21499"/>
                </a:lnTo>
                <a:lnTo>
                  <a:pt x="33360" y="26919"/>
                </a:lnTo>
                <a:lnTo>
                  <a:pt x="38110" y="31278"/>
                </a:lnTo>
                <a:lnTo>
                  <a:pt x="44984" y="35862"/>
                </a:lnTo>
                <a:lnTo>
                  <a:pt x="49039" y="38195"/>
                </a:lnTo>
                <a:lnTo>
                  <a:pt x="55662" y="42904"/>
                </a:lnTo>
                <a:lnTo>
                  <a:pt x="61251" y="47643"/>
                </a:lnTo>
                <a:lnTo>
                  <a:pt x="66381" y="52395"/>
                </a:lnTo>
                <a:lnTo>
                  <a:pt x="73732" y="59533"/>
                </a:lnTo>
                <a:lnTo>
                  <a:pt x="94249" y="79969"/>
                </a:lnTo>
                <a:lnTo>
                  <a:pt x="97758" y="82681"/>
                </a:lnTo>
                <a:lnTo>
                  <a:pt x="101684" y="85283"/>
                </a:lnTo>
                <a:lnTo>
                  <a:pt x="105890" y="87812"/>
                </a:lnTo>
                <a:lnTo>
                  <a:pt x="109487" y="91085"/>
                </a:lnTo>
                <a:lnTo>
                  <a:pt x="112679" y="94854"/>
                </a:lnTo>
                <a:lnTo>
                  <a:pt x="115601" y="98955"/>
                </a:lnTo>
                <a:lnTo>
                  <a:pt x="119136" y="102482"/>
                </a:lnTo>
                <a:lnTo>
                  <a:pt x="123080" y="105628"/>
                </a:lnTo>
                <a:lnTo>
                  <a:pt x="127297" y="108518"/>
                </a:lnTo>
                <a:lnTo>
                  <a:pt x="130902" y="112033"/>
                </a:lnTo>
                <a:lnTo>
                  <a:pt x="134100" y="115963"/>
                </a:lnTo>
                <a:lnTo>
                  <a:pt x="137025" y="120171"/>
                </a:lnTo>
                <a:lnTo>
                  <a:pt x="139769" y="123770"/>
                </a:lnTo>
                <a:lnTo>
                  <a:pt x="144934" y="129886"/>
                </a:lnTo>
                <a:lnTo>
                  <a:pt x="148217" y="133422"/>
                </a:lnTo>
                <a:lnTo>
                  <a:pt x="162775" y="148386"/>
                </a:lnTo>
                <a:lnTo>
                  <a:pt x="173529" y="159221"/>
                </a:lnTo>
                <a:lnTo>
                  <a:pt x="180576" y="164163"/>
                </a:lnTo>
                <a:lnTo>
                  <a:pt x="184677" y="166592"/>
                </a:lnTo>
                <a:lnTo>
                  <a:pt x="191352" y="171407"/>
                </a:lnTo>
                <a:lnTo>
                  <a:pt x="196964" y="176193"/>
                </a:lnTo>
                <a:lnTo>
                  <a:pt x="202104" y="180966"/>
                </a:lnTo>
                <a:lnTo>
                  <a:pt x="209460" y="188116"/>
                </a:lnTo>
                <a:lnTo>
                  <a:pt x="211872" y="189704"/>
                </a:lnTo>
                <a:lnTo>
                  <a:pt x="218264" y="191940"/>
                </a:lnTo>
                <a:lnTo>
                  <a:pt x="220037" y="192462"/>
                </a:lnTo>
                <a:lnTo>
                  <a:pt x="224828" y="192757"/>
                </a:lnTo>
                <a:lnTo>
                  <a:pt x="226085" y="193592"/>
                </a:lnTo>
                <a:lnTo>
                  <a:pt x="226923" y="194942"/>
                </a:lnTo>
                <a:lnTo>
                  <a:pt x="227483" y="196636"/>
                </a:lnTo>
                <a:lnTo>
                  <a:pt x="228649" y="197766"/>
                </a:lnTo>
                <a:lnTo>
                  <a:pt x="230220" y="198519"/>
                </a:lnTo>
                <a:lnTo>
                  <a:pt x="235744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39"/>
          <p:cNvSpPr/>
          <p:nvPr/>
        </p:nvSpPr>
        <p:spPr>
          <a:xfrm>
            <a:off x="4357687" y="2314575"/>
            <a:ext cx="121445" cy="207169"/>
          </a:xfrm>
          <a:custGeom>
            <a:avLst/>
            <a:gdLst/>
            <a:ahLst/>
            <a:cxnLst/>
            <a:rect l="0" t="0" r="0" b="0"/>
            <a:pathLst>
              <a:path w="121445" h="207169">
                <a:moveTo>
                  <a:pt x="121444" y="0"/>
                </a:moveTo>
                <a:lnTo>
                  <a:pt x="115293" y="12301"/>
                </a:lnTo>
                <a:lnTo>
                  <a:pt x="112625" y="15521"/>
                </a:lnTo>
                <a:lnTo>
                  <a:pt x="110802" y="17491"/>
                </a:lnTo>
                <a:lnTo>
                  <a:pt x="100652" y="27848"/>
                </a:lnTo>
                <a:lnTo>
                  <a:pt x="97264" y="32059"/>
                </a:lnTo>
                <a:lnTo>
                  <a:pt x="94211" y="36454"/>
                </a:lnTo>
                <a:lnTo>
                  <a:pt x="91382" y="40971"/>
                </a:lnTo>
                <a:lnTo>
                  <a:pt x="88703" y="45570"/>
                </a:lnTo>
                <a:lnTo>
                  <a:pt x="86123" y="50224"/>
                </a:lnTo>
                <a:lnTo>
                  <a:pt x="83609" y="54914"/>
                </a:lnTo>
                <a:lnTo>
                  <a:pt x="80345" y="59628"/>
                </a:lnTo>
                <a:lnTo>
                  <a:pt x="76583" y="64358"/>
                </a:lnTo>
                <a:lnTo>
                  <a:pt x="72486" y="69099"/>
                </a:lnTo>
                <a:lnTo>
                  <a:pt x="68962" y="73847"/>
                </a:lnTo>
                <a:lnTo>
                  <a:pt x="65818" y="78600"/>
                </a:lnTo>
                <a:lnTo>
                  <a:pt x="62929" y="83356"/>
                </a:lnTo>
                <a:lnTo>
                  <a:pt x="60209" y="88908"/>
                </a:lnTo>
                <a:lnTo>
                  <a:pt x="57602" y="94991"/>
                </a:lnTo>
                <a:lnTo>
                  <a:pt x="55070" y="101427"/>
                </a:lnTo>
                <a:lnTo>
                  <a:pt x="51795" y="107305"/>
                </a:lnTo>
                <a:lnTo>
                  <a:pt x="48023" y="112812"/>
                </a:lnTo>
                <a:lnTo>
                  <a:pt x="43922" y="118070"/>
                </a:lnTo>
                <a:lnTo>
                  <a:pt x="41187" y="123163"/>
                </a:lnTo>
                <a:lnTo>
                  <a:pt x="39365" y="128146"/>
                </a:lnTo>
                <a:lnTo>
                  <a:pt x="38150" y="133056"/>
                </a:lnTo>
                <a:lnTo>
                  <a:pt x="36545" y="137916"/>
                </a:lnTo>
                <a:lnTo>
                  <a:pt x="34682" y="142744"/>
                </a:lnTo>
                <a:lnTo>
                  <a:pt x="32646" y="147550"/>
                </a:lnTo>
                <a:lnTo>
                  <a:pt x="30496" y="151548"/>
                </a:lnTo>
                <a:lnTo>
                  <a:pt x="28268" y="155007"/>
                </a:lnTo>
                <a:lnTo>
                  <a:pt x="25989" y="158107"/>
                </a:lnTo>
                <a:lnTo>
                  <a:pt x="23676" y="161760"/>
                </a:lnTo>
                <a:lnTo>
                  <a:pt x="21341" y="165784"/>
                </a:lnTo>
                <a:lnTo>
                  <a:pt x="18989" y="170054"/>
                </a:lnTo>
                <a:lnTo>
                  <a:pt x="16628" y="173694"/>
                </a:lnTo>
                <a:lnTo>
                  <a:pt x="14260" y="176915"/>
                </a:lnTo>
                <a:lnTo>
                  <a:pt x="11888" y="179855"/>
                </a:lnTo>
                <a:lnTo>
                  <a:pt x="9513" y="182610"/>
                </a:lnTo>
                <a:lnTo>
                  <a:pt x="7136" y="185240"/>
                </a:lnTo>
                <a:lnTo>
                  <a:pt x="4757" y="187787"/>
                </a:lnTo>
                <a:lnTo>
                  <a:pt x="3172" y="190278"/>
                </a:lnTo>
                <a:lnTo>
                  <a:pt x="1410" y="195164"/>
                </a:lnTo>
                <a:lnTo>
                  <a:pt x="627" y="199981"/>
                </a:lnTo>
                <a:lnTo>
                  <a:pt x="0" y="20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40"/>
          <p:cNvSpPr/>
          <p:nvPr/>
        </p:nvSpPr>
        <p:spPr>
          <a:xfrm>
            <a:off x="4579143" y="2207427"/>
            <a:ext cx="164181" cy="135724"/>
          </a:xfrm>
          <a:custGeom>
            <a:avLst/>
            <a:gdLst/>
            <a:ahLst/>
            <a:cxnLst/>
            <a:rect l="0" t="0" r="0" b="0"/>
            <a:pathLst>
              <a:path w="164181" h="135724">
                <a:moveTo>
                  <a:pt x="0" y="21423"/>
                </a:moveTo>
                <a:lnTo>
                  <a:pt x="6151" y="15272"/>
                </a:lnTo>
                <a:lnTo>
                  <a:pt x="8819" y="14720"/>
                </a:lnTo>
                <a:lnTo>
                  <a:pt x="10642" y="14573"/>
                </a:lnTo>
                <a:lnTo>
                  <a:pt x="12651" y="13681"/>
                </a:lnTo>
                <a:lnTo>
                  <a:pt x="17000" y="10574"/>
                </a:lnTo>
                <a:lnTo>
                  <a:pt x="19271" y="9427"/>
                </a:lnTo>
                <a:lnTo>
                  <a:pt x="23911" y="8154"/>
                </a:lnTo>
                <a:lnTo>
                  <a:pt x="27053" y="7020"/>
                </a:lnTo>
                <a:lnTo>
                  <a:pt x="30736" y="5471"/>
                </a:lnTo>
                <a:lnTo>
                  <a:pt x="34778" y="3645"/>
                </a:lnTo>
                <a:lnTo>
                  <a:pt x="38267" y="2427"/>
                </a:lnTo>
                <a:lnTo>
                  <a:pt x="41386" y="1615"/>
                </a:lnTo>
                <a:lnTo>
                  <a:pt x="44260" y="1074"/>
                </a:lnTo>
                <a:lnTo>
                  <a:pt x="47763" y="713"/>
                </a:lnTo>
                <a:lnTo>
                  <a:pt x="51685" y="472"/>
                </a:lnTo>
                <a:lnTo>
                  <a:pt x="60278" y="205"/>
                </a:lnTo>
                <a:lnTo>
                  <a:pt x="85142" y="4"/>
                </a:lnTo>
                <a:lnTo>
                  <a:pt x="87718" y="0"/>
                </a:lnTo>
                <a:lnTo>
                  <a:pt x="90228" y="791"/>
                </a:lnTo>
                <a:lnTo>
                  <a:pt x="95135" y="3786"/>
                </a:lnTo>
                <a:lnTo>
                  <a:pt x="98568" y="6143"/>
                </a:lnTo>
                <a:lnTo>
                  <a:pt x="99049" y="7267"/>
                </a:lnTo>
                <a:lnTo>
                  <a:pt x="99584" y="10633"/>
                </a:lnTo>
                <a:lnTo>
                  <a:pt x="99823" y="14775"/>
                </a:lnTo>
                <a:lnTo>
                  <a:pt x="99886" y="16991"/>
                </a:lnTo>
                <a:lnTo>
                  <a:pt x="99135" y="20056"/>
                </a:lnTo>
                <a:lnTo>
                  <a:pt x="97840" y="23686"/>
                </a:lnTo>
                <a:lnTo>
                  <a:pt x="96183" y="27694"/>
                </a:lnTo>
                <a:lnTo>
                  <a:pt x="94284" y="31160"/>
                </a:lnTo>
                <a:lnTo>
                  <a:pt x="92225" y="34264"/>
                </a:lnTo>
                <a:lnTo>
                  <a:pt x="90058" y="37127"/>
                </a:lnTo>
                <a:lnTo>
                  <a:pt x="87027" y="39830"/>
                </a:lnTo>
                <a:lnTo>
                  <a:pt x="83418" y="42425"/>
                </a:lnTo>
                <a:lnTo>
                  <a:pt x="79425" y="44950"/>
                </a:lnTo>
                <a:lnTo>
                  <a:pt x="75968" y="47426"/>
                </a:lnTo>
                <a:lnTo>
                  <a:pt x="72871" y="49871"/>
                </a:lnTo>
                <a:lnTo>
                  <a:pt x="70012" y="52294"/>
                </a:lnTo>
                <a:lnTo>
                  <a:pt x="68106" y="54704"/>
                </a:lnTo>
                <a:lnTo>
                  <a:pt x="66836" y="57104"/>
                </a:lnTo>
                <a:lnTo>
                  <a:pt x="65988" y="59498"/>
                </a:lnTo>
                <a:lnTo>
                  <a:pt x="64630" y="61093"/>
                </a:lnTo>
                <a:lnTo>
                  <a:pt x="62931" y="62157"/>
                </a:lnTo>
                <a:lnTo>
                  <a:pt x="61004" y="62866"/>
                </a:lnTo>
                <a:lnTo>
                  <a:pt x="56746" y="65771"/>
                </a:lnTo>
                <a:lnTo>
                  <a:pt x="51338" y="70311"/>
                </a:lnTo>
                <a:lnTo>
                  <a:pt x="48482" y="70932"/>
                </a:lnTo>
                <a:lnTo>
                  <a:pt x="42960" y="71420"/>
                </a:lnTo>
                <a:lnTo>
                  <a:pt x="46684" y="71426"/>
                </a:lnTo>
                <a:lnTo>
                  <a:pt x="48585" y="70633"/>
                </a:lnTo>
                <a:lnTo>
                  <a:pt x="52814" y="67636"/>
                </a:lnTo>
                <a:lnTo>
                  <a:pt x="55053" y="66519"/>
                </a:lnTo>
                <a:lnTo>
                  <a:pt x="59658" y="65278"/>
                </a:lnTo>
                <a:lnTo>
                  <a:pt x="64350" y="62610"/>
                </a:lnTo>
                <a:lnTo>
                  <a:pt x="66712" y="60787"/>
                </a:lnTo>
                <a:lnTo>
                  <a:pt x="70669" y="59572"/>
                </a:lnTo>
                <a:lnTo>
                  <a:pt x="75687" y="58761"/>
                </a:lnTo>
                <a:lnTo>
                  <a:pt x="81415" y="58221"/>
                </a:lnTo>
                <a:lnTo>
                  <a:pt x="86026" y="57068"/>
                </a:lnTo>
                <a:lnTo>
                  <a:pt x="89895" y="55505"/>
                </a:lnTo>
                <a:lnTo>
                  <a:pt x="93267" y="53669"/>
                </a:lnTo>
                <a:lnTo>
                  <a:pt x="97104" y="52445"/>
                </a:lnTo>
                <a:lnTo>
                  <a:pt x="101248" y="51629"/>
                </a:lnTo>
                <a:lnTo>
                  <a:pt x="105599" y="51085"/>
                </a:lnTo>
                <a:lnTo>
                  <a:pt x="110087" y="50723"/>
                </a:lnTo>
                <a:lnTo>
                  <a:pt x="114667" y="50481"/>
                </a:lnTo>
                <a:lnTo>
                  <a:pt x="119307" y="50320"/>
                </a:lnTo>
                <a:lnTo>
                  <a:pt x="123988" y="51006"/>
                </a:lnTo>
                <a:lnTo>
                  <a:pt x="128696" y="52257"/>
                </a:lnTo>
                <a:lnTo>
                  <a:pt x="133423" y="53885"/>
                </a:lnTo>
                <a:lnTo>
                  <a:pt x="137367" y="54971"/>
                </a:lnTo>
                <a:lnTo>
                  <a:pt x="140790" y="55694"/>
                </a:lnTo>
                <a:lnTo>
                  <a:pt x="143867" y="56177"/>
                </a:lnTo>
                <a:lnTo>
                  <a:pt x="146711" y="57292"/>
                </a:lnTo>
                <a:lnTo>
                  <a:pt x="149402" y="58829"/>
                </a:lnTo>
                <a:lnTo>
                  <a:pt x="151989" y="60648"/>
                </a:lnTo>
                <a:lnTo>
                  <a:pt x="156980" y="62668"/>
                </a:lnTo>
                <a:lnTo>
                  <a:pt x="159422" y="63207"/>
                </a:lnTo>
                <a:lnTo>
                  <a:pt x="161050" y="64360"/>
                </a:lnTo>
                <a:lnTo>
                  <a:pt x="162136" y="65923"/>
                </a:lnTo>
                <a:lnTo>
                  <a:pt x="162859" y="67758"/>
                </a:lnTo>
                <a:lnTo>
                  <a:pt x="163341" y="70569"/>
                </a:lnTo>
                <a:lnTo>
                  <a:pt x="163664" y="74031"/>
                </a:lnTo>
                <a:lnTo>
                  <a:pt x="164021" y="81316"/>
                </a:lnTo>
                <a:lnTo>
                  <a:pt x="164180" y="87200"/>
                </a:lnTo>
                <a:lnTo>
                  <a:pt x="163428" y="89881"/>
                </a:lnTo>
                <a:lnTo>
                  <a:pt x="162133" y="92461"/>
                </a:lnTo>
                <a:lnTo>
                  <a:pt x="160477" y="94976"/>
                </a:lnTo>
                <a:lnTo>
                  <a:pt x="158578" y="97445"/>
                </a:lnTo>
                <a:lnTo>
                  <a:pt x="156519" y="99886"/>
                </a:lnTo>
                <a:lnTo>
                  <a:pt x="154352" y="102306"/>
                </a:lnTo>
                <a:lnTo>
                  <a:pt x="151320" y="104714"/>
                </a:lnTo>
                <a:lnTo>
                  <a:pt x="147711" y="107113"/>
                </a:lnTo>
                <a:lnTo>
                  <a:pt x="143719" y="109505"/>
                </a:lnTo>
                <a:lnTo>
                  <a:pt x="140262" y="111894"/>
                </a:lnTo>
                <a:lnTo>
                  <a:pt x="137165" y="114281"/>
                </a:lnTo>
                <a:lnTo>
                  <a:pt x="134306" y="116666"/>
                </a:lnTo>
                <a:lnTo>
                  <a:pt x="130812" y="118256"/>
                </a:lnTo>
                <a:lnTo>
                  <a:pt x="126896" y="119315"/>
                </a:lnTo>
                <a:lnTo>
                  <a:pt x="122697" y="120022"/>
                </a:lnTo>
                <a:lnTo>
                  <a:pt x="119104" y="121287"/>
                </a:lnTo>
                <a:lnTo>
                  <a:pt x="115916" y="122924"/>
                </a:lnTo>
                <a:lnTo>
                  <a:pt x="112996" y="124809"/>
                </a:lnTo>
                <a:lnTo>
                  <a:pt x="110256" y="126859"/>
                </a:lnTo>
                <a:lnTo>
                  <a:pt x="107635" y="129020"/>
                </a:lnTo>
                <a:lnTo>
                  <a:pt x="105095" y="131254"/>
                </a:lnTo>
                <a:lnTo>
                  <a:pt x="101813" y="132744"/>
                </a:lnTo>
                <a:lnTo>
                  <a:pt x="98038" y="133737"/>
                </a:lnTo>
                <a:lnTo>
                  <a:pt x="93934" y="134399"/>
                </a:lnTo>
                <a:lnTo>
                  <a:pt x="89610" y="134840"/>
                </a:lnTo>
                <a:lnTo>
                  <a:pt x="85140" y="135134"/>
                </a:lnTo>
                <a:lnTo>
                  <a:pt x="76734" y="135461"/>
                </a:lnTo>
                <a:lnTo>
                  <a:pt x="67539" y="135645"/>
                </a:lnTo>
                <a:lnTo>
                  <a:pt x="42863" y="1357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41"/>
          <p:cNvSpPr/>
          <p:nvPr/>
        </p:nvSpPr>
        <p:spPr>
          <a:xfrm>
            <a:off x="4872037" y="2307431"/>
            <a:ext cx="57151" cy="164307"/>
          </a:xfrm>
          <a:custGeom>
            <a:avLst/>
            <a:gdLst/>
            <a:ahLst/>
            <a:cxnLst/>
            <a:rect l="0" t="0" r="0" b="0"/>
            <a:pathLst>
              <a:path w="57151" h="164307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8535" y="5703"/>
                </a:lnTo>
                <a:lnTo>
                  <a:pt x="11246" y="7771"/>
                </a:lnTo>
                <a:lnTo>
                  <a:pt x="14641" y="9943"/>
                </a:lnTo>
                <a:lnTo>
                  <a:pt x="16904" y="12185"/>
                </a:lnTo>
                <a:lnTo>
                  <a:pt x="18414" y="14473"/>
                </a:lnTo>
                <a:lnTo>
                  <a:pt x="19419" y="16792"/>
                </a:lnTo>
                <a:lnTo>
                  <a:pt x="22654" y="23603"/>
                </a:lnTo>
                <a:lnTo>
                  <a:pt x="24627" y="27641"/>
                </a:lnTo>
                <a:lnTo>
                  <a:pt x="26737" y="31128"/>
                </a:lnTo>
                <a:lnTo>
                  <a:pt x="28937" y="34245"/>
                </a:lnTo>
                <a:lnTo>
                  <a:pt x="31198" y="37118"/>
                </a:lnTo>
                <a:lnTo>
                  <a:pt x="32705" y="40620"/>
                </a:lnTo>
                <a:lnTo>
                  <a:pt x="33710" y="44542"/>
                </a:lnTo>
                <a:lnTo>
                  <a:pt x="34379" y="48745"/>
                </a:lnTo>
                <a:lnTo>
                  <a:pt x="35620" y="53134"/>
                </a:lnTo>
                <a:lnTo>
                  <a:pt x="37240" y="57648"/>
                </a:lnTo>
                <a:lnTo>
                  <a:pt x="39114" y="62244"/>
                </a:lnTo>
                <a:lnTo>
                  <a:pt x="41157" y="66896"/>
                </a:lnTo>
                <a:lnTo>
                  <a:pt x="45545" y="76298"/>
                </a:lnTo>
                <a:lnTo>
                  <a:pt x="47032" y="81028"/>
                </a:lnTo>
                <a:lnTo>
                  <a:pt x="48023" y="85769"/>
                </a:lnTo>
                <a:lnTo>
                  <a:pt x="48684" y="90516"/>
                </a:lnTo>
                <a:lnTo>
                  <a:pt x="49919" y="95269"/>
                </a:lnTo>
                <a:lnTo>
                  <a:pt x="51535" y="100025"/>
                </a:lnTo>
                <a:lnTo>
                  <a:pt x="53407" y="104783"/>
                </a:lnTo>
                <a:lnTo>
                  <a:pt x="54655" y="109543"/>
                </a:lnTo>
                <a:lnTo>
                  <a:pt x="55487" y="114304"/>
                </a:lnTo>
                <a:lnTo>
                  <a:pt x="56041" y="119065"/>
                </a:lnTo>
                <a:lnTo>
                  <a:pt x="56411" y="123033"/>
                </a:lnTo>
                <a:lnTo>
                  <a:pt x="56657" y="126472"/>
                </a:lnTo>
                <a:lnTo>
                  <a:pt x="56821" y="129558"/>
                </a:lnTo>
                <a:lnTo>
                  <a:pt x="57004" y="137221"/>
                </a:lnTo>
                <a:lnTo>
                  <a:pt x="57150" y="16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42"/>
          <p:cNvSpPr/>
          <p:nvPr/>
        </p:nvSpPr>
        <p:spPr>
          <a:xfrm>
            <a:off x="4814887" y="2364581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26943" y="28575"/>
                </a:lnTo>
                <a:lnTo>
                  <a:pt x="31456" y="27781"/>
                </a:lnTo>
                <a:lnTo>
                  <a:pt x="36052" y="26458"/>
                </a:lnTo>
                <a:lnTo>
                  <a:pt x="40703" y="24783"/>
                </a:lnTo>
                <a:lnTo>
                  <a:pt x="45392" y="23665"/>
                </a:lnTo>
                <a:lnTo>
                  <a:pt x="50105" y="22920"/>
                </a:lnTo>
                <a:lnTo>
                  <a:pt x="54835" y="22424"/>
                </a:lnTo>
                <a:lnTo>
                  <a:pt x="59575" y="22093"/>
                </a:lnTo>
                <a:lnTo>
                  <a:pt x="64323" y="21872"/>
                </a:lnTo>
                <a:lnTo>
                  <a:pt x="69076" y="21725"/>
                </a:lnTo>
                <a:lnTo>
                  <a:pt x="73832" y="20833"/>
                </a:lnTo>
                <a:lnTo>
                  <a:pt x="78590" y="19445"/>
                </a:lnTo>
                <a:lnTo>
                  <a:pt x="83350" y="17726"/>
                </a:lnTo>
                <a:lnTo>
                  <a:pt x="88904" y="16580"/>
                </a:lnTo>
                <a:lnTo>
                  <a:pt x="94988" y="15815"/>
                </a:lnTo>
                <a:lnTo>
                  <a:pt x="106511" y="14967"/>
                </a:lnTo>
                <a:lnTo>
                  <a:pt x="114278" y="14589"/>
                </a:lnTo>
                <a:lnTo>
                  <a:pt x="119048" y="13695"/>
                </a:lnTo>
                <a:lnTo>
                  <a:pt x="124609" y="12305"/>
                </a:lnTo>
                <a:lnTo>
                  <a:pt x="130698" y="10584"/>
                </a:lnTo>
                <a:lnTo>
                  <a:pt x="136344" y="9437"/>
                </a:lnTo>
                <a:lnTo>
                  <a:pt x="141696" y="8673"/>
                </a:lnTo>
                <a:lnTo>
                  <a:pt x="146852" y="8163"/>
                </a:lnTo>
                <a:lnTo>
                  <a:pt x="151876" y="7823"/>
                </a:lnTo>
                <a:lnTo>
                  <a:pt x="156813" y="7597"/>
                </a:lnTo>
                <a:lnTo>
                  <a:pt x="161692" y="7446"/>
                </a:lnTo>
                <a:lnTo>
                  <a:pt x="166532" y="6551"/>
                </a:lnTo>
                <a:lnTo>
                  <a:pt x="171347" y="5161"/>
                </a:lnTo>
                <a:lnTo>
                  <a:pt x="176144" y="3441"/>
                </a:lnTo>
                <a:lnTo>
                  <a:pt x="180135" y="2294"/>
                </a:lnTo>
                <a:lnTo>
                  <a:pt x="183590" y="1529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43"/>
          <p:cNvSpPr/>
          <p:nvPr/>
        </p:nvSpPr>
        <p:spPr>
          <a:xfrm>
            <a:off x="5103665" y="2278856"/>
            <a:ext cx="154136" cy="142876"/>
          </a:xfrm>
          <a:custGeom>
            <a:avLst/>
            <a:gdLst/>
            <a:ahLst/>
            <a:cxnLst/>
            <a:rect l="0" t="0" r="0" b="0"/>
            <a:pathLst>
              <a:path w="154136" h="142876">
                <a:moveTo>
                  <a:pt x="4116" y="0"/>
                </a:moveTo>
                <a:lnTo>
                  <a:pt x="0" y="0"/>
                </a:lnTo>
                <a:lnTo>
                  <a:pt x="3909" y="0"/>
                </a:lnTo>
                <a:lnTo>
                  <a:pt x="4055" y="3792"/>
                </a:lnTo>
                <a:lnTo>
                  <a:pt x="4098" y="6151"/>
                </a:lnTo>
                <a:lnTo>
                  <a:pt x="6224" y="8819"/>
                </a:lnTo>
                <a:lnTo>
                  <a:pt x="9815" y="12651"/>
                </a:lnTo>
                <a:lnTo>
                  <a:pt x="25602" y="28618"/>
                </a:lnTo>
                <a:lnTo>
                  <a:pt x="35083" y="38108"/>
                </a:lnTo>
                <a:lnTo>
                  <a:pt x="38254" y="40487"/>
                </a:lnTo>
                <a:lnTo>
                  <a:pt x="41956" y="42866"/>
                </a:lnTo>
                <a:lnTo>
                  <a:pt x="46012" y="45246"/>
                </a:lnTo>
                <a:lnTo>
                  <a:pt x="49509" y="47626"/>
                </a:lnTo>
                <a:lnTo>
                  <a:pt x="52634" y="50007"/>
                </a:lnTo>
                <a:lnTo>
                  <a:pt x="55511" y="52388"/>
                </a:lnTo>
                <a:lnTo>
                  <a:pt x="59017" y="55563"/>
                </a:lnTo>
                <a:lnTo>
                  <a:pt x="67146" y="63324"/>
                </a:lnTo>
                <a:lnTo>
                  <a:pt x="145579" y="141464"/>
                </a:lnTo>
                <a:lnTo>
                  <a:pt x="146844" y="141934"/>
                </a:lnTo>
                <a:lnTo>
                  <a:pt x="148480" y="142247"/>
                </a:lnTo>
                <a:lnTo>
                  <a:pt x="154135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4"/>
          <p:cNvSpPr/>
          <p:nvPr/>
        </p:nvSpPr>
        <p:spPr>
          <a:xfrm>
            <a:off x="5257800" y="242887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45"/>
          <p:cNvSpPr/>
          <p:nvPr/>
        </p:nvSpPr>
        <p:spPr>
          <a:xfrm>
            <a:off x="5086350" y="2286000"/>
            <a:ext cx="100013" cy="178594"/>
          </a:xfrm>
          <a:custGeom>
            <a:avLst/>
            <a:gdLst/>
            <a:ahLst/>
            <a:cxnLst/>
            <a:rect l="0" t="0" r="0" b="0"/>
            <a:pathLst>
              <a:path w="100013" h="178594">
                <a:moveTo>
                  <a:pt x="100012" y="0"/>
                </a:moveTo>
                <a:lnTo>
                  <a:pt x="93861" y="0"/>
                </a:lnTo>
                <a:lnTo>
                  <a:pt x="93530" y="793"/>
                </a:lnTo>
                <a:lnTo>
                  <a:pt x="93162" y="3792"/>
                </a:lnTo>
                <a:lnTo>
                  <a:pt x="92271" y="4909"/>
                </a:lnTo>
                <a:lnTo>
                  <a:pt x="90883" y="5654"/>
                </a:lnTo>
                <a:lnTo>
                  <a:pt x="89163" y="6150"/>
                </a:lnTo>
                <a:lnTo>
                  <a:pt x="87223" y="8069"/>
                </a:lnTo>
                <a:lnTo>
                  <a:pt x="85136" y="10935"/>
                </a:lnTo>
                <a:lnTo>
                  <a:pt x="82951" y="14434"/>
                </a:lnTo>
                <a:lnTo>
                  <a:pt x="80701" y="17560"/>
                </a:lnTo>
                <a:lnTo>
                  <a:pt x="78406" y="20438"/>
                </a:lnTo>
                <a:lnTo>
                  <a:pt x="76083" y="23150"/>
                </a:lnTo>
                <a:lnTo>
                  <a:pt x="73741" y="26546"/>
                </a:lnTo>
                <a:lnTo>
                  <a:pt x="71385" y="30397"/>
                </a:lnTo>
                <a:lnTo>
                  <a:pt x="69022" y="34552"/>
                </a:lnTo>
                <a:lnTo>
                  <a:pt x="64278" y="43402"/>
                </a:lnTo>
                <a:lnTo>
                  <a:pt x="61902" y="47984"/>
                </a:lnTo>
                <a:lnTo>
                  <a:pt x="58730" y="52627"/>
                </a:lnTo>
                <a:lnTo>
                  <a:pt x="55028" y="57310"/>
                </a:lnTo>
                <a:lnTo>
                  <a:pt x="50973" y="62019"/>
                </a:lnTo>
                <a:lnTo>
                  <a:pt x="47476" y="67539"/>
                </a:lnTo>
                <a:lnTo>
                  <a:pt x="44350" y="73601"/>
                </a:lnTo>
                <a:lnTo>
                  <a:pt x="38761" y="85893"/>
                </a:lnTo>
                <a:lnTo>
                  <a:pt x="31152" y="101737"/>
                </a:lnTo>
                <a:lnTo>
                  <a:pt x="19075" y="126120"/>
                </a:lnTo>
                <a:lnTo>
                  <a:pt x="17479" y="130911"/>
                </a:lnTo>
                <a:lnTo>
                  <a:pt x="16415" y="135692"/>
                </a:lnTo>
                <a:lnTo>
                  <a:pt x="15706" y="140468"/>
                </a:lnTo>
                <a:lnTo>
                  <a:pt x="14439" y="144445"/>
                </a:lnTo>
                <a:lnTo>
                  <a:pt x="12801" y="147890"/>
                </a:lnTo>
                <a:lnTo>
                  <a:pt x="10915" y="150981"/>
                </a:lnTo>
                <a:lnTo>
                  <a:pt x="8820" y="156531"/>
                </a:lnTo>
                <a:lnTo>
                  <a:pt x="8261" y="159123"/>
                </a:lnTo>
                <a:lnTo>
                  <a:pt x="5524" y="164119"/>
                </a:lnTo>
                <a:lnTo>
                  <a:pt x="1091" y="170002"/>
                </a:lnTo>
                <a:lnTo>
                  <a:pt x="484" y="172923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46"/>
          <p:cNvSpPr/>
          <p:nvPr/>
        </p:nvSpPr>
        <p:spPr>
          <a:xfrm>
            <a:off x="5250656" y="2200597"/>
            <a:ext cx="185738" cy="121032"/>
          </a:xfrm>
          <a:custGeom>
            <a:avLst/>
            <a:gdLst/>
            <a:ahLst/>
            <a:cxnLst/>
            <a:rect l="0" t="0" r="0" b="0"/>
            <a:pathLst>
              <a:path w="185738" h="121032">
                <a:moveTo>
                  <a:pt x="0" y="28253"/>
                </a:moveTo>
                <a:lnTo>
                  <a:pt x="3792" y="24460"/>
                </a:lnTo>
                <a:lnTo>
                  <a:pt x="5703" y="23343"/>
                </a:lnTo>
                <a:lnTo>
                  <a:pt x="9943" y="22102"/>
                </a:lnTo>
                <a:lnTo>
                  <a:pt x="14473" y="19433"/>
                </a:lnTo>
                <a:lnTo>
                  <a:pt x="16793" y="17611"/>
                </a:lnTo>
                <a:lnTo>
                  <a:pt x="19132" y="16395"/>
                </a:lnTo>
                <a:lnTo>
                  <a:pt x="23849" y="15045"/>
                </a:lnTo>
                <a:lnTo>
                  <a:pt x="27012" y="13891"/>
                </a:lnTo>
                <a:lnTo>
                  <a:pt x="30708" y="12328"/>
                </a:lnTo>
                <a:lnTo>
                  <a:pt x="34759" y="10493"/>
                </a:lnTo>
                <a:lnTo>
                  <a:pt x="38254" y="9269"/>
                </a:lnTo>
                <a:lnTo>
                  <a:pt x="41377" y="8453"/>
                </a:lnTo>
                <a:lnTo>
                  <a:pt x="44254" y="7909"/>
                </a:lnTo>
                <a:lnTo>
                  <a:pt x="47759" y="6753"/>
                </a:lnTo>
                <a:lnTo>
                  <a:pt x="51683" y="5188"/>
                </a:lnTo>
                <a:lnTo>
                  <a:pt x="55887" y="3351"/>
                </a:lnTo>
                <a:lnTo>
                  <a:pt x="59483" y="2127"/>
                </a:lnTo>
                <a:lnTo>
                  <a:pt x="62674" y="1310"/>
                </a:lnTo>
                <a:lnTo>
                  <a:pt x="68336" y="403"/>
                </a:lnTo>
                <a:lnTo>
                  <a:pt x="73499" y="0"/>
                </a:lnTo>
                <a:lnTo>
                  <a:pt x="75987" y="686"/>
                </a:lnTo>
                <a:lnTo>
                  <a:pt x="80868" y="3565"/>
                </a:lnTo>
                <a:lnTo>
                  <a:pt x="85683" y="5374"/>
                </a:lnTo>
                <a:lnTo>
                  <a:pt x="88078" y="5857"/>
                </a:lnTo>
                <a:lnTo>
                  <a:pt x="92856" y="8509"/>
                </a:lnTo>
                <a:lnTo>
                  <a:pt x="98599" y="12887"/>
                </a:lnTo>
                <a:lnTo>
                  <a:pt x="99070" y="14040"/>
                </a:lnTo>
                <a:lnTo>
                  <a:pt x="99593" y="17438"/>
                </a:lnTo>
                <a:lnTo>
                  <a:pt x="98939" y="20249"/>
                </a:lnTo>
                <a:lnTo>
                  <a:pt x="97710" y="23711"/>
                </a:lnTo>
                <a:lnTo>
                  <a:pt x="96096" y="27606"/>
                </a:lnTo>
                <a:lnTo>
                  <a:pt x="95020" y="30996"/>
                </a:lnTo>
                <a:lnTo>
                  <a:pt x="94303" y="34050"/>
                </a:lnTo>
                <a:lnTo>
                  <a:pt x="93825" y="36880"/>
                </a:lnTo>
                <a:lnTo>
                  <a:pt x="92712" y="39561"/>
                </a:lnTo>
                <a:lnTo>
                  <a:pt x="91177" y="42141"/>
                </a:lnTo>
                <a:lnTo>
                  <a:pt x="89359" y="44656"/>
                </a:lnTo>
                <a:lnTo>
                  <a:pt x="87354" y="47919"/>
                </a:lnTo>
                <a:lnTo>
                  <a:pt x="85224" y="51682"/>
                </a:lnTo>
                <a:lnTo>
                  <a:pt x="83010" y="55779"/>
                </a:lnTo>
                <a:lnTo>
                  <a:pt x="80740" y="59303"/>
                </a:lnTo>
                <a:lnTo>
                  <a:pt x="78433" y="62447"/>
                </a:lnTo>
                <a:lnTo>
                  <a:pt x="76101" y="65336"/>
                </a:lnTo>
                <a:lnTo>
                  <a:pt x="73753" y="68850"/>
                </a:lnTo>
                <a:lnTo>
                  <a:pt x="71393" y="72780"/>
                </a:lnTo>
                <a:lnTo>
                  <a:pt x="69027" y="76988"/>
                </a:lnTo>
                <a:lnTo>
                  <a:pt x="66655" y="80586"/>
                </a:lnTo>
                <a:lnTo>
                  <a:pt x="64280" y="83779"/>
                </a:lnTo>
                <a:lnTo>
                  <a:pt x="61904" y="86702"/>
                </a:lnTo>
                <a:lnTo>
                  <a:pt x="59525" y="89444"/>
                </a:lnTo>
                <a:lnTo>
                  <a:pt x="57146" y="92065"/>
                </a:lnTo>
                <a:lnTo>
                  <a:pt x="52385" y="97095"/>
                </a:lnTo>
                <a:lnTo>
                  <a:pt x="47624" y="101976"/>
                </a:lnTo>
                <a:lnTo>
                  <a:pt x="46037" y="104389"/>
                </a:lnTo>
                <a:lnTo>
                  <a:pt x="44979" y="106792"/>
                </a:lnTo>
                <a:lnTo>
                  <a:pt x="42987" y="113557"/>
                </a:lnTo>
                <a:lnTo>
                  <a:pt x="42918" y="115907"/>
                </a:lnTo>
                <a:lnTo>
                  <a:pt x="42899" y="117645"/>
                </a:lnTo>
                <a:lnTo>
                  <a:pt x="43681" y="118804"/>
                </a:lnTo>
                <a:lnTo>
                  <a:pt x="44995" y="119576"/>
                </a:lnTo>
                <a:lnTo>
                  <a:pt x="48573" y="120435"/>
                </a:lnTo>
                <a:lnTo>
                  <a:pt x="52809" y="120816"/>
                </a:lnTo>
                <a:lnTo>
                  <a:pt x="57337" y="120986"/>
                </a:lnTo>
                <a:lnTo>
                  <a:pt x="59656" y="121031"/>
                </a:lnTo>
                <a:lnTo>
                  <a:pt x="62789" y="120267"/>
                </a:lnTo>
                <a:lnTo>
                  <a:pt x="66466" y="118964"/>
                </a:lnTo>
                <a:lnTo>
                  <a:pt x="70504" y="117302"/>
                </a:lnTo>
                <a:lnTo>
                  <a:pt x="74784" y="116194"/>
                </a:lnTo>
                <a:lnTo>
                  <a:pt x="79224" y="115455"/>
                </a:lnTo>
                <a:lnTo>
                  <a:pt x="83773" y="114963"/>
                </a:lnTo>
                <a:lnTo>
                  <a:pt x="88392" y="114634"/>
                </a:lnTo>
                <a:lnTo>
                  <a:pt x="93060" y="114415"/>
                </a:lnTo>
                <a:lnTo>
                  <a:pt x="97758" y="114269"/>
                </a:lnTo>
                <a:lnTo>
                  <a:pt x="102478" y="113378"/>
                </a:lnTo>
                <a:lnTo>
                  <a:pt x="107213" y="111991"/>
                </a:lnTo>
                <a:lnTo>
                  <a:pt x="111956" y="110272"/>
                </a:lnTo>
                <a:lnTo>
                  <a:pt x="116706" y="109126"/>
                </a:lnTo>
                <a:lnTo>
                  <a:pt x="121461" y="108362"/>
                </a:lnTo>
                <a:lnTo>
                  <a:pt x="126217" y="107852"/>
                </a:lnTo>
                <a:lnTo>
                  <a:pt x="130976" y="106719"/>
                </a:lnTo>
                <a:lnTo>
                  <a:pt x="135736" y="105170"/>
                </a:lnTo>
                <a:lnTo>
                  <a:pt x="140497" y="103343"/>
                </a:lnTo>
                <a:lnTo>
                  <a:pt x="144465" y="102126"/>
                </a:lnTo>
                <a:lnTo>
                  <a:pt x="147904" y="101314"/>
                </a:lnTo>
                <a:lnTo>
                  <a:pt x="150990" y="100772"/>
                </a:lnTo>
                <a:lnTo>
                  <a:pt x="154634" y="100412"/>
                </a:lnTo>
                <a:lnTo>
                  <a:pt x="158652" y="100171"/>
                </a:lnTo>
                <a:lnTo>
                  <a:pt x="166556" y="99904"/>
                </a:lnTo>
                <a:lnTo>
                  <a:pt x="176852" y="99718"/>
                </a:lnTo>
                <a:lnTo>
                  <a:pt x="185737" y="996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47"/>
          <p:cNvSpPr/>
          <p:nvPr/>
        </p:nvSpPr>
        <p:spPr>
          <a:xfrm>
            <a:off x="5622131" y="2264568"/>
            <a:ext cx="50007" cy="192883"/>
          </a:xfrm>
          <a:custGeom>
            <a:avLst/>
            <a:gdLst/>
            <a:ahLst/>
            <a:cxnLst/>
            <a:rect l="0" t="0" r="0" b="0"/>
            <a:pathLst>
              <a:path w="50007" h="192883">
                <a:moveTo>
                  <a:pt x="0" y="0"/>
                </a:moveTo>
                <a:lnTo>
                  <a:pt x="0" y="30778"/>
                </a:lnTo>
                <a:lnTo>
                  <a:pt x="794" y="34013"/>
                </a:lnTo>
                <a:lnTo>
                  <a:pt x="2117" y="37756"/>
                </a:lnTo>
                <a:lnTo>
                  <a:pt x="3792" y="41840"/>
                </a:lnTo>
                <a:lnTo>
                  <a:pt x="4910" y="46149"/>
                </a:lnTo>
                <a:lnTo>
                  <a:pt x="5654" y="50610"/>
                </a:lnTo>
                <a:lnTo>
                  <a:pt x="6151" y="55171"/>
                </a:lnTo>
                <a:lnTo>
                  <a:pt x="7275" y="60593"/>
                </a:lnTo>
                <a:lnTo>
                  <a:pt x="8819" y="66590"/>
                </a:lnTo>
                <a:lnTo>
                  <a:pt x="10642" y="72968"/>
                </a:lnTo>
                <a:lnTo>
                  <a:pt x="11857" y="78808"/>
                </a:lnTo>
                <a:lnTo>
                  <a:pt x="12667" y="84289"/>
                </a:lnTo>
                <a:lnTo>
                  <a:pt x="13207" y="89530"/>
                </a:lnTo>
                <a:lnTo>
                  <a:pt x="14361" y="95405"/>
                </a:lnTo>
                <a:lnTo>
                  <a:pt x="15924" y="101704"/>
                </a:lnTo>
                <a:lnTo>
                  <a:pt x="17760" y="108284"/>
                </a:lnTo>
                <a:lnTo>
                  <a:pt x="18983" y="114258"/>
                </a:lnTo>
                <a:lnTo>
                  <a:pt x="19799" y="119828"/>
                </a:lnTo>
                <a:lnTo>
                  <a:pt x="20343" y="125129"/>
                </a:lnTo>
                <a:lnTo>
                  <a:pt x="21500" y="130251"/>
                </a:lnTo>
                <a:lnTo>
                  <a:pt x="23064" y="135253"/>
                </a:lnTo>
                <a:lnTo>
                  <a:pt x="24901" y="140175"/>
                </a:lnTo>
                <a:lnTo>
                  <a:pt x="26126" y="145044"/>
                </a:lnTo>
                <a:lnTo>
                  <a:pt x="26942" y="149877"/>
                </a:lnTo>
                <a:lnTo>
                  <a:pt x="27486" y="154687"/>
                </a:lnTo>
                <a:lnTo>
                  <a:pt x="28643" y="158687"/>
                </a:lnTo>
                <a:lnTo>
                  <a:pt x="30208" y="162148"/>
                </a:lnTo>
                <a:lnTo>
                  <a:pt x="32045" y="165249"/>
                </a:lnTo>
                <a:lnTo>
                  <a:pt x="33269" y="168110"/>
                </a:lnTo>
                <a:lnTo>
                  <a:pt x="34630" y="173405"/>
                </a:lnTo>
                <a:lnTo>
                  <a:pt x="35787" y="175929"/>
                </a:lnTo>
                <a:lnTo>
                  <a:pt x="37351" y="178404"/>
                </a:lnTo>
                <a:lnTo>
                  <a:pt x="39188" y="180849"/>
                </a:lnTo>
                <a:lnTo>
                  <a:pt x="40413" y="183272"/>
                </a:lnTo>
                <a:lnTo>
                  <a:pt x="41774" y="188082"/>
                </a:lnTo>
                <a:lnTo>
                  <a:pt x="42540" y="191459"/>
                </a:lnTo>
                <a:lnTo>
                  <a:pt x="43441" y="191933"/>
                </a:lnTo>
                <a:lnTo>
                  <a:pt x="44836" y="192250"/>
                </a:lnTo>
                <a:lnTo>
                  <a:pt x="50006" y="1928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48"/>
          <p:cNvSpPr/>
          <p:nvPr/>
        </p:nvSpPr>
        <p:spPr>
          <a:xfrm>
            <a:off x="5551686" y="2343150"/>
            <a:ext cx="134740" cy="14288"/>
          </a:xfrm>
          <a:custGeom>
            <a:avLst/>
            <a:gdLst/>
            <a:ahLst/>
            <a:cxnLst/>
            <a:rect l="0" t="0" r="0" b="0"/>
            <a:pathLst>
              <a:path w="134740" h="14288">
                <a:moveTo>
                  <a:pt x="6151" y="14287"/>
                </a:moveTo>
                <a:lnTo>
                  <a:pt x="0" y="14287"/>
                </a:lnTo>
                <a:lnTo>
                  <a:pt x="37578" y="14287"/>
                </a:lnTo>
                <a:lnTo>
                  <a:pt x="42977" y="13493"/>
                </a:lnTo>
                <a:lnTo>
                  <a:pt x="48165" y="12170"/>
                </a:lnTo>
                <a:lnTo>
                  <a:pt x="53210" y="10495"/>
                </a:lnTo>
                <a:lnTo>
                  <a:pt x="58161" y="9377"/>
                </a:lnTo>
                <a:lnTo>
                  <a:pt x="63049" y="8633"/>
                </a:lnTo>
                <a:lnTo>
                  <a:pt x="67896" y="8136"/>
                </a:lnTo>
                <a:lnTo>
                  <a:pt x="72714" y="7805"/>
                </a:lnTo>
                <a:lnTo>
                  <a:pt x="77514" y="7585"/>
                </a:lnTo>
                <a:lnTo>
                  <a:pt x="82301" y="7437"/>
                </a:lnTo>
                <a:lnTo>
                  <a:pt x="87081" y="6546"/>
                </a:lnTo>
                <a:lnTo>
                  <a:pt x="91854" y="5157"/>
                </a:lnTo>
                <a:lnTo>
                  <a:pt x="96624" y="3438"/>
                </a:lnTo>
                <a:lnTo>
                  <a:pt x="102185" y="2292"/>
                </a:lnTo>
                <a:lnTo>
                  <a:pt x="108274" y="1528"/>
                </a:lnTo>
                <a:lnTo>
                  <a:pt x="119801" y="679"/>
                </a:lnTo>
                <a:lnTo>
                  <a:pt x="13473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49"/>
          <p:cNvSpPr/>
          <p:nvPr/>
        </p:nvSpPr>
        <p:spPr>
          <a:xfrm>
            <a:off x="5786439" y="2228850"/>
            <a:ext cx="163876" cy="235707"/>
          </a:xfrm>
          <a:custGeom>
            <a:avLst/>
            <a:gdLst/>
            <a:ahLst/>
            <a:cxnLst/>
            <a:rect l="0" t="0" r="0" b="0"/>
            <a:pathLst>
              <a:path w="163876" h="235707">
                <a:moveTo>
                  <a:pt x="142873" y="0"/>
                </a:moveTo>
                <a:lnTo>
                  <a:pt x="154074" y="0"/>
                </a:lnTo>
                <a:lnTo>
                  <a:pt x="150708" y="0"/>
                </a:lnTo>
                <a:lnTo>
                  <a:pt x="146429" y="3792"/>
                </a:lnTo>
                <a:lnTo>
                  <a:pt x="140134" y="9943"/>
                </a:lnTo>
                <a:lnTo>
                  <a:pt x="136285" y="12184"/>
                </a:lnTo>
                <a:lnTo>
                  <a:pt x="131337" y="14473"/>
                </a:lnTo>
                <a:lnTo>
                  <a:pt x="125658" y="16792"/>
                </a:lnTo>
                <a:lnTo>
                  <a:pt x="120284" y="18338"/>
                </a:lnTo>
                <a:lnTo>
                  <a:pt x="115113" y="19369"/>
                </a:lnTo>
                <a:lnTo>
                  <a:pt x="110079" y="20056"/>
                </a:lnTo>
                <a:lnTo>
                  <a:pt x="104342" y="21308"/>
                </a:lnTo>
                <a:lnTo>
                  <a:pt x="98135" y="22936"/>
                </a:lnTo>
                <a:lnTo>
                  <a:pt x="91617" y="24816"/>
                </a:lnTo>
                <a:lnTo>
                  <a:pt x="86477" y="26069"/>
                </a:lnTo>
                <a:lnTo>
                  <a:pt x="82257" y="26904"/>
                </a:lnTo>
                <a:lnTo>
                  <a:pt x="78650" y="27461"/>
                </a:lnTo>
                <a:lnTo>
                  <a:pt x="73864" y="28626"/>
                </a:lnTo>
                <a:lnTo>
                  <a:pt x="68292" y="30196"/>
                </a:lnTo>
                <a:lnTo>
                  <a:pt x="62196" y="32037"/>
                </a:lnTo>
                <a:lnTo>
                  <a:pt x="56545" y="33264"/>
                </a:lnTo>
                <a:lnTo>
                  <a:pt x="51189" y="34082"/>
                </a:lnTo>
                <a:lnTo>
                  <a:pt x="46032" y="34628"/>
                </a:lnTo>
                <a:lnTo>
                  <a:pt x="41800" y="34197"/>
                </a:lnTo>
                <a:lnTo>
                  <a:pt x="38185" y="33117"/>
                </a:lnTo>
                <a:lnTo>
                  <a:pt x="34981" y="31603"/>
                </a:lnTo>
                <a:lnTo>
                  <a:pt x="32051" y="30593"/>
                </a:lnTo>
                <a:lnTo>
                  <a:pt x="29304" y="29921"/>
                </a:lnTo>
                <a:lnTo>
                  <a:pt x="26679" y="29472"/>
                </a:lnTo>
                <a:lnTo>
                  <a:pt x="21646" y="28973"/>
                </a:lnTo>
                <a:lnTo>
                  <a:pt x="15740" y="28653"/>
                </a:lnTo>
                <a:lnTo>
                  <a:pt x="10924" y="28598"/>
                </a:lnTo>
                <a:lnTo>
                  <a:pt x="7474" y="28577"/>
                </a:lnTo>
                <a:lnTo>
                  <a:pt x="7162" y="35850"/>
                </a:lnTo>
                <a:lnTo>
                  <a:pt x="7142" y="65711"/>
                </a:lnTo>
                <a:lnTo>
                  <a:pt x="6348" y="69207"/>
                </a:lnTo>
                <a:lnTo>
                  <a:pt x="5025" y="73125"/>
                </a:lnTo>
                <a:lnTo>
                  <a:pt x="3350" y="77325"/>
                </a:lnTo>
                <a:lnTo>
                  <a:pt x="1487" y="84108"/>
                </a:lnTo>
                <a:lnTo>
                  <a:pt x="660" y="90562"/>
                </a:lnTo>
                <a:lnTo>
                  <a:pt x="439" y="94506"/>
                </a:lnTo>
                <a:lnTo>
                  <a:pt x="85" y="104657"/>
                </a:lnTo>
                <a:lnTo>
                  <a:pt x="15" y="112366"/>
                </a:lnTo>
                <a:lnTo>
                  <a:pt x="0" y="120091"/>
                </a:lnTo>
                <a:lnTo>
                  <a:pt x="793" y="120542"/>
                </a:lnTo>
                <a:lnTo>
                  <a:pt x="3791" y="121042"/>
                </a:lnTo>
                <a:lnTo>
                  <a:pt x="7769" y="121265"/>
                </a:lnTo>
                <a:lnTo>
                  <a:pt x="9942" y="121324"/>
                </a:lnTo>
                <a:lnTo>
                  <a:pt x="12977" y="120570"/>
                </a:lnTo>
                <a:lnTo>
                  <a:pt x="16588" y="119274"/>
                </a:lnTo>
                <a:lnTo>
                  <a:pt x="20583" y="117616"/>
                </a:lnTo>
                <a:lnTo>
                  <a:pt x="24040" y="116510"/>
                </a:lnTo>
                <a:lnTo>
                  <a:pt x="27139" y="115773"/>
                </a:lnTo>
                <a:lnTo>
                  <a:pt x="29998" y="115282"/>
                </a:lnTo>
                <a:lnTo>
                  <a:pt x="33492" y="114161"/>
                </a:lnTo>
                <a:lnTo>
                  <a:pt x="37409" y="112620"/>
                </a:lnTo>
                <a:lnTo>
                  <a:pt x="41607" y="110798"/>
                </a:lnTo>
                <a:lnTo>
                  <a:pt x="50506" y="106658"/>
                </a:lnTo>
                <a:lnTo>
                  <a:pt x="55101" y="104443"/>
                </a:lnTo>
                <a:lnTo>
                  <a:pt x="60546" y="102966"/>
                </a:lnTo>
                <a:lnTo>
                  <a:pt x="66557" y="101981"/>
                </a:lnTo>
                <a:lnTo>
                  <a:pt x="72946" y="101325"/>
                </a:lnTo>
                <a:lnTo>
                  <a:pt x="78792" y="100887"/>
                </a:lnTo>
                <a:lnTo>
                  <a:pt x="84278" y="100596"/>
                </a:lnTo>
                <a:lnTo>
                  <a:pt x="94605" y="100271"/>
                </a:lnTo>
                <a:lnTo>
                  <a:pt x="118976" y="100046"/>
                </a:lnTo>
                <a:lnTo>
                  <a:pt x="123766" y="100828"/>
                </a:lnTo>
                <a:lnTo>
                  <a:pt x="128548" y="102144"/>
                </a:lnTo>
                <a:lnTo>
                  <a:pt x="133323" y="103814"/>
                </a:lnTo>
                <a:lnTo>
                  <a:pt x="137300" y="105722"/>
                </a:lnTo>
                <a:lnTo>
                  <a:pt x="140745" y="107787"/>
                </a:lnTo>
                <a:lnTo>
                  <a:pt x="143836" y="109958"/>
                </a:lnTo>
                <a:lnTo>
                  <a:pt x="146690" y="112199"/>
                </a:lnTo>
                <a:lnTo>
                  <a:pt x="149386" y="114487"/>
                </a:lnTo>
                <a:lnTo>
                  <a:pt x="151977" y="116806"/>
                </a:lnTo>
                <a:lnTo>
                  <a:pt x="156974" y="123616"/>
                </a:lnTo>
                <a:lnTo>
                  <a:pt x="159417" y="127654"/>
                </a:lnTo>
                <a:lnTo>
                  <a:pt x="162132" y="134258"/>
                </a:lnTo>
                <a:lnTo>
                  <a:pt x="163339" y="141426"/>
                </a:lnTo>
                <a:lnTo>
                  <a:pt x="163661" y="146671"/>
                </a:lnTo>
                <a:lnTo>
                  <a:pt x="163875" y="152549"/>
                </a:lnTo>
                <a:lnTo>
                  <a:pt x="163224" y="158056"/>
                </a:lnTo>
                <a:lnTo>
                  <a:pt x="161997" y="163314"/>
                </a:lnTo>
                <a:lnTo>
                  <a:pt x="160385" y="168407"/>
                </a:lnTo>
                <a:lnTo>
                  <a:pt x="158517" y="173390"/>
                </a:lnTo>
                <a:lnTo>
                  <a:pt x="156477" y="178299"/>
                </a:lnTo>
                <a:lnTo>
                  <a:pt x="154323" y="183160"/>
                </a:lnTo>
                <a:lnTo>
                  <a:pt x="151300" y="187194"/>
                </a:lnTo>
                <a:lnTo>
                  <a:pt x="147698" y="190677"/>
                </a:lnTo>
                <a:lnTo>
                  <a:pt x="143708" y="193793"/>
                </a:lnTo>
                <a:lnTo>
                  <a:pt x="140255" y="197458"/>
                </a:lnTo>
                <a:lnTo>
                  <a:pt x="137159" y="201488"/>
                </a:lnTo>
                <a:lnTo>
                  <a:pt x="134301" y="205763"/>
                </a:lnTo>
                <a:lnTo>
                  <a:pt x="130015" y="209406"/>
                </a:lnTo>
                <a:lnTo>
                  <a:pt x="124776" y="212629"/>
                </a:lnTo>
                <a:lnTo>
                  <a:pt x="118902" y="215571"/>
                </a:lnTo>
                <a:lnTo>
                  <a:pt x="114193" y="218326"/>
                </a:lnTo>
                <a:lnTo>
                  <a:pt x="110259" y="220957"/>
                </a:lnTo>
                <a:lnTo>
                  <a:pt x="106843" y="223505"/>
                </a:lnTo>
                <a:lnTo>
                  <a:pt x="102978" y="225997"/>
                </a:lnTo>
                <a:lnTo>
                  <a:pt x="98814" y="228452"/>
                </a:lnTo>
                <a:lnTo>
                  <a:pt x="94450" y="230882"/>
                </a:lnTo>
                <a:lnTo>
                  <a:pt x="89954" y="232503"/>
                </a:lnTo>
                <a:lnTo>
                  <a:pt x="85368" y="233583"/>
                </a:lnTo>
                <a:lnTo>
                  <a:pt x="80724" y="234303"/>
                </a:lnTo>
                <a:lnTo>
                  <a:pt x="76834" y="234783"/>
                </a:lnTo>
                <a:lnTo>
                  <a:pt x="73447" y="235103"/>
                </a:lnTo>
                <a:lnTo>
                  <a:pt x="70395" y="235317"/>
                </a:lnTo>
                <a:lnTo>
                  <a:pt x="67567" y="235459"/>
                </a:lnTo>
                <a:lnTo>
                  <a:pt x="62308" y="235617"/>
                </a:lnTo>
                <a:lnTo>
                  <a:pt x="54885" y="235706"/>
                </a:lnTo>
                <a:lnTo>
                  <a:pt x="52464" y="234925"/>
                </a:lnTo>
                <a:lnTo>
                  <a:pt x="47658" y="231940"/>
                </a:lnTo>
                <a:lnTo>
                  <a:pt x="42876" y="230084"/>
                </a:lnTo>
                <a:lnTo>
                  <a:pt x="40489" y="229589"/>
                </a:lnTo>
                <a:lnTo>
                  <a:pt x="38899" y="228466"/>
                </a:lnTo>
                <a:lnTo>
                  <a:pt x="37838" y="226923"/>
                </a:lnTo>
                <a:lnTo>
                  <a:pt x="37131" y="225100"/>
                </a:lnTo>
                <a:lnTo>
                  <a:pt x="35866" y="223885"/>
                </a:lnTo>
                <a:lnTo>
                  <a:pt x="34228" y="223076"/>
                </a:lnTo>
                <a:lnTo>
                  <a:pt x="28573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50"/>
          <p:cNvSpPr/>
          <p:nvPr/>
        </p:nvSpPr>
        <p:spPr>
          <a:xfrm>
            <a:off x="6029325" y="2293143"/>
            <a:ext cx="164307" cy="150020"/>
          </a:xfrm>
          <a:custGeom>
            <a:avLst/>
            <a:gdLst/>
            <a:ahLst/>
            <a:cxnLst/>
            <a:rect l="0" t="0" r="0" b="0"/>
            <a:pathLst>
              <a:path w="164307" h="150020">
                <a:moveTo>
                  <a:pt x="0" y="0"/>
                </a:moveTo>
                <a:lnTo>
                  <a:pt x="10641" y="10642"/>
                </a:lnTo>
                <a:lnTo>
                  <a:pt x="12651" y="13445"/>
                </a:lnTo>
                <a:lnTo>
                  <a:pt x="14783" y="16901"/>
                </a:lnTo>
                <a:lnTo>
                  <a:pt x="17000" y="20792"/>
                </a:lnTo>
                <a:lnTo>
                  <a:pt x="20064" y="24180"/>
                </a:lnTo>
                <a:lnTo>
                  <a:pt x="23695" y="27233"/>
                </a:lnTo>
                <a:lnTo>
                  <a:pt x="27702" y="30062"/>
                </a:lnTo>
                <a:lnTo>
                  <a:pt x="31169" y="33535"/>
                </a:lnTo>
                <a:lnTo>
                  <a:pt x="34273" y="37438"/>
                </a:lnTo>
                <a:lnTo>
                  <a:pt x="37135" y="41628"/>
                </a:lnTo>
                <a:lnTo>
                  <a:pt x="39838" y="46008"/>
                </a:lnTo>
                <a:lnTo>
                  <a:pt x="42434" y="50516"/>
                </a:lnTo>
                <a:lnTo>
                  <a:pt x="44958" y="55109"/>
                </a:lnTo>
                <a:lnTo>
                  <a:pt x="47434" y="58964"/>
                </a:lnTo>
                <a:lnTo>
                  <a:pt x="49879" y="62328"/>
                </a:lnTo>
                <a:lnTo>
                  <a:pt x="52303" y="65365"/>
                </a:lnTo>
                <a:lnTo>
                  <a:pt x="55506" y="68977"/>
                </a:lnTo>
                <a:lnTo>
                  <a:pt x="63298" y="77223"/>
                </a:lnTo>
                <a:lnTo>
                  <a:pt x="80253" y="94493"/>
                </a:lnTo>
                <a:lnTo>
                  <a:pt x="84458" y="98714"/>
                </a:lnTo>
                <a:lnTo>
                  <a:pt x="88849" y="102322"/>
                </a:lnTo>
                <a:lnTo>
                  <a:pt x="93364" y="105521"/>
                </a:lnTo>
                <a:lnTo>
                  <a:pt x="97961" y="108448"/>
                </a:lnTo>
                <a:lnTo>
                  <a:pt x="101820" y="111192"/>
                </a:lnTo>
                <a:lnTo>
                  <a:pt x="105186" y="113816"/>
                </a:lnTo>
                <a:lnTo>
                  <a:pt x="108224" y="116358"/>
                </a:lnTo>
                <a:lnTo>
                  <a:pt x="111836" y="118847"/>
                </a:lnTo>
                <a:lnTo>
                  <a:pt x="115833" y="121301"/>
                </a:lnTo>
                <a:lnTo>
                  <a:pt x="120084" y="123730"/>
                </a:lnTo>
                <a:lnTo>
                  <a:pt x="123712" y="126143"/>
                </a:lnTo>
                <a:lnTo>
                  <a:pt x="126924" y="128545"/>
                </a:lnTo>
                <a:lnTo>
                  <a:pt x="129860" y="130941"/>
                </a:lnTo>
                <a:lnTo>
                  <a:pt x="132611" y="133331"/>
                </a:lnTo>
                <a:lnTo>
                  <a:pt x="135239" y="135719"/>
                </a:lnTo>
                <a:lnTo>
                  <a:pt x="137783" y="138104"/>
                </a:lnTo>
                <a:lnTo>
                  <a:pt x="140275" y="139695"/>
                </a:lnTo>
                <a:lnTo>
                  <a:pt x="145159" y="141462"/>
                </a:lnTo>
                <a:lnTo>
                  <a:pt x="146779" y="142727"/>
                </a:lnTo>
                <a:lnTo>
                  <a:pt x="147859" y="144364"/>
                </a:lnTo>
                <a:lnTo>
                  <a:pt x="148578" y="146249"/>
                </a:lnTo>
                <a:lnTo>
                  <a:pt x="150646" y="147506"/>
                </a:lnTo>
                <a:lnTo>
                  <a:pt x="153611" y="148343"/>
                </a:lnTo>
                <a:lnTo>
                  <a:pt x="164306" y="1500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51"/>
          <p:cNvSpPr/>
          <p:nvPr/>
        </p:nvSpPr>
        <p:spPr>
          <a:xfrm>
            <a:off x="6036468" y="2300287"/>
            <a:ext cx="142876" cy="157164"/>
          </a:xfrm>
          <a:custGeom>
            <a:avLst/>
            <a:gdLst/>
            <a:ahLst/>
            <a:cxnLst/>
            <a:rect l="0" t="0" r="0" b="0"/>
            <a:pathLst>
              <a:path w="142876" h="157164">
                <a:moveTo>
                  <a:pt x="142875" y="0"/>
                </a:moveTo>
                <a:lnTo>
                  <a:pt x="139083" y="0"/>
                </a:lnTo>
                <a:lnTo>
                  <a:pt x="137172" y="794"/>
                </a:lnTo>
                <a:lnTo>
                  <a:pt x="132932" y="3792"/>
                </a:lnTo>
                <a:lnTo>
                  <a:pt x="129875" y="6151"/>
                </a:lnTo>
                <a:lnTo>
                  <a:pt x="127043" y="10936"/>
                </a:lnTo>
                <a:lnTo>
                  <a:pt x="125177" y="14434"/>
                </a:lnTo>
                <a:lnTo>
                  <a:pt x="123139" y="17560"/>
                </a:lnTo>
                <a:lnTo>
                  <a:pt x="120987" y="20438"/>
                </a:lnTo>
                <a:lnTo>
                  <a:pt x="118758" y="23151"/>
                </a:lnTo>
                <a:lnTo>
                  <a:pt x="115684" y="26546"/>
                </a:lnTo>
                <a:lnTo>
                  <a:pt x="108036" y="34552"/>
                </a:lnTo>
                <a:lnTo>
                  <a:pt x="104568" y="38910"/>
                </a:lnTo>
                <a:lnTo>
                  <a:pt x="101462" y="43403"/>
                </a:lnTo>
                <a:lnTo>
                  <a:pt x="98598" y="47985"/>
                </a:lnTo>
                <a:lnTo>
                  <a:pt x="95101" y="52627"/>
                </a:lnTo>
                <a:lnTo>
                  <a:pt x="91182" y="57310"/>
                </a:lnTo>
                <a:lnTo>
                  <a:pt x="86982" y="62019"/>
                </a:lnTo>
                <a:lnTo>
                  <a:pt x="78082" y="71485"/>
                </a:lnTo>
                <a:lnTo>
                  <a:pt x="73486" y="76232"/>
                </a:lnTo>
                <a:lnTo>
                  <a:pt x="68834" y="80190"/>
                </a:lnTo>
                <a:lnTo>
                  <a:pt x="64146" y="83622"/>
                </a:lnTo>
                <a:lnTo>
                  <a:pt x="59433" y="86705"/>
                </a:lnTo>
                <a:lnTo>
                  <a:pt x="54703" y="90347"/>
                </a:lnTo>
                <a:lnTo>
                  <a:pt x="49963" y="94362"/>
                </a:lnTo>
                <a:lnTo>
                  <a:pt x="45215" y="98627"/>
                </a:lnTo>
                <a:lnTo>
                  <a:pt x="41256" y="103058"/>
                </a:lnTo>
                <a:lnTo>
                  <a:pt x="37823" y="107599"/>
                </a:lnTo>
                <a:lnTo>
                  <a:pt x="34740" y="112214"/>
                </a:lnTo>
                <a:lnTo>
                  <a:pt x="31892" y="116878"/>
                </a:lnTo>
                <a:lnTo>
                  <a:pt x="29199" y="121575"/>
                </a:lnTo>
                <a:lnTo>
                  <a:pt x="26609" y="126294"/>
                </a:lnTo>
                <a:lnTo>
                  <a:pt x="24090" y="130233"/>
                </a:lnTo>
                <a:lnTo>
                  <a:pt x="21616" y="133653"/>
                </a:lnTo>
                <a:lnTo>
                  <a:pt x="19173" y="136727"/>
                </a:lnTo>
                <a:lnTo>
                  <a:pt x="15957" y="139570"/>
                </a:lnTo>
                <a:lnTo>
                  <a:pt x="12226" y="142259"/>
                </a:lnTo>
                <a:lnTo>
                  <a:pt x="2415" y="148486"/>
                </a:lnTo>
                <a:lnTo>
                  <a:pt x="1610" y="149791"/>
                </a:lnTo>
                <a:lnTo>
                  <a:pt x="477" y="154625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52"/>
          <p:cNvSpPr/>
          <p:nvPr/>
        </p:nvSpPr>
        <p:spPr>
          <a:xfrm>
            <a:off x="6365081" y="2257425"/>
            <a:ext cx="57151" cy="185738"/>
          </a:xfrm>
          <a:custGeom>
            <a:avLst/>
            <a:gdLst/>
            <a:ahLst/>
            <a:cxnLst/>
            <a:rect l="0" t="0" r="0" b="0"/>
            <a:pathLst>
              <a:path w="57151" h="185738">
                <a:moveTo>
                  <a:pt x="0" y="0"/>
                </a:moveTo>
                <a:lnTo>
                  <a:pt x="0" y="7584"/>
                </a:lnTo>
                <a:lnTo>
                  <a:pt x="794" y="9818"/>
                </a:lnTo>
                <a:lnTo>
                  <a:pt x="2117" y="11308"/>
                </a:lnTo>
                <a:lnTo>
                  <a:pt x="3792" y="12301"/>
                </a:lnTo>
                <a:lnTo>
                  <a:pt x="4910" y="13757"/>
                </a:lnTo>
                <a:lnTo>
                  <a:pt x="5654" y="15521"/>
                </a:lnTo>
                <a:lnTo>
                  <a:pt x="7275" y="20392"/>
                </a:lnTo>
                <a:lnTo>
                  <a:pt x="8819" y="23913"/>
                </a:lnTo>
                <a:lnTo>
                  <a:pt x="10642" y="27848"/>
                </a:lnTo>
                <a:lnTo>
                  <a:pt x="11857" y="31265"/>
                </a:lnTo>
                <a:lnTo>
                  <a:pt x="12667" y="34337"/>
                </a:lnTo>
                <a:lnTo>
                  <a:pt x="13207" y="37179"/>
                </a:lnTo>
                <a:lnTo>
                  <a:pt x="13568" y="40661"/>
                </a:lnTo>
                <a:lnTo>
                  <a:pt x="13807" y="44569"/>
                </a:lnTo>
                <a:lnTo>
                  <a:pt x="13967" y="48763"/>
                </a:lnTo>
                <a:lnTo>
                  <a:pt x="14867" y="53146"/>
                </a:lnTo>
                <a:lnTo>
                  <a:pt x="16262" y="57655"/>
                </a:lnTo>
                <a:lnTo>
                  <a:pt x="17985" y="62249"/>
                </a:lnTo>
                <a:lnTo>
                  <a:pt x="19133" y="66899"/>
                </a:lnTo>
                <a:lnTo>
                  <a:pt x="19900" y="71587"/>
                </a:lnTo>
                <a:lnTo>
                  <a:pt x="20410" y="76299"/>
                </a:lnTo>
                <a:lnTo>
                  <a:pt x="21544" y="81029"/>
                </a:lnTo>
                <a:lnTo>
                  <a:pt x="23094" y="85769"/>
                </a:lnTo>
                <a:lnTo>
                  <a:pt x="24921" y="90517"/>
                </a:lnTo>
                <a:lnTo>
                  <a:pt x="26933" y="95269"/>
                </a:lnTo>
                <a:lnTo>
                  <a:pt x="31285" y="104783"/>
                </a:lnTo>
                <a:lnTo>
                  <a:pt x="32762" y="109543"/>
                </a:lnTo>
                <a:lnTo>
                  <a:pt x="33748" y="114303"/>
                </a:lnTo>
                <a:lnTo>
                  <a:pt x="34405" y="119065"/>
                </a:lnTo>
                <a:lnTo>
                  <a:pt x="35636" y="123032"/>
                </a:lnTo>
                <a:lnTo>
                  <a:pt x="37251" y="126471"/>
                </a:lnTo>
                <a:lnTo>
                  <a:pt x="39122" y="129558"/>
                </a:lnTo>
                <a:lnTo>
                  <a:pt x="41162" y="133203"/>
                </a:lnTo>
                <a:lnTo>
                  <a:pt x="45547" y="141486"/>
                </a:lnTo>
                <a:lnTo>
                  <a:pt x="47033" y="145124"/>
                </a:lnTo>
                <a:lnTo>
                  <a:pt x="48024" y="148343"/>
                </a:lnTo>
                <a:lnTo>
                  <a:pt x="49125" y="154036"/>
                </a:lnTo>
                <a:lnTo>
                  <a:pt x="49615" y="159212"/>
                </a:lnTo>
                <a:lnTo>
                  <a:pt x="50539" y="161704"/>
                </a:lnTo>
                <a:lnTo>
                  <a:pt x="51949" y="164159"/>
                </a:lnTo>
                <a:lnTo>
                  <a:pt x="53683" y="166589"/>
                </a:lnTo>
                <a:lnTo>
                  <a:pt x="54838" y="169003"/>
                </a:lnTo>
                <a:lnTo>
                  <a:pt x="56123" y="173802"/>
                </a:lnTo>
                <a:lnTo>
                  <a:pt x="56693" y="178580"/>
                </a:lnTo>
                <a:lnTo>
                  <a:pt x="57150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53"/>
          <p:cNvSpPr/>
          <p:nvPr/>
        </p:nvSpPr>
        <p:spPr>
          <a:xfrm>
            <a:off x="6300787" y="2336006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13000" y="7144"/>
                </a:lnTo>
                <a:lnTo>
                  <a:pt x="14223" y="6350"/>
                </a:lnTo>
                <a:lnTo>
                  <a:pt x="15832" y="5027"/>
                </a:lnTo>
                <a:lnTo>
                  <a:pt x="17699" y="3351"/>
                </a:lnTo>
                <a:lnTo>
                  <a:pt x="19736" y="2234"/>
                </a:lnTo>
                <a:lnTo>
                  <a:pt x="21889" y="1489"/>
                </a:lnTo>
                <a:lnTo>
                  <a:pt x="24118" y="993"/>
                </a:lnTo>
                <a:lnTo>
                  <a:pt x="27191" y="662"/>
                </a:lnTo>
                <a:lnTo>
                  <a:pt x="30828" y="441"/>
                </a:lnTo>
                <a:lnTo>
                  <a:pt x="39101" y="196"/>
                </a:lnTo>
                <a:lnTo>
                  <a:pt x="76239" y="7"/>
                </a:lnTo>
                <a:lnTo>
                  <a:pt x="143992" y="0"/>
                </a:lnTo>
                <a:lnTo>
                  <a:pt x="149970" y="794"/>
                </a:lnTo>
                <a:lnTo>
                  <a:pt x="155543" y="2116"/>
                </a:lnTo>
                <a:lnTo>
                  <a:pt x="160845" y="3792"/>
                </a:lnTo>
                <a:lnTo>
                  <a:pt x="165174" y="4909"/>
                </a:lnTo>
                <a:lnTo>
                  <a:pt x="168854" y="5654"/>
                </a:lnTo>
                <a:lnTo>
                  <a:pt x="178594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54"/>
          <p:cNvSpPr/>
          <p:nvPr/>
        </p:nvSpPr>
        <p:spPr>
          <a:xfrm>
            <a:off x="6543675" y="2214590"/>
            <a:ext cx="178137" cy="207105"/>
          </a:xfrm>
          <a:custGeom>
            <a:avLst/>
            <a:gdLst/>
            <a:ahLst/>
            <a:cxnLst/>
            <a:rect l="0" t="0" r="0" b="0"/>
            <a:pathLst>
              <a:path w="178137" h="207105">
                <a:moveTo>
                  <a:pt x="157162" y="7116"/>
                </a:moveTo>
                <a:lnTo>
                  <a:pt x="136370" y="7116"/>
                </a:lnTo>
                <a:lnTo>
                  <a:pt x="132188" y="7910"/>
                </a:lnTo>
                <a:lnTo>
                  <a:pt x="127813" y="9232"/>
                </a:lnTo>
                <a:lnTo>
                  <a:pt x="123308" y="10908"/>
                </a:lnTo>
                <a:lnTo>
                  <a:pt x="118718" y="12025"/>
                </a:lnTo>
                <a:lnTo>
                  <a:pt x="114070" y="12770"/>
                </a:lnTo>
                <a:lnTo>
                  <a:pt x="109384" y="13267"/>
                </a:lnTo>
                <a:lnTo>
                  <a:pt x="103878" y="13598"/>
                </a:lnTo>
                <a:lnTo>
                  <a:pt x="91412" y="13965"/>
                </a:lnTo>
                <a:lnTo>
                  <a:pt x="59821" y="14234"/>
                </a:lnTo>
                <a:lnTo>
                  <a:pt x="34774" y="14257"/>
                </a:lnTo>
                <a:lnTo>
                  <a:pt x="31914" y="13464"/>
                </a:lnTo>
                <a:lnTo>
                  <a:pt x="26619" y="10467"/>
                </a:lnTo>
                <a:lnTo>
                  <a:pt x="21620" y="8605"/>
                </a:lnTo>
                <a:lnTo>
                  <a:pt x="19176" y="8109"/>
                </a:lnTo>
                <a:lnTo>
                  <a:pt x="14344" y="5440"/>
                </a:lnTo>
                <a:lnTo>
                  <a:pt x="7180" y="0"/>
                </a:lnTo>
                <a:lnTo>
                  <a:pt x="7146" y="6125"/>
                </a:lnTo>
                <a:lnTo>
                  <a:pt x="7143" y="51349"/>
                </a:lnTo>
                <a:lnTo>
                  <a:pt x="7937" y="54861"/>
                </a:lnTo>
                <a:lnTo>
                  <a:pt x="9260" y="58790"/>
                </a:lnTo>
                <a:lnTo>
                  <a:pt x="10936" y="62996"/>
                </a:lnTo>
                <a:lnTo>
                  <a:pt x="12053" y="66594"/>
                </a:lnTo>
                <a:lnTo>
                  <a:pt x="13294" y="72709"/>
                </a:lnTo>
                <a:lnTo>
                  <a:pt x="13846" y="78072"/>
                </a:lnTo>
                <a:lnTo>
                  <a:pt x="14091" y="83896"/>
                </a:lnTo>
                <a:lnTo>
                  <a:pt x="14200" y="91776"/>
                </a:lnTo>
                <a:lnTo>
                  <a:pt x="13435" y="94512"/>
                </a:lnTo>
                <a:lnTo>
                  <a:pt x="12132" y="96336"/>
                </a:lnTo>
                <a:lnTo>
                  <a:pt x="10469" y="97552"/>
                </a:lnTo>
                <a:lnTo>
                  <a:pt x="9360" y="99157"/>
                </a:lnTo>
                <a:lnTo>
                  <a:pt x="8128" y="103056"/>
                </a:lnTo>
                <a:lnTo>
                  <a:pt x="7581" y="107435"/>
                </a:lnTo>
                <a:lnTo>
                  <a:pt x="7435" y="109714"/>
                </a:lnTo>
                <a:lnTo>
                  <a:pt x="8132" y="111233"/>
                </a:lnTo>
                <a:lnTo>
                  <a:pt x="9390" y="112246"/>
                </a:lnTo>
                <a:lnTo>
                  <a:pt x="13320" y="113872"/>
                </a:lnTo>
                <a:lnTo>
                  <a:pt x="17792" y="114153"/>
                </a:lnTo>
                <a:lnTo>
                  <a:pt x="24145" y="114237"/>
                </a:lnTo>
                <a:lnTo>
                  <a:pt x="25622" y="113455"/>
                </a:lnTo>
                <a:lnTo>
                  <a:pt x="26606" y="112140"/>
                </a:lnTo>
                <a:lnTo>
                  <a:pt x="27262" y="110469"/>
                </a:lnTo>
                <a:lnTo>
                  <a:pt x="29288" y="109356"/>
                </a:lnTo>
                <a:lnTo>
                  <a:pt x="32225" y="108613"/>
                </a:lnTo>
                <a:lnTo>
                  <a:pt x="35771" y="108118"/>
                </a:lnTo>
                <a:lnTo>
                  <a:pt x="39722" y="106995"/>
                </a:lnTo>
                <a:lnTo>
                  <a:pt x="43944" y="105452"/>
                </a:lnTo>
                <a:lnTo>
                  <a:pt x="48345" y="103629"/>
                </a:lnTo>
                <a:lnTo>
                  <a:pt x="52868" y="102414"/>
                </a:lnTo>
                <a:lnTo>
                  <a:pt x="57470" y="101604"/>
                </a:lnTo>
                <a:lnTo>
                  <a:pt x="62125" y="101064"/>
                </a:lnTo>
                <a:lnTo>
                  <a:pt x="66817" y="99911"/>
                </a:lnTo>
                <a:lnTo>
                  <a:pt x="71532" y="98348"/>
                </a:lnTo>
                <a:lnTo>
                  <a:pt x="76262" y="96512"/>
                </a:lnTo>
                <a:lnTo>
                  <a:pt x="81004" y="95288"/>
                </a:lnTo>
                <a:lnTo>
                  <a:pt x="85752" y="94473"/>
                </a:lnTo>
                <a:lnTo>
                  <a:pt x="90506" y="93929"/>
                </a:lnTo>
                <a:lnTo>
                  <a:pt x="95262" y="93566"/>
                </a:lnTo>
                <a:lnTo>
                  <a:pt x="100021" y="93324"/>
                </a:lnTo>
                <a:lnTo>
                  <a:pt x="104781" y="93163"/>
                </a:lnTo>
                <a:lnTo>
                  <a:pt x="128735" y="92904"/>
                </a:lnTo>
                <a:lnTo>
                  <a:pt x="139500" y="92869"/>
                </a:lnTo>
                <a:lnTo>
                  <a:pt x="144594" y="93653"/>
                </a:lnTo>
                <a:lnTo>
                  <a:pt x="149577" y="94970"/>
                </a:lnTo>
                <a:lnTo>
                  <a:pt x="154486" y="96641"/>
                </a:lnTo>
                <a:lnTo>
                  <a:pt x="158553" y="98550"/>
                </a:lnTo>
                <a:lnTo>
                  <a:pt x="162059" y="100615"/>
                </a:lnTo>
                <a:lnTo>
                  <a:pt x="165189" y="102786"/>
                </a:lnTo>
                <a:lnTo>
                  <a:pt x="168070" y="105028"/>
                </a:lnTo>
                <a:lnTo>
                  <a:pt x="173387" y="109634"/>
                </a:lnTo>
                <a:lnTo>
                  <a:pt x="175122" y="111974"/>
                </a:lnTo>
                <a:lnTo>
                  <a:pt x="177051" y="116690"/>
                </a:lnTo>
                <a:lnTo>
                  <a:pt x="177565" y="119853"/>
                </a:lnTo>
                <a:lnTo>
                  <a:pt x="177908" y="123549"/>
                </a:lnTo>
                <a:lnTo>
                  <a:pt x="178136" y="127600"/>
                </a:lnTo>
                <a:lnTo>
                  <a:pt x="177495" y="131095"/>
                </a:lnTo>
                <a:lnTo>
                  <a:pt x="174666" y="137095"/>
                </a:lnTo>
                <a:lnTo>
                  <a:pt x="170763" y="144524"/>
                </a:lnTo>
                <a:lnTo>
                  <a:pt x="161789" y="162228"/>
                </a:lnTo>
                <a:lnTo>
                  <a:pt x="157865" y="166087"/>
                </a:lnTo>
                <a:lnTo>
                  <a:pt x="152868" y="169453"/>
                </a:lnTo>
                <a:lnTo>
                  <a:pt x="136576" y="177982"/>
                </a:lnTo>
                <a:lnTo>
                  <a:pt x="131532" y="180558"/>
                </a:lnTo>
                <a:lnTo>
                  <a:pt x="125788" y="183069"/>
                </a:lnTo>
                <a:lnTo>
                  <a:pt x="119577" y="185537"/>
                </a:lnTo>
                <a:lnTo>
                  <a:pt x="113055" y="187975"/>
                </a:lnTo>
                <a:lnTo>
                  <a:pt x="107120" y="190395"/>
                </a:lnTo>
                <a:lnTo>
                  <a:pt x="101575" y="192802"/>
                </a:lnTo>
                <a:lnTo>
                  <a:pt x="91182" y="197593"/>
                </a:lnTo>
                <a:lnTo>
                  <a:pt x="81271" y="202368"/>
                </a:lnTo>
                <a:lnTo>
                  <a:pt x="75612" y="203959"/>
                </a:lnTo>
                <a:lnTo>
                  <a:pt x="69458" y="205020"/>
                </a:lnTo>
                <a:lnTo>
                  <a:pt x="62974" y="205727"/>
                </a:lnTo>
                <a:lnTo>
                  <a:pt x="57063" y="206198"/>
                </a:lnTo>
                <a:lnTo>
                  <a:pt x="51536" y="206512"/>
                </a:lnTo>
                <a:lnTo>
                  <a:pt x="41954" y="206862"/>
                </a:lnTo>
                <a:lnTo>
                  <a:pt x="35051" y="207017"/>
                </a:lnTo>
                <a:lnTo>
                  <a:pt x="22909" y="207104"/>
                </a:lnTo>
                <a:lnTo>
                  <a:pt x="19241" y="206323"/>
                </a:lnTo>
                <a:lnTo>
                  <a:pt x="16002" y="205008"/>
                </a:lnTo>
                <a:lnTo>
                  <a:pt x="13050" y="203337"/>
                </a:lnTo>
                <a:lnTo>
                  <a:pt x="7652" y="201482"/>
                </a:lnTo>
                <a:lnTo>
                  <a:pt x="1511" y="200290"/>
                </a:lnTo>
                <a:lnTo>
                  <a:pt x="1007" y="199399"/>
                </a:lnTo>
                <a:lnTo>
                  <a:pt x="672" y="198011"/>
                </a:lnTo>
                <a:lnTo>
                  <a:pt x="0" y="1928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55"/>
          <p:cNvSpPr/>
          <p:nvPr/>
        </p:nvSpPr>
        <p:spPr>
          <a:xfrm>
            <a:off x="3171915" y="2728913"/>
            <a:ext cx="242798" cy="485775"/>
          </a:xfrm>
          <a:custGeom>
            <a:avLst/>
            <a:gdLst/>
            <a:ahLst/>
            <a:cxnLst/>
            <a:rect l="0" t="0" r="0" b="0"/>
            <a:pathLst>
              <a:path w="242798" h="485775">
                <a:moveTo>
                  <a:pt x="242797" y="28574"/>
                </a:moveTo>
                <a:lnTo>
                  <a:pt x="242797" y="15287"/>
                </a:lnTo>
                <a:lnTo>
                  <a:pt x="242003" y="14954"/>
                </a:lnTo>
                <a:lnTo>
                  <a:pt x="235947" y="14313"/>
                </a:lnTo>
                <a:lnTo>
                  <a:pt x="228599" y="7230"/>
                </a:lnTo>
                <a:lnTo>
                  <a:pt x="224743" y="7169"/>
                </a:lnTo>
                <a:lnTo>
                  <a:pt x="223618" y="6366"/>
                </a:lnTo>
                <a:lnTo>
                  <a:pt x="222867" y="5038"/>
                </a:lnTo>
                <a:lnTo>
                  <a:pt x="222367" y="3358"/>
                </a:lnTo>
                <a:lnTo>
                  <a:pt x="221239" y="2238"/>
                </a:lnTo>
                <a:lnTo>
                  <a:pt x="219694" y="1492"/>
                </a:lnTo>
                <a:lnTo>
                  <a:pt x="215860" y="663"/>
                </a:lnTo>
                <a:lnTo>
                  <a:pt x="208391" y="86"/>
                </a:lnTo>
                <a:lnTo>
                  <a:pt x="201634" y="16"/>
                </a:lnTo>
                <a:lnTo>
                  <a:pt x="187032" y="0"/>
                </a:lnTo>
                <a:lnTo>
                  <a:pt x="184146" y="2116"/>
                </a:lnTo>
                <a:lnTo>
                  <a:pt x="182265" y="3791"/>
                </a:lnTo>
                <a:lnTo>
                  <a:pt x="181011" y="5702"/>
                </a:lnTo>
                <a:lnTo>
                  <a:pt x="179618" y="9942"/>
                </a:lnTo>
                <a:lnTo>
                  <a:pt x="178453" y="11390"/>
                </a:lnTo>
                <a:lnTo>
                  <a:pt x="176882" y="12356"/>
                </a:lnTo>
                <a:lnTo>
                  <a:pt x="172227" y="14222"/>
                </a:lnTo>
                <a:lnTo>
                  <a:pt x="164866" y="17698"/>
                </a:lnTo>
                <a:lnTo>
                  <a:pt x="158419" y="21888"/>
                </a:lnTo>
                <a:lnTo>
                  <a:pt x="155589" y="24117"/>
                </a:lnTo>
                <a:lnTo>
                  <a:pt x="150327" y="30826"/>
                </a:lnTo>
                <a:lnTo>
                  <a:pt x="142903" y="41412"/>
                </a:lnTo>
                <a:lnTo>
                  <a:pt x="137281" y="47774"/>
                </a:lnTo>
                <a:lnTo>
                  <a:pt x="129490" y="55893"/>
                </a:lnTo>
                <a:lnTo>
                  <a:pt x="122853" y="64793"/>
                </a:lnTo>
                <a:lnTo>
                  <a:pt x="119972" y="69389"/>
                </a:lnTo>
                <a:lnTo>
                  <a:pt x="112538" y="76612"/>
                </a:lnTo>
                <a:lnTo>
                  <a:pt x="108332" y="79649"/>
                </a:lnTo>
                <a:lnTo>
                  <a:pt x="103941" y="83262"/>
                </a:lnTo>
                <a:lnTo>
                  <a:pt x="99426" y="87257"/>
                </a:lnTo>
                <a:lnTo>
                  <a:pt x="90971" y="95137"/>
                </a:lnTo>
                <a:lnTo>
                  <a:pt x="84567" y="101285"/>
                </a:lnTo>
                <a:lnTo>
                  <a:pt x="80954" y="105623"/>
                </a:lnTo>
                <a:lnTo>
                  <a:pt x="76958" y="110896"/>
                </a:lnTo>
                <a:lnTo>
                  <a:pt x="72706" y="116793"/>
                </a:lnTo>
                <a:lnTo>
                  <a:pt x="65866" y="125461"/>
                </a:lnTo>
                <a:lnTo>
                  <a:pt x="62930" y="128885"/>
                </a:lnTo>
                <a:lnTo>
                  <a:pt x="57552" y="139038"/>
                </a:lnTo>
                <a:lnTo>
                  <a:pt x="52516" y="150694"/>
                </a:lnTo>
                <a:lnTo>
                  <a:pt x="47632" y="161166"/>
                </a:lnTo>
                <a:lnTo>
                  <a:pt x="28488" y="199995"/>
                </a:lnTo>
                <a:lnTo>
                  <a:pt x="11816" y="233360"/>
                </a:lnTo>
                <a:lnTo>
                  <a:pt x="9170" y="242886"/>
                </a:lnTo>
                <a:lnTo>
                  <a:pt x="7681" y="257174"/>
                </a:lnTo>
                <a:lnTo>
                  <a:pt x="7471" y="261936"/>
                </a:lnTo>
                <a:lnTo>
                  <a:pt x="5123" y="271462"/>
                </a:lnTo>
                <a:lnTo>
                  <a:pt x="2226" y="281780"/>
                </a:lnTo>
                <a:lnTo>
                  <a:pt x="939" y="294304"/>
                </a:lnTo>
                <a:lnTo>
                  <a:pt x="367" y="305691"/>
                </a:lnTo>
                <a:lnTo>
                  <a:pt x="113" y="316043"/>
                </a:lnTo>
                <a:lnTo>
                  <a:pt x="0" y="325936"/>
                </a:lnTo>
                <a:lnTo>
                  <a:pt x="2067" y="335624"/>
                </a:lnTo>
                <a:lnTo>
                  <a:pt x="4837" y="345222"/>
                </a:lnTo>
                <a:lnTo>
                  <a:pt x="6397" y="359551"/>
                </a:lnTo>
                <a:lnTo>
                  <a:pt x="6859" y="374644"/>
                </a:lnTo>
                <a:lnTo>
                  <a:pt x="6967" y="387171"/>
                </a:lnTo>
                <a:lnTo>
                  <a:pt x="9132" y="398559"/>
                </a:lnTo>
                <a:lnTo>
                  <a:pt x="12739" y="408912"/>
                </a:lnTo>
                <a:lnTo>
                  <a:pt x="18439" y="422872"/>
                </a:lnTo>
                <a:lnTo>
                  <a:pt x="22884" y="437219"/>
                </a:lnTo>
                <a:lnTo>
                  <a:pt x="26789" y="445144"/>
                </a:lnTo>
                <a:lnTo>
                  <a:pt x="32657" y="454068"/>
                </a:lnTo>
                <a:lnTo>
                  <a:pt x="35541" y="461739"/>
                </a:lnTo>
                <a:lnTo>
                  <a:pt x="41071" y="469040"/>
                </a:lnTo>
                <a:lnTo>
                  <a:pt x="45456" y="473839"/>
                </a:lnTo>
                <a:lnTo>
                  <a:pt x="47736" y="475436"/>
                </a:lnTo>
                <a:lnTo>
                  <a:pt x="52387" y="477211"/>
                </a:lnTo>
                <a:lnTo>
                  <a:pt x="53944" y="478477"/>
                </a:lnTo>
                <a:lnTo>
                  <a:pt x="54983" y="480116"/>
                </a:lnTo>
                <a:lnTo>
                  <a:pt x="57060" y="48577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56"/>
          <p:cNvSpPr/>
          <p:nvPr/>
        </p:nvSpPr>
        <p:spPr>
          <a:xfrm>
            <a:off x="3400428" y="2807520"/>
            <a:ext cx="157160" cy="350018"/>
          </a:xfrm>
          <a:custGeom>
            <a:avLst/>
            <a:gdLst/>
            <a:ahLst/>
            <a:cxnLst/>
            <a:rect l="0" t="0" r="0" b="0"/>
            <a:pathLst>
              <a:path w="157160" h="350018">
                <a:moveTo>
                  <a:pt x="157159" y="14261"/>
                </a:moveTo>
                <a:lnTo>
                  <a:pt x="157159" y="10469"/>
                </a:lnTo>
                <a:lnTo>
                  <a:pt x="156365" y="9351"/>
                </a:lnTo>
                <a:lnTo>
                  <a:pt x="155042" y="8606"/>
                </a:lnTo>
                <a:lnTo>
                  <a:pt x="151008" y="7411"/>
                </a:lnTo>
                <a:lnTo>
                  <a:pt x="150677" y="6519"/>
                </a:lnTo>
                <a:lnTo>
                  <a:pt x="150309" y="3412"/>
                </a:lnTo>
                <a:lnTo>
                  <a:pt x="149418" y="2266"/>
                </a:lnTo>
                <a:lnTo>
                  <a:pt x="148029" y="1501"/>
                </a:lnTo>
                <a:lnTo>
                  <a:pt x="144370" y="653"/>
                </a:lnTo>
                <a:lnTo>
                  <a:pt x="140098" y="275"/>
                </a:lnTo>
                <a:lnTo>
                  <a:pt x="135554" y="108"/>
                </a:lnTo>
                <a:lnTo>
                  <a:pt x="126169" y="0"/>
                </a:lnTo>
                <a:lnTo>
                  <a:pt x="123799" y="785"/>
                </a:lnTo>
                <a:lnTo>
                  <a:pt x="119049" y="3774"/>
                </a:lnTo>
                <a:lnTo>
                  <a:pt x="115877" y="5682"/>
                </a:lnTo>
                <a:lnTo>
                  <a:pt x="112175" y="7748"/>
                </a:lnTo>
                <a:lnTo>
                  <a:pt x="103829" y="12160"/>
                </a:lnTo>
                <a:lnTo>
                  <a:pt x="80835" y="23823"/>
                </a:lnTo>
                <a:lnTo>
                  <a:pt x="76907" y="26985"/>
                </a:lnTo>
                <a:lnTo>
                  <a:pt x="73496" y="30681"/>
                </a:lnTo>
                <a:lnTo>
                  <a:pt x="70427" y="34733"/>
                </a:lnTo>
                <a:lnTo>
                  <a:pt x="66794" y="38228"/>
                </a:lnTo>
                <a:lnTo>
                  <a:pt x="62785" y="41351"/>
                </a:lnTo>
                <a:lnTo>
                  <a:pt x="58524" y="44227"/>
                </a:lnTo>
                <a:lnTo>
                  <a:pt x="54096" y="46938"/>
                </a:lnTo>
                <a:lnTo>
                  <a:pt x="49557" y="49540"/>
                </a:lnTo>
                <a:lnTo>
                  <a:pt x="44943" y="52068"/>
                </a:lnTo>
                <a:lnTo>
                  <a:pt x="41073" y="54547"/>
                </a:lnTo>
                <a:lnTo>
                  <a:pt x="37700" y="56993"/>
                </a:lnTo>
                <a:lnTo>
                  <a:pt x="34657" y="59418"/>
                </a:lnTo>
                <a:lnTo>
                  <a:pt x="31835" y="62622"/>
                </a:lnTo>
                <a:lnTo>
                  <a:pt x="29159" y="66345"/>
                </a:lnTo>
                <a:lnTo>
                  <a:pt x="26582" y="70415"/>
                </a:lnTo>
                <a:lnTo>
                  <a:pt x="24070" y="74716"/>
                </a:lnTo>
                <a:lnTo>
                  <a:pt x="19163" y="83728"/>
                </a:lnTo>
                <a:lnTo>
                  <a:pt x="9544" y="102448"/>
                </a:lnTo>
                <a:lnTo>
                  <a:pt x="4769" y="111928"/>
                </a:lnTo>
                <a:lnTo>
                  <a:pt x="2118" y="121433"/>
                </a:lnTo>
                <a:lnTo>
                  <a:pt x="939" y="131743"/>
                </a:lnTo>
                <a:lnTo>
                  <a:pt x="625" y="137826"/>
                </a:lnTo>
                <a:lnTo>
                  <a:pt x="276" y="150141"/>
                </a:lnTo>
                <a:lnTo>
                  <a:pt x="34" y="175892"/>
                </a:lnTo>
                <a:lnTo>
                  <a:pt x="0" y="214678"/>
                </a:lnTo>
                <a:lnTo>
                  <a:pt x="793" y="220897"/>
                </a:lnTo>
                <a:lnTo>
                  <a:pt x="2115" y="226631"/>
                </a:lnTo>
                <a:lnTo>
                  <a:pt x="3790" y="232041"/>
                </a:lnTo>
                <a:lnTo>
                  <a:pt x="4907" y="238029"/>
                </a:lnTo>
                <a:lnTo>
                  <a:pt x="5651" y="244402"/>
                </a:lnTo>
                <a:lnTo>
                  <a:pt x="6148" y="251032"/>
                </a:lnTo>
                <a:lnTo>
                  <a:pt x="6478" y="257833"/>
                </a:lnTo>
                <a:lnTo>
                  <a:pt x="6846" y="271740"/>
                </a:lnTo>
                <a:lnTo>
                  <a:pt x="7738" y="277989"/>
                </a:lnTo>
                <a:lnTo>
                  <a:pt x="9126" y="283742"/>
                </a:lnTo>
                <a:lnTo>
                  <a:pt x="11992" y="294368"/>
                </a:lnTo>
                <a:lnTo>
                  <a:pt x="13265" y="304382"/>
                </a:lnTo>
                <a:lnTo>
                  <a:pt x="13982" y="315152"/>
                </a:lnTo>
                <a:lnTo>
                  <a:pt x="14877" y="318043"/>
                </a:lnTo>
                <a:lnTo>
                  <a:pt x="19134" y="325903"/>
                </a:lnTo>
                <a:lnTo>
                  <a:pt x="20408" y="330833"/>
                </a:lnTo>
                <a:lnTo>
                  <a:pt x="21338" y="341450"/>
                </a:lnTo>
                <a:lnTo>
                  <a:pt x="23505" y="344357"/>
                </a:lnTo>
                <a:lnTo>
                  <a:pt x="28572" y="3500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57"/>
          <p:cNvSpPr/>
          <p:nvPr/>
        </p:nvSpPr>
        <p:spPr>
          <a:xfrm>
            <a:off x="3328987" y="3014662"/>
            <a:ext cx="185739" cy="6850"/>
          </a:xfrm>
          <a:custGeom>
            <a:avLst/>
            <a:gdLst/>
            <a:ahLst/>
            <a:cxnLst/>
            <a:rect l="0" t="0" r="0" b="0"/>
            <a:pathLst>
              <a:path w="185739" h="6850">
                <a:moveTo>
                  <a:pt x="0" y="0"/>
                </a:moveTo>
                <a:lnTo>
                  <a:pt x="16792" y="0"/>
                </a:lnTo>
                <a:lnTo>
                  <a:pt x="19133" y="794"/>
                </a:lnTo>
                <a:lnTo>
                  <a:pt x="21486" y="2117"/>
                </a:lnTo>
                <a:lnTo>
                  <a:pt x="23849" y="3792"/>
                </a:lnTo>
                <a:lnTo>
                  <a:pt x="27012" y="4909"/>
                </a:lnTo>
                <a:lnTo>
                  <a:pt x="30708" y="5654"/>
                </a:lnTo>
                <a:lnTo>
                  <a:pt x="34760" y="6151"/>
                </a:lnTo>
                <a:lnTo>
                  <a:pt x="39048" y="6482"/>
                </a:lnTo>
                <a:lnTo>
                  <a:pt x="43495" y="6702"/>
                </a:lnTo>
                <a:lnTo>
                  <a:pt x="48046" y="6849"/>
                </a:lnTo>
                <a:lnTo>
                  <a:pt x="52668" y="6154"/>
                </a:lnTo>
                <a:lnTo>
                  <a:pt x="57337" y="4896"/>
                </a:lnTo>
                <a:lnTo>
                  <a:pt x="62037" y="3264"/>
                </a:lnTo>
                <a:lnTo>
                  <a:pt x="66758" y="2176"/>
                </a:lnTo>
                <a:lnTo>
                  <a:pt x="71493" y="1451"/>
                </a:lnTo>
                <a:lnTo>
                  <a:pt x="76237" y="967"/>
                </a:lnTo>
                <a:lnTo>
                  <a:pt x="81781" y="645"/>
                </a:lnTo>
                <a:lnTo>
                  <a:pt x="94291" y="286"/>
                </a:lnTo>
                <a:lnTo>
                  <a:pt x="123121" y="38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58"/>
          <p:cNvSpPr/>
          <p:nvPr/>
        </p:nvSpPr>
        <p:spPr>
          <a:xfrm>
            <a:off x="3593316" y="2943235"/>
            <a:ext cx="157151" cy="356844"/>
          </a:xfrm>
          <a:custGeom>
            <a:avLst/>
            <a:gdLst/>
            <a:ahLst/>
            <a:cxnLst/>
            <a:rect l="0" t="0" r="0" b="0"/>
            <a:pathLst>
              <a:path w="157151" h="356844">
                <a:moveTo>
                  <a:pt x="78571" y="35708"/>
                </a:moveTo>
                <a:lnTo>
                  <a:pt x="78571" y="25066"/>
                </a:lnTo>
                <a:lnTo>
                  <a:pt x="77777" y="23851"/>
                </a:lnTo>
                <a:lnTo>
                  <a:pt x="76454" y="23041"/>
                </a:lnTo>
                <a:lnTo>
                  <a:pt x="72868" y="22141"/>
                </a:lnTo>
                <a:lnTo>
                  <a:pt x="68628" y="21741"/>
                </a:lnTo>
                <a:lnTo>
                  <a:pt x="66386" y="22428"/>
                </a:lnTo>
                <a:lnTo>
                  <a:pt x="61779" y="25308"/>
                </a:lnTo>
                <a:lnTo>
                  <a:pt x="57085" y="27117"/>
                </a:lnTo>
                <a:lnTo>
                  <a:pt x="54722" y="27600"/>
                </a:lnTo>
                <a:lnTo>
                  <a:pt x="49980" y="30252"/>
                </a:lnTo>
                <a:lnTo>
                  <a:pt x="45227" y="34077"/>
                </a:lnTo>
                <a:lnTo>
                  <a:pt x="40468" y="38423"/>
                </a:lnTo>
                <a:lnTo>
                  <a:pt x="33326" y="45332"/>
                </a:lnTo>
                <a:lnTo>
                  <a:pt x="30152" y="47680"/>
                </a:lnTo>
                <a:lnTo>
                  <a:pt x="26448" y="50040"/>
                </a:lnTo>
                <a:lnTo>
                  <a:pt x="22391" y="52406"/>
                </a:lnTo>
                <a:lnTo>
                  <a:pt x="19687" y="55572"/>
                </a:lnTo>
                <a:lnTo>
                  <a:pt x="17883" y="59269"/>
                </a:lnTo>
                <a:lnTo>
                  <a:pt x="15086" y="66817"/>
                </a:lnTo>
                <a:lnTo>
                  <a:pt x="9049" y="76323"/>
                </a:lnTo>
                <a:lnTo>
                  <a:pt x="4545" y="84451"/>
                </a:lnTo>
                <a:lnTo>
                  <a:pt x="2014" y="93355"/>
                </a:lnTo>
                <a:lnTo>
                  <a:pt x="890" y="101810"/>
                </a:lnTo>
                <a:lnTo>
                  <a:pt x="256" y="111033"/>
                </a:lnTo>
                <a:lnTo>
                  <a:pt x="42" y="121260"/>
                </a:lnTo>
                <a:lnTo>
                  <a:pt x="0" y="130924"/>
                </a:lnTo>
                <a:lnTo>
                  <a:pt x="790" y="132523"/>
                </a:lnTo>
                <a:lnTo>
                  <a:pt x="2111" y="133589"/>
                </a:lnTo>
                <a:lnTo>
                  <a:pt x="3785" y="134300"/>
                </a:lnTo>
                <a:lnTo>
                  <a:pt x="7762" y="135089"/>
                </a:lnTo>
                <a:lnTo>
                  <a:pt x="12991" y="135596"/>
                </a:lnTo>
                <a:lnTo>
                  <a:pt x="17688" y="135684"/>
                </a:lnTo>
                <a:lnTo>
                  <a:pt x="19727" y="134902"/>
                </a:lnTo>
                <a:lnTo>
                  <a:pt x="24107" y="131917"/>
                </a:lnTo>
                <a:lnTo>
                  <a:pt x="28700" y="127945"/>
                </a:lnTo>
                <a:lnTo>
                  <a:pt x="33388" y="123534"/>
                </a:lnTo>
                <a:lnTo>
                  <a:pt x="49034" y="108079"/>
                </a:lnTo>
                <a:lnTo>
                  <a:pt x="58530" y="98603"/>
                </a:lnTo>
                <a:lnTo>
                  <a:pt x="62036" y="94307"/>
                </a:lnTo>
                <a:lnTo>
                  <a:pt x="65960" y="89061"/>
                </a:lnTo>
                <a:lnTo>
                  <a:pt x="70164" y="83183"/>
                </a:lnTo>
                <a:lnTo>
                  <a:pt x="73760" y="77677"/>
                </a:lnTo>
                <a:lnTo>
                  <a:pt x="76951" y="72419"/>
                </a:lnTo>
                <a:lnTo>
                  <a:pt x="79872" y="67326"/>
                </a:lnTo>
                <a:lnTo>
                  <a:pt x="83118" y="57433"/>
                </a:lnTo>
                <a:lnTo>
                  <a:pt x="85355" y="47745"/>
                </a:lnTo>
                <a:lnTo>
                  <a:pt x="88994" y="38148"/>
                </a:lnTo>
                <a:lnTo>
                  <a:pt x="93258" y="30707"/>
                </a:lnTo>
                <a:lnTo>
                  <a:pt x="97799" y="24754"/>
                </a:lnTo>
                <a:lnTo>
                  <a:pt x="102462" y="19463"/>
                </a:lnTo>
                <a:lnTo>
                  <a:pt x="104024" y="16940"/>
                </a:lnTo>
                <a:lnTo>
                  <a:pt x="105758" y="12021"/>
                </a:lnTo>
                <a:lnTo>
                  <a:pt x="106735" y="4789"/>
                </a:lnTo>
                <a:lnTo>
                  <a:pt x="107666" y="3189"/>
                </a:lnTo>
                <a:lnTo>
                  <a:pt x="109080" y="2123"/>
                </a:lnTo>
                <a:lnTo>
                  <a:pt x="114249" y="6"/>
                </a:lnTo>
                <a:lnTo>
                  <a:pt x="114263" y="0"/>
                </a:lnTo>
                <a:lnTo>
                  <a:pt x="114289" y="16782"/>
                </a:lnTo>
                <a:lnTo>
                  <a:pt x="115083" y="19122"/>
                </a:lnTo>
                <a:lnTo>
                  <a:pt x="118082" y="23839"/>
                </a:lnTo>
                <a:lnTo>
                  <a:pt x="119944" y="30698"/>
                </a:lnTo>
                <a:lnTo>
                  <a:pt x="120772" y="39038"/>
                </a:lnTo>
                <a:lnTo>
                  <a:pt x="121139" y="48036"/>
                </a:lnTo>
                <a:lnTo>
                  <a:pt x="123419" y="57327"/>
                </a:lnTo>
                <a:lnTo>
                  <a:pt x="127079" y="66748"/>
                </a:lnTo>
                <a:lnTo>
                  <a:pt x="131351" y="76227"/>
                </a:lnTo>
                <a:lnTo>
                  <a:pt x="138219" y="90488"/>
                </a:lnTo>
                <a:lnTo>
                  <a:pt x="145280" y="104768"/>
                </a:lnTo>
                <a:lnTo>
                  <a:pt x="147907" y="114291"/>
                </a:lnTo>
                <a:lnTo>
                  <a:pt x="149868" y="124609"/>
                </a:lnTo>
                <a:lnTo>
                  <a:pt x="151503" y="130694"/>
                </a:lnTo>
                <a:lnTo>
                  <a:pt x="153386" y="137132"/>
                </a:lnTo>
                <a:lnTo>
                  <a:pt x="154641" y="143012"/>
                </a:lnTo>
                <a:lnTo>
                  <a:pt x="156036" y="153778"/>
                </a:lnTo>
                <a:lnTo>
                  <a:pt x="156408" y="159665"/>
                </a:lnTo>
                <a:lnTo>
                  <a:pt x="156657" y="165971"/>
                </a:lnTo>
                <a:lnTo>
                  <a:pt x="156932" y="179328"/>
                </a:lnTo>
                <a:lnTo>
                  <a:pt x="157150" y="246531"/>
                </a:lnTo>
                <a:lnTo>
                  <a:pt x="156357" y="252457"/>
                </a:lnTo>
                <a:lnTo>
                  <a:pt x="155035" y="258789"/>
                </a:lnTo>
                <a:lnTo>
                  <a:pt x="153359" y="265391"/>
                </a:lnTo>
                <a:lnTo>
                  <a:pt x="151449" y="271380"/>
                </a:lnTo>
                <a:lnTo>
                  <a:pt x="147209" y="282268"/>
                </a:lnTo>
                <a:lnTo>
                  <a:pt x="144173" y="287394"/>
                </a:lnTo>
                <a:lnTo>
                  <a:pt x="140562" y="292399"/>
                </a:lnTo>
                <a:lnTo>
                  <a:pt x="136567" y="297323"/>
                </a:lnTo>
                <a:lnTo>
                  <a:pt x="133110" y="302193"/>
                </a:lnTo>
                <a:lnTo>
                  <a:pt x="130012" y="307027"/>
                </a:lnTo>
                <a:lnTo>
                  <a:pt x="127153" y="311838"/>
                </a:lnTo>
                <a:lnTo>
                  <a:pt x="123659" y="316632"/>
                </a:lnTo>
                <a:lnTo>
                  <a:pt x="119742" y="321416"/>
                </a:lnTo>
                <a:lnTo>
                  <a:pt x="111950" y="330171"/>
                </a:lnTo>
                <a:lnTo>
                  <a:pt x="105842" y="336707"/>
                </a:lnTo>
                <a:lnTo>
                  <a:pt x="102308" y="339562"/>
                </a:lnTo>
                <a:lnTo>
                  <a:pt x="98364" y="342259"/>
                </a:lnTo>
                <a:lnTo>
                  <a:pt x="94148" y="344850"/>
                </a:lnTo>
                <a:lnTo>
                  <a:pt x="90543" y="346578"/>
                </a:lnTo>
                <a:lnTo>
                  <a:pt x="87346" y="347730"/>
                </a:lnTo>
                <a:lnTo>
                  <a:pt x="84421" y="348497"/>
                </a:lnTo>
                <a:lnTo>
                  <a:pt x="81677" y="349803"/>
                </a:lnTo>
                <a:lnTo>
                  <a:pt x="79055" y="351467"/>
                </a:lnTo>
                <a:lnTo>
                  <a:pt x="76512" y="353371"/>
                </a:lnTo>
                <a:lnTo>
                  <a:pt x="73230" y="354639"/>
                </a:lnTo>
                <a:lnTo>
                  <a:pt x="69454" y="355485"/>
                </a:lnTo>
                <a:lnTo>
                  <a:pt x="65349" y="356049"/>
                </a:lnTo>
                <a:lnTo>
                  <a:pt x="61819" y="356425"/>
                </a:lnTo>
                <a:lnTo>
                  <a:pt x="58672" y="356676"/>
                </a:lnTo>
                <a:lnTo>
                  <a:pt x="55780" y="356843"/>
                </a:lnTo>
                <a:lnTo>
                  <a:pt x="53058" y="356161"/>
                </a:lnTo>
                <a:lnTo>
                  <a:pt x="50450" y="354912"/>
                </a:lnTo>
                <a:lnTo>
                  <a:pt x="44353" y="350997"/>
                </a:lnTo>
                <a:lnTo>
                  <a:pt x="41403" y="350462"/>
                </a:lnTo>
                <a:lnTo>
                  <a:pt x="35709" y="3500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59"/>
          <p:cNvSpPr/>
          <p:nvPr/>
        </p:nvSpPr>
        <p:spPr>
          <a:xfrm>
            <a:off x="3779043" y="2850356"/>
            <a:ext cx="156018" cy="364332"/>
          </a:xfrm>
          <a:custGeom>
            <a:avLst/>
            <a:gdLst/>
            <a:ahLst/>
            <a:cxnLst/>
            <a:rect l="0" t="0" r="0" b="0"/>
            <a:pathLst>
              <a:path w="156018" h="364332">
                <a:moveTo>
                  <a:pt x="0" y="0"/>
                </a:moveTo>
                <a:lnTo>
                  <a:pt x="14435" y="0"/>
                </a:lnTo>
                <a:lnTo>
                  <a:pt x="17560" y="794"/>
                </a:lnTo>
                <a:lnTo>
                  <a:pt x="20438" y="2116"/>
                </a:lnTo>
                <a:lnTo>
                  <a:pt x="23151" y="3792"/>
                </a:lnTo>
                <a:lnTo>
                  <a:pt x="26546" y="4909"/>
                </a:lnTo>
                <a:lnTo>
                  <a:pt x="30398" y="5654"/>
                </a:lnTo>
                <a:lnTo>
                  <a:pt x="34553" y="6151"/>
                </a:lnTo>
                <a:lnTo>
                  <a:pt x="38910" y="7275"/>
                </a:lnTo>
                <a:lnTo>
                  <a:pt x="43403" y="8819"/>
                </a:lnTo>
                <a:lnTo>
                  <a:pt x="47985" y="10642"/>
                </a:lnTo>
                <a:lnTo>
                  <a:pt x="52628" y="12651"/>
                </a:lnTo>
                <a:lnTo>
                  <a:pt x="62019" y="16999"/>
                </a:lnTo>
                <a:lnTo>
                  <a:pt x="66747" y="20064"/>
                </a:lnTo>
                <a:lnTo>
                  <a:pt x="71485" y="23695"/>
                </a:lnTo>
                <a:lnTo>
                  <a:pt x="76232" y="27703"/>
                </a:lnTo>
                <a:lnTo>
                  <a:pt x="80190" y="31168"/>
                </a:lnTo>
                <a:lnTo>
                  <a:pt x="86705" y="37136"/>
                </a:lnTo>
                <a:lnTo>
                  <a:pt x="98628" y="48750"/>
                </a:lnTo>
                <a:lnTo>
                  <a:pt x="112214" y="62246"/>
                </a:lnTo>
                <a:lnTo>
                  <a:pt x="116085" y="66897"/>
                </a:lnTo>
                <a:lnTo>
                  <a:pt x="119458" y="71585"/>
                </a:lnTo>
                <a:lnTo>
                  <a:pt x="134369" y="94309"/>
                </a:lnTo>
                <a:lnTo>
                  <a:pt x="137998" y="100973"/>
                </a:lnTo>
                <a:lnTo>
                  <a:pt x="141211" y="107796"/>
                </a:lnTo>
                <a:lnTo>
                  <a:pt x="144147" y="114727"/>
                </a:lnTo>
                <a:lnTo>
                  <a:pt x="146105" y="121728"/>
                </a:lnTo>
                <a:lnTo>
                  <a:pt x="147409" y="128777"/>
                </a:lnTo>
                <a:lnTo>
                  <a:pt x="148279" y="135858"/>
                </a:lnTo>
                <a:lnTo>
                  <a:pt x="149653" y="142959"/>
                </a:lnTo>
                <a:lnTo>
                  <a:pt x="151362" y="150075"/>
                </a:lnTo>
                <a:lnTo>
                  <a:pt x="153296" y="157200"/>
                </a:lnTo>
                <a:lnTo>
                  <a:pt x="154585" y="165125"/>
                </a:lnTo>
                <a:lnTo>
                  <a:pt x="155444" y="173583"/>
                </a:lnTo>
                <a:lnTo>
                  <a:pt x="156017" y="182397"/>
                </a:lnTo>
                <a:lnTo>
                  <a:pt x="155605" y="190654"/>
                </a:lnTo>
                <a:lnTo>
                  <a:pt x="154537" y="198540"/>
                </a:lnTo>
                <a:lnTo>
                  <a:pt x="153031" y="206179"/>
                </a:lnTo>
                <a:lnTo>
                  <a:pt x="152027" y="214446"/>
                </a:lnTo>
                <a:lnTo>
                  <a:pt x="151358" y="223133"/>
                </a:lnTo>
                <a:lnTo>
                  <a:pt x="150912" y="232099"/>
                </a:lnTo>
                <a:lnTo>
                  <a:pt x="149027" y="240458"/>
                </a:lnTo>
                <a:lnTo>
                  <a:pt x="146182" y="248411"/>
                </a:lnTo>
                <a:lnTo>
                  <a:pt x="142699" y="256095"/>
                </a:lnTo>
                <a:lnTo>
                  <a:pt x="139582" y="263599"/>
                </a:lnTo>
                <a:lnTo>
                  <a:pt x="136712" y="270982"/>
                </a:lnTo>
                <a:lnTo>
                  <a:pt x="134004" y="278286"/>
                </a:lnTo>
                <a:lnTo>
                  <a:pt x="131405" y="284743"/>
                </a:lnTo>
                <a:lnTo>
                  <a:pt x="128878" y="290635"/>
                </a:lnTo>
                <a:lnTo>
                  <a:pt x="123954" y="301415"/>
                </a:lnTo>
                <a:lnTo>
                  <a:pt x="119120" y="311497"/>
                </a:lnTo>
                <a:lnTo>
                  <a:pt x="115926" y="317202"/>
                </a:lnTo>
                <a:lnTo>
                  <a:pt x="112209" y="323387"/>
                </a:lnTo>
                <a:lnTo>
                  <a:pt x="108144" y="329891"/>
                </a:lnTo>
                <a:lnTo>
                  <a:pt x="104640" y="335021"/>
                </a:lnTo>
                <a:lnTo>
                  <a:pt x="101510" y="339235"/>
                </a:lnTo>
                <a:lnTo>
                  <a:pt x="96709" y="346033"/>
                </a:lnTo>
                <a:lnTo>
                  <a:pt x="93213" y="354323"/>
                </a:lnTo>
                <a:lnTo>
                  <a:pt x="89582" y="359354"/>
                </a:lnTo>
                <a:lnTo>
                  <a:pt x="86868" y="362856"/>
                </a:lnTo>
                <a:lnTo>
                  <a:pt x="85693" y="363348"/>
                </a:lnTo>
                <a:lnTo>
                  <a:pt x="81041" y="364040"/>
                </a:lnTo>
                <a:lnTo>
                  <a:pt x="78582" y="3643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60"/>
          <p:cNvSpPr/>
          <p:nvPr/>
        </p:nvSpPr>
        <p:spPr>
          <a:xfrm>
            <a:off x="4046485" y="2800350"/>
            <a:ext cx="96891" cy="328613"/>
          </a:xfrm>
          <a:custGeom>
            <a:avLst/>
            <a:gdLst/>
            <a:ahLst/>
            <a:cxnLst/>
            <a:rect l="0" t="0" r="0" b="0"/>
            <a:pathLst>
              <a:path w="96891" h="328613">
                <a:moveTo>
                  <a:pt x="96890" y="0"/>
                </a:moveTo>
                <a:lnTo>
                  <a:pt x="83683" y="0"/>
                </a:lnTo>
                <a:lnTo>
                  <a:pt x="80966" y="2116"/>
                </a:lnTo>
                <a:lnTo>
                  <a:pt x="79130" y="3792"/>
                </a:lnTo>
                <a:lnTo>
                  <a:pt x="74973" y="7771"/>
                </a:lnTo>
                <a:lnTo>
                  <a:pt x="72754" y="9943"/>
                </a:lnTo>
                <a:lnTo>
                  <a:pt x="71274" y="12978"/>
                </a:lnTo>
                <a:lnTo>
                  <a:pt x="69630" y="20585"/>
                </a:lnTo>
                <a:lnTo>
                  <a:pt x="67604" y="24042"/>
                </a:lnTo>
                <a:lnTo>
                  <a:pt x="64666" y="27140"/>
                </a:lnTo>
                <a:lnTo>
                  <a:pt x="61120" y="29999"/>
                </a:lnTo>
                <a:lnTo>
                  <a:pt x="57962" y="34287"/>
                </a:lnTo>
                <a:lnTo>
                  <a:pt x="55063" y="39527"/>
                </a:lnTo>
                <a:lnTo>
                  <a:pt x="52336" y="45401"/>
                </a:lnTo>
                <a:lnTo>
                  <a:pt x="48931" y="50905"/>
                </a:lnTo>
                <a:lnTo>
                  <a:pt x="45073" y="56161"/>
                </a:lnTo>
                <a:lnTo>
                  <a:pt x="40914" y="61253"/>
                </a:lnTo>
                <a:lnTo>
                  <a:pt x="37347" y="67029"/>
                </a:lnTo>
                <a:lnTo>
                  <a:pt x="34176" y="73261"/>
                </a:lnTo>
                <a:lnTo>
                  <a:pt x="31268" y="79797"/>
                </a:lnTo>
                <a:lnTo>
                  <a:pt x="29330" y="85742"/>
                </a:lnTo>
                <a:lnTo>
                  <a:pt x="28037" y="91292"/>
                </a:lnTo>
                <a:lnTo>
                  <a:pt x="27176" y="96580"/>
                </a:lnTo>
                <a:lnTo>
                  <a:pt x="25013" y="102486"/>
                </a:lnTo>
                <a:lnTo>
                  <a:pt x="21985" y="108805"/>
                </a:lnTo>
                <a:lnTo>
                  <a:pt x="18378" y="115399"/>
                </a:lnTo>
                <a:lnTo>
                  <a:pt x="15180" y="122176"/>
                </a:lnTo>
                <a:lnTo>
                  <a:pt x="12254" y="129076"/>
                </a:lnTo>
                <a:lnTo>
                  <a:pt x="9510" y="136057"/>
                </a:lnTo>
                <a:lnTo>
                  <a:pt x="7680" y="143092"/>
                </a:lnTo>
                <a:lnTo>
                  <a:pt x="6460" y="150163"/>
                </a:lnTo>
                <a:lnTo>
                  <a:pt x="5647" y="157259"/>
                </a:lnTo>
                <a:lnTo>
                  <a:pt x="5105" y="164370"/>
                </a:lnTo>
                <a:lnTo>
                  <a:pt x="4744" y="171493"/>
                </a:lnTo>
                <a:lnTo>
                  <a:pt x="4503" y="178622"/>
                </a:lnTo>
                <a:lnTo>
                  <a:pt x="3548" y="184962"/>
                </a:lnTo>
                <a:lnTo>
                  <a:pt x="2119" y="190777"/>
                </a:lnTo>
                <a:lnTo>
                  <a:pt x="371" y="196241"/>
                </a:lnTo>
                <a:lnTo>
                  <a:pt x="0" y="202264"/>
                </a:lnTo>
                <a:lnTo>
                  <a:pt x="547" y="208662"/>
                </a:lnTo>
                <a:lnTo>
                  <a:pt x="1705" y="215308"/>
                </a:lnTo>
                <a:lnTo>
                  <a:pt x="2477" y="221326"/>
                </a:lnTo>
                <a:lnTo>
                  <a:pt x="2991" y="226925"/>
                </a:lnTo>
                <a:lnTo>
                  <a:pt x="3334" y="232246"/>
                </a:lnTo>
                <a:lnTo>
                  <a:pt x="3563" y="238174"/>
                </a:lnTo>
                <a:lnTo>
                  <a:pt x="3818" y="251111"/>
                </a:lnTo>
                <a:lnTo>
                  <a:pt x="6047" y="260565"/>
                </a:lnTo>
                <a:lnTo>
                  <a:pt x="9684" y="268206"/>
                </a:lnTo>
                <a:lnTo>
                  <a:pt x="20808" y="290710"/>
                </a:lnTo>
                <a:lnTo>
                  <a:pt x="23150" y="294613"/>
                </a:lnTo>
                <a:lnTo>
                  <a:pt x="25505" y="298009"/>
                </a:lnTo>
                <a:lnTo>
                  <a:pt x="27869" y="301066"/>
                </a:lnTo>
                <a:lnTo>
                  <a:pt x="30238" y="303898"/>
                </a:lnTo>
                <a:lnTo>
                  <a:pt x="32611" y="306580"/>
                </a:lnTo>
                <a:lnTo>
                  <a:pt x="34987" y="309161"/>
                </a:lnTo>
                <a:lnTo>
                  <a:pt x="38159" y="311676"/>
                </a:lnTo>
                <a:lnTo>
                  <a:pt x="41861" y="314146"/>
                </a:lnTo>
                <a:lnTo>
                  <a:pt x="45916" y="316587"/>
                </a:lnTo>
                <a:lnTo>
                  <a:pt x="49413" y="318214"/>
                </a:lnTo>
                <a:lnTo>
                  <a:pt x="52539" y="319299"/>
                </a:lnTo>
                <a:lnTo>
                  <a:pt x="55416" y="320022"/>
                </a:lnTo>
                <a:lnTo>
                  <a:pt x="58922" y="321298"/>
                </a:lnTo>
                <a:lnTo>
                  <a:pt x="62846" y="322942"/>
                </a:lnTo>
                <a:lnTo>
                  <a:pt x="67051" y="324832"/>
                </a:lnTo>
                <a:lnTo>
                  <a:pt x="70647" y="326092"/>
                </a:lnTo>
                <a:lnTo>
                  <a:pt x="73838" y="326932"/>
                </a:lnTo>
                <a:lnTo>
                  <a:pt x="82602" y="3286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61"/>
          <p:cNvSpPr/>
          <p:nvPr/>
        </p:nvSpPr>
        <p:spPr>
          <a:xfrm>
            <a:off x="4171950" y="2887191"/>
            <a:ext cx="214313" cy="163182"/>
          </a:xfrm>
          <a:custGeom>
            <a:avLst/>
            <a:gdLst/>
            <a:ahLst/>
            <a:cxnLst/>
            <a:rect l="0" t="0" r="0" b="0"/>
            <a:pathLst>
              <a:path w="214313" h="163182">
                <a:moveTo>
                  <a:pt x="0" y="63177"/>
                </a:moveTo>
                <a:lnTo>
                  <a:pt x="0" y="57026"/>
                </a:lnTo>
                <a:lnTo>
                  <a:pt x="3792" y="52535"/>
                </a:lnTo>
                <a:lnTo>
                  <a:pt x="4909" y="50526"/>
                </a:lnTo>
                <a:lnTo>
                  <a:pt x="6150" y="46178"/>
                </a:lnTo>
                <a:lnTo>
                  <a:pt x="8819" y="41599"/>
                </a:lnTo>
                <a:lnTo>
                  <a:pt x="10641" y="39267"/>
                </a:lnTo>
                <a:lnTo>
                  <a:pt x="16900" y="34559"/>
                </a:lnTo>
                <a:lnTo>
                  <a:pt x="20792" y="32192"/>
                </a:lnTo>
                <a:lnTo>
                  <a:pt x="24974" y="29820"/>
                </a:lnTo>
                <a:lnTo>
                  <a:pt x="33853" y="25069"/>
                </a:lnTo>
                <a:lnTo>
                  <a:pt x="37650" y="22690"/>
                </a:lnTo>
                <a:lnTo>
                  <a:pt x="43985" y="17931"/>
                </a:lnTo>
                <a:lnTo>
                  <a:pt x="48373" y="15551"/>
                </a:lnTo>
                <a:lnTo>
                  <a:pt x="53680" y="13170"/>
                </a:lnTo>
                <a:lnTo>
                  <a:pt x="59599" y="10789"/>
                </a:lnTo>
                <a:lnTo>
                  <a:pt x="64339" y="9202"/>
                </a:lnTo>
                <a:lnTo>
                  <a:pt x="68292" y="8144"/>
                </a:lnTo>
                <a:lnTo>
                  <a:pt x="71722" y="7438"/>
                </a:lnTo>
                <a:lnTo>
                  <a:pt x="76389" y="6174"/>
                </a:lnTo>
                <a:lnTo>
                  <a:pt x="87926" y="2653"/>
                </a:lnTo>
                <a:lnTo>
                  <a:pt x="92748" y="1397"/>
                </a:lnTo>
                <a:lnTo>
                  <a:pt x="96757" y="559"/>
                </a:lnTo>
                <a:lnTo>
                  <a:pt x="100224" y="0"/>
                </a:lnTo>
                <a:lnTo>
                  <a:pt x="104121" y="422"/>
                </a:lnTo>
                <a:lnTo>
                  <a:pt x="108308" y="1497"/>
                </a:lnTo>
                <a:lnTo>
                  <a:pt x="112687" y="3007"/>
                </a:lnTo>
                <a:lnTo>
                  <a:pt x="116399" y="4014"/>
                </a:lnTo>
                <a:lnTo>
                  <a:pt x="122641" y="5132"/>
                </a:lnTo>
                <a:lnTo>
                  <a:pt x="125417" y="6224"/>
                </a:lnTo>
                <a:lnTo>
                  <a:pt x="130617" y="9554"/>
                </a:lnTo>
                <a:lnTo>
                  <a:pt x="135575" y="13680"/>
                </a:lnTo>
                <a:lnTo>
                  <a:pt x="138008" y="15892"/>
                </a:lnTo>
                <a:lnTo>
                  <a:pt x="139630" y="18954"/>
                </a:lnTo>
                <a:lnTo>
                  <a:pt x="140712" y="22582"/>
                </a:lnTo>
                <a:lnTo>
                  <a:pt x="141433" y="26589"/>
                </a:lnTo>
                <a:lnTo>
                  <a:pt x="141120" y="30847"/>
                </a:lnTo>
                <a:lnTo>
                  <a:pt x="140117" y="35274"/>
                </a:lnTo>
                <a:lnTo>
                  <a:pt x="138655" y="39813"/>
                </a:lnTo>
                <a:lnTo>
                  <a:pt x="136886" y="44426"/>
                </a:lnTo>
                <a:lnTo>
                  <a:pt x="134914" y="49089"/>
                </a:lnTo>
                <a:lnTo>
                  <a:pt x="132805" y="53785"/>
                </a:lnTo>
                <a:lnTo>
                  <a:pt x="128345" y="63236"/>
                </a:lnTo>
                <a:lnTo>
                  <a:pt x="104770" y="110803"/>
                </a:lnTo>
                <a:lnTo>
                  <a:pt x="102391" y="114772"/>
                </a:lnTo>
                <a:lnTo>
                  <a:pt x="100010" y="118211"/>
                </a:lnTo>
                <a:lnTo>
                  <a:pt x="97630" y="121298"/>
                </a:lnTo>
                <a:lnTo>
                  <a:pt x="96042" y="124943"/>
                </a:lnTo>
                <a:lnTo>
                  <a:pt x="94984" y="128961"/>
                </a:lnTo>
                <a:lnTo>
                  <a:pt x="94279" y="133227"/>
                </a:lnTo>
                <a:lnTo>
                  <a:pt x="93809" y="136864"/>
                </a:lnTo>
                <a:lnTo>
                  <a:pt x="93495" y="140083"/>
                </a:lnTo>
                <a:lnTo>
                  <a:pt x="93286" y="143023"/>
                </a:lnTo>
                <a:lnTo>
                  <a:pt x="93147" y="145777"/>
                </a:lnTo>
                <a:lnTo>
                  <a:pt x="92905" y="154537"/>
                </a:lnTo>
                <a:lnTo>
                  <a:pt x="95001" y="157492"/>
                </a:lnTo>
                <a:lnTo>
                  <a:pt x="96671" y="159391"/>
                </a:lnTo>
                <a:lnTo>
                  <a:pt x="98579" y="160658"/>
                </a:lnTo>
                <a:lnTo>
                  <a:pt x="102815" y="162064"/>
                </a:lnTo>
                <a:lnTo>
                  <a:pt x="107343" y="162690"/>
                </a:lnTo>
                <a:lnTo>
                  <a:pt x="112926" y="163091"/>
                </a:lnTo>
                <a:lnTo>
                  <a:pt x="125434" y="163170"/>
                </a:lnTo>
                <a:lnTo>
                  <a:pt x="134065" y="163181"/>
                </a:lnTo>
                <a:lnTo>
                  <a:pt x="137795" y="162390"/>
                </a:lnTo>
                <a:lnTo>
                  <a:pt x="144057" y="159395"/>
                </a:lnTo>
                <a:lnTo>
                  <a:pt x="151602" y="155418"/>
                </a:lnTo>
                <a:lnTo>
                  <a:pt x="169381" y="146397"/>
                </a:lnTo>
                <a:lnTo>
                  <a:pt x="174039" y="143263"/>
                </a:lnTo>
                <a:lnTo>
                  <a:pt x="178732" y="139587"/>
                </a:lnTo>
                <a:lnTo>
                  <a:pt x="183448" y="135548"/>
                </a:lnTo>
                <a:lnTo>
                  <a:pt x="188180" y="132062"/>
                </a:lnTo>
                <a:lnTo>
                  <a:pt x="192922" y="128944"/>
                </a:lnTo>
                <a:lnTo>
                  <a:pt x="197671" y="126072"/>
                </a:lnTo>
                <a:lnTo>
                  <a:pt x="201630" y="123363"/>
                </a:lnTo>
                <a:lnTo>
                  <a:pt x="205064" y="120764"/>
                </a:lnTo>
                <a:lnTo>
                  <a:pt x="214312" y="1131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62"/>
          <p:cNvSpPr/>
          <p:nvPr/>
        </p:nvSpPr>
        <p:spPr>
          <a:xfrm>
            <a:off x="4357687" y="2793206"/>
            <a:ext cx="178521" cy="342901"/>
          </a:xfrm>
          <a:custGeom>
            <a:avLst/>
            <a:gdLst/>
            <a:ahLst/>
            <a:cxnLst/>
            <a:rect l="0" t="0" r="0" b="0"/>
            <a:pathLst>
              <a:path w="178521" h="342901">
                <a:moveTo>
                  <a:pt x="0" y="0"/>
                </a:moveTo>
                <a:lnTo>
                  <a:pt x="17760" y="0"/>
                </a:lnTo>
                <a:lnTo>
                  <a:pt x="20572" y="794"/>
                </a:lnTo>
                <a:lnTo>
                  <a:pt x="24033" y="2116"/>
                </a:lnTo>
                <a:lnTo>
                  <a:pt x="27929" y="3792"/>
                </a:lnTo>
                <a:lnTo>
                  <a:pt x="31319" y="4909"/>
                </a:lnTo>
                <a:lnTo>
                  <a:pt x="34373" y="5654"/>
                </a:lnTo>
                <a:lnTo>
                  <a:pt x="37203" y="6151"/>
                </a:lnTo>
                <a:lnTo>
                  <a:pt x="40677" y="7275"/>
                </a:lnTo>
                <a:lnTo>
                  <a:pt x="44580" y="8819"/>
                </a:lnTo>
                <a:lnTo>
                  <a:pt x="48771" y="10642"/>
                </a:lnTo>
                <a:lnTo>
                  <a:pt x="57659" y="14784"/>
                </a:lnTo>
                <a:lnTo>
                  <a:pt x="76300" y="23910"/>
                </a:lnTo>
                <a:lnTo>
                  <a:pt x="81824" y="27053"/>
                </a:lnTo>
                <a:lnTo>
                  <a:pt x="87886" y="30735"/>
                </a:lnTo>
                <a:lnTo>
                  <a:pt x="94310" y="34777"/>
                </a:lnTo>
                <a:lnTo>
                  <a:pt x="100180" y="39060"/>
                </a:lnTo>
                <a:lnTo>
                  <a:pt x="105680" y="43502"/>
                </a:lnTo>
                <a:lnTo>
                  <a:pt x="110935" y="48051"/>
                </a:lnTo>
                <a:lnTo>
                  <a:pt x="116025" y="52672"/>
                </a:lnTo>
                <a:lnTo>
                  <a:pt x="125915" y="62039"/>
                </a:lnTo>
                <a:lnTo>
                  <a:pt x="154756" y="90498"/>
                </a:lnTo>
                <a:lnTo>
                  <a:pt x="159527" y="96051"/>
                </a:lnTo>
                <a:lnTo>
                  <a:pt x="164295" y="102134"/>
                </a:lnTo>
                <a:lnTo>
                  <a:pt x="169061" y="108570"/>
                </a:lnTo>
                <a:lnTo>
                  <a:pt x="172239" y="115243"/>
                </a:lnTo>
                <a:lnTo>
                  <a:pt x="174357" y="122072"/>
                </a:lnTo>
                <a:lnTo>
                  <a:pt x="175769" y="129006"/>
                </a:lnTo>
                <a:lnTo>
                  <a:pt x="176711" y="136804"/>
                </a:lnTo>
                <a:lnTo>
                  <a:pt x="177338" y="145178"/>
                </a:lnTo>
                <a:lnTo>
                  <a:pt x="178036" y="162154"/>
                </a:lnTo>
                <a:lnTo>
                  <a:pt x="178429" y="185894"/>
                </a:lnTo>
                <a:lnTo>
                  <a:pt x="178520" y="203534"/>
                </a:lnTo>
                <a:lnTo>
                  <a:pt x="177751" y="211889"/>
                </a:lnTo>
                <a:lnTo>
                  <a:pt x="176445" y="219841"/>
                </a:lnTo>
                <a:lnTo>
                  <a:pt x="174780" y="227523"/>
                </a:lnTo>
                <a:lnTo>
                  <a:pt x="172082" y="235026"/>
                </a:lnTo>
                <a:lnTo>
                  <a:pt x="168697" y="242409"/>
                </a:lnTo>
                <a:lnTo>
                  <a:pt x="164852" y="249712"/>
                </a:lnTo>
                <a:lnTo>
                  <a:pt x="161495" y="256962"/>
                </a:lnTo>
                <a:lnTo>
                  <a:pt x="158464" y="264177"/>
                </a:lnTo>
                <a:lnTo>
                  <a:pt x="155649" y="271368"/>
                </a:lnTo>
                <a:lnTo>
                  <a:pt x="152978" y="277749"/>
                </a:lnTo>
                <a:lnTo>
                  <a:pt x="150404" y="283591"/>
                </a:lnTo>
                <a:lnTo>
                  <a:pt x="147894" y="289073"/>
                </a:lnTo>
                <a:lnTo>
                  <a:pt x="144634" y="294315"/>
                </a:lnTo>
                <a:lnTo>
                  <a:pt x="140873" y="299398"/>
                </a:lnTo>
                <a:lnTo>
                  <a:pt x="136778" y="304373"/>
                </a:lnTo>
                <a:lnTo>
                  <a:pt x="133254" y="308484"/>
                </a:lnTo>
                <a:lnTo>
                  <a:pt x="130111" y="312019"/>
                </a:lnTo>
                <a:lnTo>
                  <a:pt x="127222" y="315169"/>
                </a:lnTo>
                <a:lnTo>
                  <a:pt x="121895" y="322902"/>
                </a:lnTo>
                <a:lnTo>
                  <a:pt x="119364" y="327186"/>
                </a:lnTo>
                <a:lnTo>
                  <a:pt x="116882" y="330043"/>
                </a:lnTo>
                <a:lnTo>
                  <a:pt x="114434" y="331947"/>
                </a:lnTo>
                <a:lnTo>
                  <a:pt x="112008" y="333217"/>
                </a:lnTo>
                <a:lnTo>
                  <a:pt x="110391" y="334857"/>
                </a:lnTo>
                <a:lnTo>
                  <a:pt x="109313" y="336744"/>
                </a:lnTo>
                <a:lnTo>
                  <a:pt x="108594" y="338796"/>
                </a:lnTo>
                <a:lnTo>
                  <a:pt x="107321" y="340164"/>
                </a:lnTo>
                <a:lnTo>
                  <a:pt x="105678" y="341076"/>
                </a:lnTo>
                <a:lnTo>
                  <a:pt x="100013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63"/>
          <p:cNvSpPr/>
          <p:nvPr/>
        </p:nvSpPr>
        <p:spPr>
          <a:xfrm>
            <a:off x="4679156" y="2864643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0" y="8137"/>
                </a:lnTo>
                <a:lnTo>
                  <a:pt x="794" y="7806"/>
                </a:lnTo>
                <a:lnTo>
                  <a:pt x="3792" y="7438"/>
                </a:lnTo>
                <a:lnTo>
                  <a:pt x="7771" y="7275"/>
                </a:lnTo>
                <a:lnTo>
                  <a:pt x="9943" y="7231"/>
                </a:lnTo>
                <a:lnTo>
                  <a:pt x="12185" y="7996"/>
                </a:lnTo>
                <a:lnTo>
                  <a:pt x="14473" y="9299"/>
                </a:lnTo>
                <a:lnTo>
                  <a:pt x="16792" y="10962"/>
                </a:lnTo>
                <a:lnTo>
                  <a:pt x="19926" y="12071"/>
                </a:lnTo>
                <a:lnTo>
                  <a:pt x="23603" y="12810"/>
                </a:lnTo>
                <a:lnTo>
                  <a:pt x="27641" y="13302"/>
                </a:lnTo>
                <a:lnTo>
                  <a:pt x="31128" y="12837"/>
                </a:lnTo>
                <a:lnTo>
                  <a:pt x="34245" y="11733"/>
                </a:lnTo>
                <a:lnTo>
                  <a:pt x="37118" y="10204"/>
                </a:lnTo>
                <a:lnTo>
                  <a:pt x="40620" y="9184"/>
                </a:lnTo>
                <a:lnTo>
                  <a:pt x="44543" y="8504"/>
                </a:lnTo>
                <a:lnTo>
                  <a:pt x="48745" y="8051"/>
                </a:lnTo>
                <a:lnTo>
                  <a:pt x="53134" y="7748"/>
                </a:lnTo>
                <a:lnTo>
                  <a:pt x="57648" y="7547"/>
                </a:lnTo>
                <a:lnTo>
                  <a:pt x="66896" y="7323"/>
                </a:lnTo>
                <a:lnTo>
                  <a:pt x="76299" y="7224"/>
                </a:lnTo>
                <a:lnTo>
                  <a:pt x="81028" y="6403"/>
                </a:lnTo>
                <a:lnTo>
                  <a:pt x="85769" y="5063"/>
                </a:lnTo>
                <a:lnTo>
                  <a:pt x="90517" y="3375"/>
                </a:lnTo>
                <a:lnTo>
                  <a:pt x="95269" y="2250"/>
                </a:lnTo>
                <a:lnTo>
                  <a:pt x="100025" y="1500"/>
                </a:lnTo>
                <a:lnTo>
                  <a:pt x="104784" y="1000"/>
                </a:lnTo>
                <a:lnTo>
                  <a:pt x="109543" y="667"/>
                </a:lnTo>
                <a:lnTo>
                  <a:pt x="114304" y="445"/>
                </a:lnTo>
                <a:lnTo>
                  <a:pt x="123826" y="198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64"/>
          <p:cNvSpPr/>
          <p:nvPr/>
        </p:nvSpPr>
        <p:spPr>
          <a:xfrm>
            <a:off x="4679156" y="2937100"/>
            <a:ext cx="185738" cy="20413"/>
          </a:xfrm>
          <a:custGeom>
            <a:avLst/>
            <a:gdLst/>
            <a:ahLst/>
            <a:cxnLst/>
            <a:rect l="0" t="0" r="0" b="0"/>
            <a:pathLst>
              <a:path w="185738" h="20413">
                <a:moveTo>
                  <a:pt x="0" y="20412"/>
                </a:moveTo>
                <a:lnTo>
                  <a:pt x="16792" y="20412"/>
                </a:lnTo>
                <a:lnTo>
                  <a:pt x="19926" y="19618"/>
                </a:lnTo>
                <a:lnTo>
                  <a:pt x="23603" y="18295"/>
                </a:lnTo>
                <a:lnTo>
                  <a:pt x="27641" y="16620"/>
                </a:lnTo>
                <a:lnTo>
                  <a:pt x="31921" y="15502"/>
                </a:lnTo>
                <a:lnTo>
                  <a:pt x="36362" y="14758"/>
                </a:lnTo>
                <a:lnTo>
                  <a:pt x="40910" y="14261"/>
                </a:lnTo>
                <a:lnTo>
                  <a:pt x="45530" y="13930"/>
                </a:lnTo>
                <a:lnTo>
                  <a:pt x="50197" y="13710"/>
                </a:lnTo>
                <a:lnTo>
                  <a:pt x="54896" y="13562"/>
                </a:lnTo>
                <a:lnTo>
                  <a:pt x="59616" y="12671"/>
                </a:lnTo>
                <a:lnTo>
                  <a:pt x="64350" y="11282"/>
                </a:lnTo>
                <a:lnTo>
                  <a:pt x="69094" y="9563"/>
                </a:lnTo>
                <a:lnTo>
                  <a:pt x="74638" y="8417"/>
                </a:lnTo>
                <a:lnTo>
                  <a:pt x="80715" y="7653"/>
                </a:lnTo>
                <a:lnTo>
                  <a:pt x="87147" y="7143"/>
                </a:lnTo>
                <a:lnTo>
                  <a:pt x="93023" y="6804"/>
                </a:lnTo>
                <a:lnTo>
                  <a:pt x="103785" y="6426"/>
                </a:lnTo>
                <a:lnTo>
                  <a:pt x="108878" y="5532"/>
                </a:lnTo>
                <a:lnTo>
                  <a:pt x="113860" y="4142"/>
                </a:lnTo>
                <a:lnTo>
                  <a:pt x="118769" y="2422"/>
                </a:lnTo>
                <a:lnTo>
                  <a:pt x="124423" y="1275"/>
                </a:lnTo>
                <a:lnTo>
                  <a:pt x="130574" y="510"/>
                </a:lnTo>
                <a:lnTo>
                  <a:pt x="137055" y="0"/>
                </a:lnTo>
                <a:lnTo>
                  <a:pt x="142170" y="454"/>
                </a:lnTo>
                <a:lnTo>
                  <a:pt x="146374" y="1551"/>
                </a:lnTo>
                <a:lnTo>
                  <a:pt x="149970" y="3075"/>
                </a:lnTo>
                <a:lnTo>
                  <a:pt x="153955" y="4091"/>
                </a:lnTo>
                <a:lnTo>
                  <a:pt x="158199" y="4769"/>
                </a:lnTo>
                <a:lnTo>
                  <a:pt x="162616" y="5221"/>
                </a:lnTo>
                <a:lnTo>
                  <a:pt x="166354" y="5522"/>
                </a:lnTo>
                <a:lnTo>
                  <a:pt x="169640" y="5723"/>
                </a:lnTo>
                <a:lnTo>
                  <a:pt x="175408" y="5946"/>
                </a:lnTo>
                <a:lnTo>
                  <a:pt x="185737" y="61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65"/>
          <p:cNvSpPr/>
          <p:nvPr/>
        </p:nvSpPr>
        <p:spPr>
          <a:xfrm>
            <a:off x="4965024" y="2786392"/>
            <a:ext cx="185620" cy="285392"/>
          </a:xfrm>
          <a:custGeom>
            <a:avLst/>
            <a:gdLst/>
            <a:ahLst/>
            <a:cxnLst/>
            <a:rect l="0" t="0" r="0" b="0"/>
            <a:pathLst>
              <a:path w="185620" h="285392">
                <a:moveTo>
                  <a:pt x="21313" y="35389"/>
                </a:moveTo>
                <a:lnTo>
                  <a:pt x="25105" y="35389"/>
                </a:lnTo>
                <a:lnTo>
                  <a:pt x="26223" y="34595"/>
                </a:lnTo>
                <a:lnTo>
                  <a:pt x="26967" y="33272"/>
                </a:lnTo>
                <a:lnTo>
                  <a:pt x="28163" y="29238"/>
                </a:lnTo>
                <a:lnTo>
                  <a:pt x="32162" y="24747"/>
                </a:lnTo>
                <a:lnTo>
                  <a:pt x="34896" y="22738"/>
                </a:lnTo>
                <a:lnTo>
                  <a:pt x="38306" y="20605"/>
                </a:lnTo>
                <a:lnTo>
                  <a:pt x="42166" y="18389"/>
                </a:lnTo>
                <a:lnTo>
                  <a:pt x="50690" y="13811"/>
                </a:lnTo>
                <a:lnTo>
                  <a:pt x="55185" y="11478"/>
                </a:lnTo>
                <a:lnTo>
                  <a:pt x="59769" y="9923"/>
                </a:lnTo>
                <a:lnTo>
                  <a:pt x="64413" y="8887"/>
                </a:lnTo>
                <a:lnTo>
                  <a:pt x="69097" y="8196"/>
                </a:lnTo>
                <a:lnTo>
                  <a:pt x="73806" y="6941"/>
                </a:lnTo>
                <a:lnTo>
                  <a:pt x="78534" y="5312"/>
                </a:lnTo>
                <a:lnTo>
                  <a:pt x="83273" y="3431"/>
                </a:lnTo>
                <a:lnTo>
                  <a:pt x="88019" y="2177"/>
                </a:lnTo>
                <a:lnTo>
                  <a:pt x="92771" y="1341"/>
                </a:lnTo>
                <a:lnTo>
                  <a:pt x="97527" y="784"/>
                </a:lnTo>
                <a:lnTo>
                  <a:pt x="102285" y="413"/>
                </a:lnTo>
                <a:lnTo>
                  <a:pt x="107044" y="165"/>
                </a:lnTo>
                <a:lnTo>
                  <a:pt x="111804" y="0"/>
                </a:lnTo>
                <a:lnTo>
                  <a:pt x="116566" y="684"/>
                </a:lnTo>
                <a:lnTo>
                  <a:pt x="121327" y="1933"/>
                </a:lnTo>
                <a:lnTo>
                  <a:pt x="126090" y="3560"/>
                </a:lnTo>
                <a:lnTo>
                  <a:pt x="130058" y="4645"/>
                </a:lnTo>
                <a:lnTo>
                  <a:pt x="133497" y="5368"/>
                </a:lnTo>
                <a:lnTo>
                  <a:pt x="136583" y="5850"/>
                </a:lnTo>
                <a:lnTo>
                  <a:pt x="142130" y="8502"/>
                </a:lnTo>
                <a:lnTo>
                  <a:pt x="144720" y="10321"/>
                </a:lnTo>
                <a:lnTo>
                  <a:pt x="148034" y="13120"/>
                </a:lnTo>
                <a:lnTo>
                  <a:pt x="151832" y="16574"/>
                </a:lnTo>
                <a:lnTo>
                  <a:pt x="162644" y="26904"/>
                </a:lnTo>
                <a:lnTo>
                  <a:pt x="168264" y="33205"/>
                </a:lnTo>
                <a:lnTo>
                  <a:pt x="173408" y="41297"/>
                </a:lnTo>
                <a:lnTo>
                  <a:pt x="176223" y="50186"/>
                </a:lnTo>
                <a:lnTo>
                  <a:pt x="176974" y="54778"/>
                </a:lnTo>
                <a:lnTo>
                  <a:pt x="177474" y="59428"/>
                </a:lnTo>
                <a:lnTo>
                  <a:pt x="177808" y="64115"/>
                </a:lnTo>
                <a:lnTo>
                  <a:pt x="178031" y="68827"/>
                </a:lnTo>
                <a:lnTo>
                  <a:pt x="178278" y="78296"/>
                </a:lnTo>
                <a:lnTo>
                  <a:pt x="178344" y="83044"/>
                </a:lnTo>
                <a:lnTo>
                  <a:pt x="177594" y="88590"/>
                </a:lnTo>
                <a:lnTo>
                  <a:pt x="176300" y="94669"/>
                </a:lnTo>
                <a:lnTo>
                  <a:pt x="174644" y="101102"/>
                </a:lnTo>
                <a:lnTo>
                  <a:pt x="173540" y="106979"/>
                </a:lnTo>
                <a:lnTo>
                  <a:pt x="172804" y="112484"/>
                </a:lnTo>
                <a:lnTo>
                  <a:pt x="172313" y="117742"/>
                </a:lnTo>
                <a:lnTo>
                  <a:pt x="171192" y="123629"/>
                </a:lnTo>
                <a:lnTo>
                  <a:pt x="169651" y="129934"/>
                </a:lnTo>
                <a:lnTo>
                  <a:pt x="167830" y="136519"/>
                </a:lnTo>
                <a:lnTo>
                  <a:pt x="163690" y="150186"/>
                </a:lnTo>
                <a:lnTo>
                  <a:pt x="161475" y="157164"/>
                </a:lnTo>
                <a:lnTo>
                  <a:pt x="159204" y="163403"/>
                </a:lnTo>
                <a:lnTo>
                  <a:pt x="156897" y="169151"/>
                </a:lnTo>
                <a:lnTo>
                  <a:pt x="154565" y="174570"/>
                </a:lnTo>
                <a:lnTo>
                  <a:pt x="149857" y="184824"/>
                </a:lnTo>
                <a:lnTo>
                  <a:pt x="147490" y="189781"/>
                </a:lnTo>
                <a:lnTo>
                  <a:pt x="145119" y="195467"/>
                </a:lnTo>
                <a:lnTo>
                  <a:pt x="142744" y="201639"/>
                </a:lnTo>
                <a:lnTo>
                  <a:pt x="140367" y="208135"/>
                </a:lnTo>
                <a:lnTo>
                  <a:pt x="137988" y="213259"/>
                </a:lnTo>
                <a:lnTo>
                  <a:pt x="133229" y="221069"/>
                </a:lnTo>
                <a:lnTo>
                  <a:pt x="128468" y="229303"/>
                </a:lnTo>
                <a:lnTo>
                  <a:pt x="126087" y="233721"/>
                </a:lnTo>
                <a:lnTo>
                  <a:pt x="122913" y="238254"/>
                </a:lnTo>
                <a:lnTo>
                  <a:pt x="119209" y="242864"/>
                </a:lnTo>
                <a:lnTo>
                  <a:pt x="115152" y="247524"/>
                </a:lnTo>
                <a:lnTo>
                  <a:pt x="108527" y="254819"/>
                </a:lnTo>
                <a:lnTo>
                  <a:pt x="102937" y="260707"/>
                </a:lnTo>
                <a:lnTo>
                  <a:pt x="90456" y="273395"/>
                </a:lnTo>
                <a:lnTo>
                  <a:pt x="88046" y="275022"/>
                </a:lnTo>
                <a:lnTo>
                  <a:pt x="83251" y="276830"/>
                </a:lnTo>
                <a:lnTo>
                  <a:pt x="80068" y="278106"/>
                </a:lnTo>
                <a:lnTo>
                  <a:pt x="76358" y="279750"/>
                </a:lnTo>
                <a:lnTo>
                  <a:pt x="72297" y="281640"/>
                </a:lnTo>
                <a:lnTo>
                  <a:pt x="68796" y="282900"/>
                </a:lnTo>
                <a:lnTo>
                  <a:pt x="65668" y="283740"/>
                </a:lnTo>
                <a:lnTo>
                  <a:pt x="60077" y="284674"/>
                </a:lnTo>
                <a:lnTo>
                  <a:pt x="54945" y="285088"/>
                </a:lnTo>
                <a:lnTo>
                  <a:pt x="50019" y="285273"/>
                </a:lnTo>
                <a:lnTo>
                  <a:pt x="42783" y="285376"/>
                </a:lnTo>
                <a:lnTo>
                  <a:pt x="40389" y="285391"/>
                </a:lnTo>
                <a:lnTo>
                  <a:pt x="37999" y="284607"/>
                </a:lnTo>
                <a:lnTo>
                  <a:pt x="33227" y="281619"/>
                </a:lnTo>
                <a:lnTo>
                  <a:pt x="30050" y="280505"/>
                </a:lnTo>
                <a:lnTo>
                  <a:pt x="26344" y="279762"/>
                </a:lnTo>
                <a:lnTo>
                  <a:pt x="22286" y="279267"/>
                </a:lnTo>
                <a:lnTo>
                  <a:pt x="19580" y="278143"/>
                </a:lnTo>
                <a:lnTo>
                  <a:pt x="17776" y="276600"/>
                </a:lnTo>
                <a:lnTo>
                  <a:pt x="16574" y="274777"/>
                </a:lnTo>
                <a:lnTo>
                  <a:pt x="14979" y="273562"/>
                </a:lnTo>
                <a:lnTo>
                  <a:pt x="13122" y="272753"/>
                </a:lnTo>
                <a:lnTo>
                  <a:pt x="11089" y="272212"/>
                </a:lnTo>
                <a:lnTo>
                  <a:pt x="8941" y="270265"/>
                </a:lnTo>
                <a:lnTo>
                  <a:pt x="4437" y="263868"/>
                </a:lnTo>
                <a:lnTo>
                  <a:pt x="1906" y="257850"/>
                </a:lnTo>
                <a:lnTo>
                  <a:pt x="482" y="249999"/>
                </a:lnTo>
                <a:lnTo>
                  <a:pt x="60" y="242646"/>
                </a:lnTo>
                <a:lnTo>
                  <a:pt x="0" y="240235"/>
                </a:lnTo>
                <a:lnTo>
                  <a:pt x="755" y="237834"/>
                </a:lnTo>
                <a:lnTo>
                  <a:pt x="3709" y="233050"/>
                </a:lnTo>
                <a:lnTo>
                  <a:pt x="7668" y="228278"/>
                </a:lnTo>
                <a:lnTo>
                  <a:pt x="12074" y="223511"/>
                </a:lnTo>
                <a:lnTo>
                  <a:pt x="16677" y="218747"/>
                </a:lnTo>
                <a:lnTo>
                  <a:pt x="19810" y="216365"/>
                </a:lnTo>
                <a:lnTo>
                  <a:pt x="23486" y="213983"/>
                </a:lnTo>
                <a:lnTo>
                  <a:pt x="27524" y="211602"/>
                </a:lnTo>
                <a:lnTo>
                  <a:pt x="31010" y="209220"/>
                </a:lnTo>
                <a:lnTo>
                  <a:pt x="34128" y="206839"/>
                </a:lnTo>
                <a:lnTo>
                  <a:pt x="37000" y="204458"/>
                </a:lnTo>
                <a:lnTo>
                  <a:pt x="40502" y="202077"/>
                </a:lnTo>
                <a:lnTo>
                  <a:pt x="44425" y="199695"/>
                </a:lnTo>
                <a:lnTo>
                  <a:pt x="48627" y="197314"/>
                </a:lnTo>
                <a:lnTo>
                  <a:pt x="53016" y="195726"/>
                </a:lnTo>
                <a:lnTo>
                  <a:pt x="57530" y="194668"/>
                </a:lnTo>
                <a:lnTo>
                  <a:pt x="62126" y="193962"/>
                </a:lnTo>
                <a:lnTo>
                  <a:pt x="66778" y="193492"/>
                </a:lnTo>
                <a:lnTo>
                  <a:pt x="71467" y="193179"/>
                </a:lnTo>
                <a:lnTo>
                  <a:pt x="76181" y="192969"/>
                </a:lnTo>
                <a:lnTo>
                  <a:pt x="80910" y="193624"/>
                </a:lnTo>
                <a:lnTo>
                  <a:pt x="85651" y="194854"/>
                </a:lnTo>
                <a:lnTo>
                  <a:pt x="90399" y="196468"/>
                </a:lnTo>
                <a:lnTo>
                  <a:pt x="95151" y="197543"/>
                </a:lnTo>
                <a:lnTo>
                  <a:pt x="99907" y="198261"/>
                </a:lnTo>
                <a:lnTo>
                  <a:pt x="104666" y="198739"/>
                </a:lnTo>
                <a:lnTo>
                  <a:pt x="109425" y="199851"/>
                </a:lnTo>
                <a:lnTo>
                  <a:pt x="114186" y="201387"/>
                </a:lnTo>
                <a:lnTo>
                  <a:pt x="118947" y="203204"/>
                </a:lnTo>
                <a:lnTo>
                  <a:pt x="123708" y="205209"/>
                </a:lnTo>
                <a:lnTo>
                  <a:pt x="128470" y="207340"/>
                </a:lnTo>
                <a:lnTo>
                  <a:pt x="133233" y="209554"/>
                </a:lnTo>
                <a:lnTo>
                  <a:pt x="137201" y="211824"/>
                </a:lnTo>
                <a:lnTo>
                  <a:pt x="140640" y="214131"/>
                </a:lnTo>
                <a:lnTo>
                  <a:pt x="143727" y="216463"/>
                </a:lnTo>
                <a:lnTo>
                  <a:pt x="149273" y="221170"/>
                </a:lnTo>
                <a:lnTo>
                  <a:pt x="151864" y="223537"/>
                </a:lnTo>
                <a:lnTo>
                  <a:pt x="156859" y="230400"/>
                </a:lnTo>
                <a:lnTo>
                  <a:pt x="161725" y="237948"/>
                </a:lnTo>
                <a:lnTo>
                  <a:pt x="166532" y="243949"/>
                </a:lnTo>
                <a:lnTo>
                  <a:pt x="171315" y="249261"/>
                </a:lnTo>
                <a:lnTo>
                  <a:pt x="173703" y="251789"/>
                </a:lnTo>
                <a:lnTo>
                  <a:pt x="175294" y="254268"/>
                </a:lnTo>
                <a:lnTo>
                  <a:pt x="178057" y="262552"/>
                </a:lnTo>
                <a:lnTo>
                  <a:pt x="183302" y="268614"/>
                </a:lnTo>
                <a:lnTo>
                  <a:pt x="185619" y="2711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66"/>
          <p:cNvSpPr/>
          <p:nvPr/>
        </p:nvSpPr>
        <p:spPr>
          <a:xfrm>
            <a:off x="5179218" y="2658501"/>
            <a:ext cx="167475" cy="177560"/>
          </a:xfrm>
          <a:custGeom>
            <a:avLst/>
            <a:gdLst/>
            <a:ahLst/>
            <a:cxnLst/>
            <a:rect l="0" t="0" r="0" b="0"/>
            <a:pathLst>
              <a:path w="167475" h="177560">
                <a:moveTo>
                  <a:pt x="0" y="27549"/>
                </a:moveTo>
                <a:lnTo>
                  <a:pt x="3793" y="27549"/>
                </a:lnTo>
                <a:lnTo>
                  <a:pt x="4910" y="26755"/>
                </a:lnTo>
                <a:lnTo>
                  <a:pt x="5655" y="25432"/>
                </a:lnTo>
                <a:lnTo>
                  <a:pt x="6151" y="23756"/>
                </a:lnTo>
                <a:lnTo>
                  <a:pt x="7276" y="22639"/>
                </a:lnTo>
                <a:lnTo>
                  <a:pt x="8819" y="21894"/>
                </a:lnTo>
                <a:lnTo>
                  <a:pt x="12651" y="21067"/>
                </a:lnTo>
                <a:lnTo>
                  <a:pt x="17000" y="20699"/>
                </a:lnTo>
                <a:lnTo>
                  <a:pt x="19271" y="19807"/>
                </a:lnTo>
                <a:lnTo>
                  <a:pt x="27053" y="14760"/>
                </a:lnTo>
                <a:lnTo>
                  <a:pt x="30736" y="12673"/>
                </a:lnTo>
                <a:lnTo>
                  <a:pt x="34778" y="10488"/>
                </a:lnTo>
                <a:lnTo>
                  <a:pt x="38267" y="9031"/>
                </a:lnTo>
                <a:lnTo>
                  <a:pt x="41386" y="8060"/>
                </a:lnTo>
                <a:lnTo>
                  <a:pt x="44260" y="7412"/>
                </a:lnTo>
                <a:lnTo>
                  <a:pt x="47763" y="6981"/>
                </a:lnTo>
                <a:lnTo>
                  <a:pt x="51685" y="6693"/>
                </a:lnTo>
                <a:lnTo>
                  <a:pt x="55888" y="6501"/>
                </a:lnTo>
                <a:lnTo>
                  <a:pt x="60278" y="5579"/>
                </a:lnTo>
                <a:lnTo>
                  <a:pt x="64792" y="4171"/>
                </a:lnTo>
                <a:lnTo>
                  <a:pt x="69388" y="2439"/>
                </a:lnTo>
                <a:lnTo>
                  <a:pt x="73246" y="1283"/>
                </a:lnTo>
                <a:lnTo>
                  <a:pt x="76613" y="514"/>
                </a:lnTo>
                <a:lnTo>
                  <a:pt x="79650" y="0"/>
                </a:lnTo>
                <a:lnTo>
                  <a:pt x="82468" y="452"/>
                </a:lnTo>
                <a:lnTo>
                  <a:pt x="85142" y="1546"/>
                </a:lnTo>
                <a:lnTo>
                  <a:pt x="87718" y="3070"/>
                </a:lnTo>
                <a:lnTo>
                  <a:pt x="92696" y="4763"/>
                </a:lnTo>
                <a:lnTo>
                  <a:pt x="95135" y="5214"/>
                </a:lnTo>
                <a:lnTo>
                  <a:pt x="96761" y="6309"/>
                </a:lnTo>
                <a:lnTo>
                  <a:pt x="97845" y="7833"/>
                </a:lnTo>
                <a:lnTo>
                  <a:pt x="99050" y="11642"/>
                </a:lnTo>
                <a:lnTo>
                  <a:pt x="99584" y="15981"/>
                </a:lnTo>
                <a:lnTo>
                  <a:pt x="99823" y="20555"/>
                </a:lnTo>
                <a:lnTo>
                  <a:pt x="99886" y="22886"/>
                </a:lnTo>
                <a:lnTo>
                  <a:pt x="99135" y="25234"/>
                </a:lnTo>
                <a:lnTo>
                  <a:pt x="96183" y="29959"/>
                </a:lnTo>
                <a:lnTo>
                  <a:pt x="94284" y="33125"/>
                </a:lnTo>
                <a:lnTo>
                  <a:pt x="92225" y="36822"/>
                </a:lnTo>
                <a:lnTo>
                  <a:pt x="90058" y="40875"/>
                </a:lnTo>
                <a:lnTo>
                  <a:pt x="87820" y="44370"/>
                </a:lnTo>
                <a:lnTo>
                  <a:pt x="85535" y="47494"/>
                </a:lnTo>
                <a:lnTo>
                  <a:pt x="83217" y="50371"/>
                </a:lnTo>
                <a:lnTo>
                  <a:pt x="78525" y="55683"/>
                </a:lnTo>
                <a:lnTo>
                  <a:pt x="76162" y="58211"/>
                </a:lnTo>
                <a:lnTo>
                  <a:pt x="73000" y="60690"/>
                </a:lnTo>
                <a:lnTo>
                  <a:pt x="69304" y="63137"/>
                </a:lnTo>
                <a:lnTo>
                  <a:pt x="65253" y="65562"/>
                </a:lnTo>
                <a:lnTo>
                  <a:pt x="61758" y="67972"/>
                </a:lnTo>
                <a:lnTo>
                  <a:pt x="58635" y="70372"/>
                </a:lnTo>
                <a:lnTo>
                  <a:pt x="55759" y="72767"/>
                </a:lnTo>
                <a:lnTo>
                  <a:pt x="53048" y="75156"/>
                </a:lnTo>
                <a:lnTo>
                  <a:pt x="43529" y="84070"/>
                </a:lnTo>
                <a:lnTo>
                  <a:pt x="43307" y="84280"/>
                </a:lnTo>
                <a:lnTo>
                  <a:pt x="39202" y="84574"/>
                </a:lnTo>
                <a:lnTo>
                  <a:pt x="36751" y="84662"/>
                </a:lnTo>
                <a:lnTo>
                  <a:pt x="36407" y="83880"/>
                </a:lnTo>
                <a:lnTo>
                  <a:pt x="35810" y="78545"/>
                </a:lnTo>
                <a:lnTo>
                  <a:pt x="39538" y="74056"/>
                </a:lnTo>
                <a:lnTo>
                  <a:pt x="41440" y="72841"/>
                </a:lnTo>
                <a:lnTo>
                  <a:pt x="45670" y="71491"/>
                </a:lnTo>
                <a:lnTo>
                  <a:pt x="50196" y="68774"/>
                </a:lnTo>
                <a:lnTo>
                  <a:pt x="52514" y="66939"/>
                </a:lnTo>
                <a:lnTo>
                  <a:pt x="55647" y="64921"/>
                </a:lnTo>
                <a:lnTo>
                  <a:pt x="59323" y="62782"/>
                </a:lnTo>
                <a:lnTo>
                  <a:pt x="63361" y="60563"/>
                </a:lnTo>
                <a:lnTo>
                  <a:pt x="66847" y="58289"/>
                </a:lnTo>
                <a:lnTo>
                  <a:pt x="69965" y="55980"/>
                </a:lnTo>
                <a:lnTo>
                  <a:pt x="72837" y="53647"/>
                </a:lnTo>
                <a:lnTo>
                  <a:pt x="76339" y="52091"/>
                </a:lnTo>
                <a:lnTo>
                  <a:pt x="80262" y="51054"/>
                </a:lnTo>
                <a:lnTo>
                  <a:pt x="84464" y="50363"/>
                </a:lnTo>
                <a:lnTo>
                  <a:pt x="88853" y="49901"/>
                </a:lnTo>
                <a:lnTo>
                  <a:pt x="93367" y="49594"/>
                </a:lnTo>
                <a:lnTo>
                  <a:pt x="97963" y="49389"/>
                </a:lnTo>
                <a:lnTo>
                  <a:pt x="107304" y="49162"/>
                </a:lnTo>
                <a:lnTo>
                  <a:pt x="112018" y="49101"/>
                </a:lnTo>
                <a:lnTo>
                  <a:pt x="116747" y="49855"/>
                </a:lnTo>
                <a:lnTo>
                  <a:pt x="121488" y="51151"/>
                </a:lnTo>
                <a:lnTo>
                  <a:pt x="126236" y="52808"/>
                </a:lnTo>
                <a:lnTo>
                  <a:pt x="130195" y="53913"/>
                </a:lnTo>
                <a:lnTo>
                  <a:pt x="133628" y="54650"/>
                </a:lnTo>
                <a:lnTo>
                  <a:pt x="136711" y="55141"/>
                </a:lnTo>
                <a:lnTo>
                  <a:pt x="139559" y="56262"/>
                </a:lnTo>
                <a:lnTo>
                  <a:pt x="142252" y="57804"/>
                </a:lnTo>
                <a:lnTo>
                  <a:pt x="147361" y="61633"/>
                </a:lnTo>
                <a:lnTo>
                  <a:pt x="152277" y="65980"/>
                </a:lnTo>
                <a:lnTo>
                  <a:pt x="157108" y="70559"/>
                </a:lnTo>
                <a:lnTo>
                  <a:pt x="159508" y="72891"/>
                </a:lnTo>
                <a:lnTo>
                  <a:pt x="161901" y="76033"/>
                </a:lnTo>
                <a:lnTo>
                  <a:pt x="164290" y="79715"/>
                </a:lnTo>
                <a:lnTo>
                  <a:pt x="166677" y="83757"/>
                </a:lnTo>
                <a:lnTo>
                  <a:pt x="167474" y="87246"/>
                </a:lnTo>
                <a:lnTo>
                  <a:pt x="167212" y="90366"/>
                </a:lnTo>
                <a:lnTo>
                  <a:pt x="166244" y="93239"/>
                </a:lnTo>
                <a:lnTo>
                  <a:pt x="165598" y="96742"/>
                </a:lnTo>
                <a:lnTo>
                  <a:pt x="165168" y="100665"/>
                </a:lnTo>
                <a:lnTo>
                  <a:pt x="164880" y="104868"/>
                </a:lnTo>
                <a:lnTo>
                  <a:pt x="163895" y="108464"/>
                </a:lnTo>
                <a:lnTo>
                  <a:pt x="162445" y="111654"/>
                </a:lnTo>
                <a:lnTo>
                  <a:pt x="160685" y="114575"/>
                </a:lnTo>
                <a:lnTo>
                  <a:pt x="158717" y="118110"/>
                </a:lnTo>
                <a:lnTo>
                  <a:pt x="154414" y="126271"/>
                </a:lnTo>
                <a:lnTo>
                  <a:pt x="147529" y="139791"/>
                </a:lnTo>
                <a:lnTo>
                  <a:pt x="144390" y="143652"/>
                </a:lnTo>
                <a:lnTo>
                  <a:pt x="140710" y="147019"/>
                </a:lnTo>
                <a:lnTo>
                  <a:pt x="136669" y="150058"/>
                </a:lnTo>
                <a:lnTo>
                  <a:pt x="132388" y="152878"/>
                </a:lnTo>
                <a:lnTo>
                  <a:pt x="127946" y="155552"/>
                </a:lnTo>
                <a:lnTo>
                  <a:pt x="123398" y="158128"/>
                </a:lnTo>
                <a:lnTo>
                  <a:pt x="119571" y="160639"/>
                </a:lnTo>
                <a:lnTo>
                  <a:pt x="116227" y="163107"/>
                </a:lnTo>
                <a:lnTo>
                  <a:pt x="113204" y="165546"/>
                </a:lnTo>
                <a:lnTo>
                  <a:pt x="109601" y="167171"/>
                </a:lnTo>
                <a:lnTo>
                  <a:pt x="105611" y="168256"/>
                </a:lnTo>
                <a:lnTo>
                  <a:pt x="101363" y="168978"/>
                </a:lnTo>
                <a:lnTo>
                  <a:pt x="97738" y="170254"/>
                </a:lnTo>
                <a:lnTo>
                  <a:pt x="94528" y="171898"/>
                </a:lnTo>
                <a:lnTo>
                  <a:pt x="91593" y="173788"/>
                </a:lnTo>
                <a:lnTo>
                  <a:pt x="88050" y="175047"/>
                </a:lnTo>
                <a:lnTo>
                  <a:pt x="84100" y="175888"/>
                </a:lnTo>
                <a:lnTo>
                  <a:pt x="79879" y="176448"/>
                </a:lnTo>
                <a:lnTo>
                  <a:pt x="76272" y="176821"/>
                </a:lnTo>
                <a:lnTo>
                  <a:pt x="73073" y="177070"/>
                </a:lnTo>
                <a:lnTo>
                  <a:pt x="70147" y="177235"/>
                </a:lnTo>
                <a:lnTo>
                  <a:pt x="64778" y="177420"/>
                </a:lnTo>
                <a:lnTo>
                  <a:pt x="54865" y="177538"/>
                </a:lnTo>
                <a:lnTo>
                  <a:pt x="47654" y="177559"/>
                </a:lnTo>
                <a:lnTo>
                  <a:pt x="46057" y="176768"/>
                </a:lnTo>
                <a:lnTo>
                  <a:pt x="44992" y="175447"/>
                </a:lnTo>
                <a:lnTo>
                  <a:pt x="42988" y="170718"/>
                </a:lnTo>
                <a:lnTo>
                  <a:pt x="42918" y="168438"/>
                </a:lnTo>
                <a:lnTo>
                  <a:pt x="42863" y="1632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67"/>
          <p:cNvSpPr/>
          <p:nvPr/>
        </p:nvSpPr>
        <p:spPr>
          <a:xfrm>
            <a:off x="5400675" y="2936083"/>
            <a:ext cx="235744" cy="21430"/>
          </a:xfrm>
          <a:custGeom>
            <a:avLst/>
            <a:gdLst/>
            <a:ahLst/>
            <a:cxnLst/>
            <a:rect l="0" t="0" r="0" b="0"/>
            <a:pathLst>
              <a:path w="235744" h="21430">
                <a:moveTo>
                  <a:pt x="0" y="21429"/>
                </a:moveTo>
                <a:lnTo>
                  <a:pt x="16792" y="21429"/>
                </a:lnTo>
                <a:lnTo>
                  <a:pt x="19132" y="20635"/>
                </a:lnTo>
                <a:lnTo>
                  <a:pt x="21486" y="19312"/>
                </a:lnTo>
                <a:lnTo>
                  <a:pt x="23849" y="17637"/>
                </a:lnTo>
                <a:lnTo>
                  <a:pt x="27011" y="16519"/>
                </a:lnTo>
                <a:lnTo>
                  <a:pt x="30708" y="15775"/>
                </a:lnTo>
                <a:lnTo>
                  <a:pt x="34759" y="15278"/>
                </a:lnTo>
                <a:lnTo>
                  <a:pt x="39048" y="14153"/>
                </a:lnTo>
                <a:lnTo>
                  <a:pt x="43494" y="12610"/>
                </a:lnTo>
                <a:lnTo>
                  <a:pt x="48046" y="10787"/>
                </a:lnTo>
                <a:lnTo>
                  <a:pt x="52668" y="9572"/>
                </a:lnTo>
                <a:lnTo>
                  <a:pt x="57337" y="8762"/>
                </a:lnTo>
                <a:lnTo>
                  <a:pt x="62037" y="8222"/>
                </a:lnTo>
                <a:lnTo>
                  <a:pt x="67552" y="7862"/>
                </a:lnTo>
                <a:lnTo>
                  <a:pt x="73609" y="7622"/>
                </a:lnTo>
                <a:lnTo>
                  <a:pt x="80029" y="7462"/>
                </a:lnTo>
                <a:lnTo>
                  <a:pt x="85896" y="6561"/>
                </a:lnTo>
                <a:lnTo>
                  <a:pt x="91395" y="5167"/>
                </a:lnTo>
                <a:lnTo>
                  <a:pt x="96649" y="3444"/>
                </a:lnTo>
                <a:lnTo>
                  <a:pt x="102533" y="2295"/>
                </a:lnTo>
                <a:lnTo>
                  <a:pt x="108836" y="1529"/>
                </a:lnTo>
                <a:lnTo>
                  <a:pt x="115420" y="1019"/>
                </a:lnTo>
                <a:lnTo>
                  <a:pt x="121397" y="679"/>
                </a:lnTo>
                <a:lnTo>
                  <a:pt x="132270" y="300"/>
                </a:lnTo>
                <a:lnTo>
                  <a:pt x="162674" y="38"/>
                </a:lnTo>
                <a:lnTo>
                  <a:pt x="197548" y="0"/>
                </a:lnTo>
                <a:lnTo>
                  <a:pt x="201548" y="793"/>
                </a:lnTo>
                <a:lnTo>
                  <a:pt x="205009" y="2115"/>
                </a:lnTo>
                <a:lnTo>
                  <a:pt x="208110" y="3791"/>
                </a:lnTo>
                <a:lnTo>
                  <a:pt x="210971" y="4908"/>
                </a:lnTo>
                <a:lnTo>
                  <a:pt x="213673" y="5652"/>
                </a:lnTo>
                <a:lnTo>
                  <a:pt x="216267" y="6149"/>
                </a:lnTo>
                <a:lnTo>
                  <a:pt x="221266" y="6700"/>
                </a:lnTo>
                <a:lnTo>
                  <a:pt x="228543" y="7011"/>
                </a:lnTo>
                <a:lnTo>
                  <a:pt x="235743" y="71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68"/>
          <p:cNvSpPr/>
          <p:nvPr/>
        </p:nvSpPr>
        <p:spPr>
          <a:xfrm>
            <a:off x="5493543" y="2843212"/>
            <a:ext cx="50008" cy="207170"/>
          </a:xfrm>
          <a:custGeom>
            <a:avLst/>
            <a:gdLst/>
            <a:ahLst/>
            <a:cxnLst/>
            <a:rect l="0" t="0" r="0" b="0"/>
            <a:pathLst>
              <a:path w="50008" h="207170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5" y="16590"/>
                </a:lnTo>
                <a:lnTo>
                  <a:pt x="6151" y="20585"/>
                </a:lnTo>
                <a:lnTo>
                  <a:pt x="6482" y="24042"/>
                </a:lnTo>
                <a:lnTo>
                  <a:pt x="6850" y="30000"/>
                </a:lnTo>
                <a:lnTo>
                  <a:pt x="7013" y="37411"/>
                </a:lnTo>
                <a:lnTo>
                  <a:pt x="7136" y="69155"/>
                </a:lnTo>
                <a:lnTo>
                  <a:pt x="7933" y="73885"/>
                </a:lnTo>
                <a:lnTo>
                  <a:pt x="9257" y="78625"/>
                </a:lnTo>
                <a:lnTo>
                  <a:pt x="10934" y="83373"/>
                </a:lnTo>
                <a:lnTo>
                  <a:pt x="12052" y="88126"/>
                </a:lnTo>
                <a:lnTo>
                  <a:pt x="12798" y="92882"/>
                </a:lnTo>
                <a:lnTo>
                  <a:pt x="13294" y="97640"/>
                </a:lnTo>
                <a:lnTo>
                  <a:pt x="14419" y="102400"/>
                </a:lnTo>
                <a:lnTo>
                  <a:pt x="15963" y="107160"/>
                </a:lnTo>
                <a:lnTo>
                  <a:pt x="17786" y="111921"/>
                </a:lnTo>
                <a:lnTo>
                  <a:pt x="19001" y="116683"/>
                </a:lnTo>
                <a:lnTo>
                  <a:pt x="19811" y="121445"/>
                </a:lnTo>
                <a:lnTo>
                  <a:pt x="20351" y="126207"/>
                </a:lnTo>
                <a:lnTo>
                  <a:pt x="21505" y="130969"/>
                </a:lnTo>
                <a:lnTo>
                  <a:pt x="23068" y="135732"/>
                </a:lnTo>
                <a:lnTo>
                  <a:pt x="24904" y="140494"/>
                </a:lnTo>
                <a:lnTo>
                  <a:pt x="26128" y="145257"/>
                </a:lnTo>
                <a:lnTo>
                  <a:pt x="26944" y="150019"/>
                </a:lnTo>
                <a:lnTo>
                  <a:pt x="27487" y="154781"/>
                </a:lnTo>
                <a:lnTo>
                  <a:pt x="27850" y="158750"/>
                </a:lnTo>
                <a:lnTo>
                  <a:pt x="28092" y="162190"/>
                </a:lnTo>
                <a:lnTo>
                  <a:pt x="28253" y="165276"/>
                </a:lnTo>
                <a:lnTo>
                  <a:pt x="29154" y="168922"/>
                </a:lnTo>
                <a:lnTo>
                  <a:pt x="30549" y="172940"/>
                </a:lnTo>
                <a:lnTo>
                  <a:pt x="32272" y="177205"/>
                </a:lnTo>
                <a:lnTo>
                  <a:pt x="33421" y="180843"/>
                </a:lnTo>
                <a:lnTo>
                  <a:pt x="34698" y="187002"/>
                </a:lnTo>
                <a:lnTo>
                  <a:pt x="35265" y="192385"/>
                </a:lnTo>
                <a:lnTo>
                  <a:pt x="35416" y="194932"/>
                </a:lnTo>
                <a:lnTo>
                  <a:pt x="36311" y="196629"/>
                </a:lnTo>
                <a:lnTo>
                  <a:pt x="37701" y="197761"/>
                </a:lnTo>
                <a:lnTo>
                  <a:pt x="39422" y="198516"/>
                </a:lnTo>
                <a:lnTo>
                  <a:pt x="40569" y="199813"/>
                </a:lnTo>
                <a:lnTo>
                  <a:pt x="41334" y="201471"/>
                </a:lnTo>
                <a:lnTo>
                  <a:pt x="42560" y="206043"/>
                </a:lnTo>
                <a:lnTo>
                  <a:pt x="43455" y="206418"/>
                </a:lnTo>
                <a:lnTo>
                  <a:pt x="44845" y="206669"/>
                </a:lnTo>
                <a:lnTo>
                  <a:pt x="50007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69"/>
          <p:cNvSpPr/>
          <p:nvPr/>
        </p:nvSpPr>
        <p:spPr>
          <a:xfrm>
            <a:off x="5657850" y="2793324"/>
            <a:ext cx="250032" cy="221336"/>
          </a:xfrm>
          <a:custGeom>
            <a:avLst/>
            <a:gdLst/>
            <a:ahLst/>
            <a:cxnLst/>
            <a:rect l="0" t="0" r="0" b="0"/>
            <a:pathLst>
              <a:path w="250032" h="221336">
                <a:moveTo>
                  <a:pt x="0" y="49888"/>
                </a:moveTo>
                <a:lnTo>
                  <a:pt x="9942" y="39945"/>
                </a:lnTo>
                <a:lnTo>
                  <a:pt x="12184" y="38497"/>
                </a:lnTo>
                <a:lnTo>
                  <a:pt x="19132" y="35665"/>
                </a:lnTo>
                <a:lnTo>
                  <a:pt x="23849" y="32189"/>
                </a:lnTo>
                <a:lnTo>
                  <a:pt x="30708" y="25882"/>
                </a:lnTo>
                <a:lnTo>
                  <a:pt x="38254" y="19375"/>
                </a:lnTo>
                <a:lnTo>
                  <a:pt x="44254" y="16483"/>
                </a:lnTo>
                <a:lnTo>
                  <a:pt x="51683" y="13081"/>
                </a:lnTo>
                <a:lnTo>
                  <a:pt x="69387" y="4429"/>
                </a:lnTo>
                <a:lnTo>
                  <a:pt x="74039" y="2913"/>
                </a:lnTo>
                <a:lnTo>
                  <a:pt x="78728" y="1903"/>
                </a:lnTo>
                <a:lnTo>
                  <a:pt x="83442" y="1229"/>
                </a:lnTo>
                <a:lnTo>
                  <a:pt x="88172" y="780"/>
                </a:lnTo>
                <a:lnTo>
                  <a:pt x="92912" y="481"/>
                </a:lnTo>
                <a:lnTo>
                  <a:pt x="101619" y="148"/>
                </a:lnTo>
                <a:lnTo>
                  <a:pt x="108135" y="0"/>
                </a:lnTo>
                <a:lnTo>
                  <a:pt x="110983" y="754"/>
                </a:lnTo>
                <a:lnTo>
                  <a:pt x="116266" y="3709"/>
                </a:lnTo>
                <a:lnTo>
                  <a:pt x="123701" y="9835"/>
                </a:lnTo>
                <a:lnTo>
                  <a:pt x="130932" y="16677"/>
                </a:lnTo>
                <a:lnTo>
                  <a:pt x="132532" y="19016"/>
                </a:lnTo>
                <a:lnTo>
                  <a:pt x="134309" y="23732"/>
                </a:lnTo>
                <a:lnTo>
                  <a:pt x="137216" y="30590"/>
                </a:lnTo>
                <a:lnTo>
                  <a:pt x="139102" y="34641"/>
                </a:lnTo>
                <a:lnTo>
                  <a:pt x="139565" y="38930"/>
                </a:lnTo>
                <a:lnTo>
                  <a:pt x="139081" y="43376"/>
                </a:lnTo>
                <a:lnTo>
                  <a:pt x="137964" y="47928"/>
                </a:lnTo>
                <a:lnTo>
                  <a:pt x="136426" y="52550"/>
                </a:lnTo>
                <a:lnTo>
                  <a:pt x="134607" y="57219"/>
                </a:lnTo>
                <a:lnTo>
                  <a:pt x="132600" y="61919"/>
                </a:lnTo>
                <a:lnTo>
                  <a:pt x="131262" y="66640"/>
                </a:lnTo>
                <a:lnTo>
                  <a:pt x="130371" y="71375"/>
                </a:lnTo>
                <a:lnTo>
                  <a:pt x="129776" y="76119"/>
                </a:lnTo>
                <a:lnTo>
                  <a:pt x="128586" y="80869"/>
                </a:lnTo>
                <a:lnTo>
                  <a:pt x="126999" y="85623"/>
                </a:lnTo>
                <a:lnTo>
                  <a:pt x="125147" y="90380"/>
                </a:lnTo>
                <a:lnTo>
                  <a:pt x="123118" y="95139"/>
                </a:lnTo>
                <a:lnTo>
                  <a:pt x="118748" y="104660"/>
                </a:lnTo>
                <a:lnTo>
                  <a:pt x="109475" y="123708"/>
                </a:lnTo>
                <a:lnTo>
                  <a:pt x="104747" y="133232"/>
                </a:lnTo>
                <a:lnTo>
                  <a:pt x="102375" y="137201"/>
                </a:lnTo>
                <a:lnTo>
                  <a:pt x="97623" y="143727"/>
                </a:lnTo>
                <a:lnTo>
                  <a:pt x="96038" y="147372"/>
                </a:lnTo>
                <a:lnTo>
                  <a:pt x="94981" y="151390"/>
                </a:lnTo>
                <a:lnTo>
                  <a:pt x="94277" y="155656"/>
                </a:lnTo>
                <a:lnTo>
                  <a:pt x="93014" y="160088"/>
                </a:lnTo>
                <a:lnTo>
                  <a:pt x="91378" y="164629"/>
                </a:lnTo>
                <a:lnTo>
                  <a:pt x="89493" y="169245"/>
                </a:lnTo>
                <a:lnTo>
                  <a:pt x="88237" y="173116"/>
                </a:lnTo>
                <a:lnTo>
                  <a:pt x="86841" y="179533"/>
                </a:lnTo>
                <a:lnTo>
                  <a:pt x="84104" y="185031"/>
                </a:lnTo>
                <a:lnTo>
                  <a:pt x="82263" y="187608"/>
                </a:lnTo>
                <a:lnTo>
                  <a:pt x="80217" y="192589"/>
                </a:lnTo>
                <a:lnTo>
                  <a:pt x="78904" y="198461"/>
                </a:lnTo>
                <a:lnTo>
                  <a:pt x="78645" y="205324"/>
                </a:lnTo>
                <a:lnTo>
                  <a:pt x="78609" y="209723"/>
                </a:lnTo>
                <a:lnTo>
                  <a:pt x="79393" y="211213"/>
                </a:lnTo>
                <a:lnTo>
                  <a:pt x="80710" y="212207"/>
                </a:lnTo>
                <a:lnTo>
                  <a:pt x="82382" y="212870"/>
                </a:lnTo>
                <a:lnTo>
                  <a:pt x="83496" y="214105"/>
                </a:lnTo>
                <a:lnTo>
                  <a:pt x="84239" y="215722"/>
                </a:lnTo>
                <a:lnTo>
                  <a:pt x="84734" y="217594"/>
                </a:lnTo>
                <a:lnTo>
                  <a:pt x="85858" y="218842"/>
                </a:lnTo>
                <a:lnTo>
                  <a:pt x="87401" y="219674"/>
                </a:lnTo>
                <a:lnTo>
                  <a:pt x="91232" y="220599"/>
                </a:lnTo>
                <a:lnTo>
                  <a:pt x="97852" y="221119"/>
                </a:lnTo>
                <a:lnTo>
                  <a:pt x="104840" y="221273"/>
                </a:lnTo>
                <a:lnTo>
                  <a:pt x="129978" y="221335"/>
                </a:lnTo>
                <a:lnTo>
                  <a:pt x="137407" y="219220"/>
                </a:lnTo>
                <a:lnTo>
                  <a:pt x="141611" y="217545"/>
                </a:lnTo>
                <a:lnTo>
                  <a:pt x="146001" y="216428"/>
                </a:lnTo>
                <a:lnTo>
                  <a:pt x="150515" y="215684"/>
                </a:lnTo>
                <a:lnTo>
                  <a:pt x="155112" y="215187"/>
                </a:lnTo>
                <a:lnTo>
                  <a:pt x="159764" y="214062"/>
                </a:lnTo>
                <a:lnTo>
                  <a:pt x="164453" y="212519"/>
                </a:lnTo>
                <a:lnTo>
                  <a:pt x="169167" y="210696"/>
                </a:lnTo>
                <a:lnTo>
                  <a:pt x="173897" y="209481"/>
                </a:lnTo>
                <a:lnTo>
                  <a:pt x="178637" y="208671"/>
                </a:lnTo>
                <a:lnTo>
                  <a:pt x="183385" y="208131"/>
                </a:lnTo>
                <a:lnTo>
                  <a:pt x="188138" y="206977"/>
                </a:lnTo>
                <a:lnTo>
                  <a:pt x="192894" y="205414"/>
                </a:lnTo>
                <a:lnTo>
                  <a:pt x="197652" y="203578"/>
                </a:lnTo>
                <a:lnTo>
                  <a:pt x="202412" y="202355"/>
                </a:lnTo>
                <a:lnTo>
                  <a:pt x="207172" y="201539"/>
                </a:lnTo>
                <a:lnTo>
                  <a:pt x="211933" y="200995"/>
                </a:lnTo>
                <a:lnTo>
                  <a:pt x="219340" y="200390"/>
                </a:lnTo>
                <a:lnTo>
                  <a:pt x="225278" y="200121"/>
                </a:lnTo>
                <a:lnTo>
                  <a:pt x="233084" y="199970"/>
                </a:lnTo>
                <a:lnTo>
                  <a:pt x="250031" y="1999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70"/>
          <p:cNvSpPr/>
          <p:nvPr/>
        </p:nvSpPr>
        <p:spPr>
          <a:xfrm>
            <a:off x="5836443" y="2671858"/>
            <a:ext cx="185739" cy="121346"/>
          </a:xfrm>
          <a:custGeom>
            <a:avLst/>
            <a:gdLst/>
            <a:ahLst/>
            <a:cxnLst/>
            <a:rect l="0" t="0" r="0" b="0"/>
            <a:pathLst>
              <a:path w="185739" h="121346">
                <a:moveTo>
                  <a:pt x="0" y="35623"/>
                </a:moveTo>
                <a:lnTo>
                  <a:pt x="0" y="22623"/>
                </a:lnTo>
                <a:lnTo>
                  <a:pt x="2117" y="19791"/>
                </a:lnTo>
                <a:lnTo>
                  <a:pt x="6151" y="15297"/>
                </a:lnTo>
                <a:lnTo>
                  <a:pt x="10936" y="12566"/>
                </a:lnTo>
                <a:lnTo>
                  <a:pt x="14435" y="10727"/>
                </a:lnTo>
                <a:lnTo>
                  <a:pt x="17560" y="9501"/>
                </a:lnTo>
                <a:lnTo>
                  <a:pt x="23151" y="8138"/>
                </a:lnTo>
                <a:lnTo>
                  <a:pt x="26546" y="6981"/>
                </a:lnTo>
                <a:lnTo>
                  <a:pt x="30398" y="5416"/>
                </a:lnTo>
                <a:lnTo>
                  <a:pt x="34553" y="3579"/>
                </a:lnTo>
                <a:lnTo>
                  <a:pt x="38910" y="2353"/>
                </a:lnTo>
                <a:lnTo>
                  <a:pt x="43403" y="1537"/>
                </a:lnTo>
                <a:lnTo>
                  <a:pt x="47985" y="993"/>
                </a:lnTo>
                <a:lnTo>
                  <a:pt x="51834" y="630"/>
                </a:lnTo>
                <a:lnTo>
                  <a:pt x="55194" y="388"/>
                </a:lnTo>
                <a:lnTo>
                  <a:pt x="58227" y="227"/>
                </a:lnTo>
                <a:lnTo>
                  <a:pt x="63715" y="47"/>
                </a:lnTo>
                <a:lnTo>
                  <a:pt x="66289" y="0"/>
                </a:lnTo>
                <a:lnTo>
                  <a:pt x="68799" y="762"/>
                </a:lnTo>
                <a:lnTo>
                  <a:pt x="73705" y="3725"/>
                </a:lnTo>
                <a:lnTo>
                  <a:pt x="76124" y="5626"/>
                </a:lnTo>
                <a:lnTo>
                  <a:pt x="78531" y="7688"/>
                </a:lnTo>
                <a:lnTo>
                  <a:pt x="84304" y="12907"/>
                </a:lnTo>
                <a:lnTo>
                  <a:pt x="84778" y="14922"/>
                </a:lnTo>
                <a:lnTo>
                  <a:pt x="85094" y="17854"/>
                </a:lnTo>
                <a:lnTo>
                  <a:pt x="85304" y="21396"/>
                </a:lnTo>
                <a:lnTo>
                  <a:pt x="85538" y="27448"/>
                </a:lnTo>
                <a:lnTo>
                  <a:pt x="85600" y="30173"/>
                </a:lnTo>
                <a:lnTo>
                  <a:pt x="84849" y="33577"/>
                </a:lnTo>
                <a:lnTo>
                  <a:pt x="83553" y="37434"/>
                </a:lnTo>
                <a:lnTo>
                  <a:pt x="81896" y="41593"/>
                </a:lnTo>
                <a:lnTo>
                  <a:pt x="79998" y="45159"/>
                </a:lnTo>
                <a:lnTo>
                  <a:pt x="77938" y="48330"/>
                </a:lnTo>
                <a:lnTo>
                  <a:pt x="75771" y="51238"/>
                </a:lnTo>
                <a:lnTo>
                  <a:pt x="73533" y="53970"/>
                </a:lnTo>
                <a:lnTo>
                  <a:pt x="71247" y="56586"/>
                </a:lnTo>
                <a:lnTo>
                  <a:pt x="68929" y="59123"/>
                </a:lnTo>
                <a:lnTo>
                  <a:pt x="66590" y="62402"/>
                </a:lnTo>
                <a:lnTo>
                  <a:pt x="64238" y="66176"/>
                </a:lnTo>
                <a:lnTo>
                  <a:pt x="61875" y="70279"/>
                </a:lnTo>
                <a:lnTo>
                  <a:pt x="60300" y="73808"/>
                </a:lnTo>
                <a:lnTo>
                  <a:pt x="59250" y="76955"/>
                </a:lnTo>
                <a:lnTo>
                  <a:pt x="58550" y="79846"/>
                </a:lnTo>
                <a:lnTo>
                  <a:pt x="57290" y="82568"/>
                </a:lnTo>
                <a:lnTo>
                  <a:pt x="55656" y="85176"/>
                </a:lnTo>
                <a:lnTo>
                  <a:pt x="53773" y="87708"/>
                </a:lnTo>
                <a:lnTo>
                  <a:pt x="52518" y="90190"/>
                </a:lnTo>
                <a:lnTo>
                  <a:pt x="51680" y="92638"/>
                </a:lnTo>
                <a:lnTo>
                  <a:pt x="51123" y="95064"/>
                </a:lnTo>
                <a:lnTo>
                  <a:pt x="49957" y="97476"/>
                </a:lnTo>
                <a:lnTo>
                  <a:pt x="48386" y="99877"/>
                </a:lnTo>
                <a:lnTo>
                  <a:pt x="46545" y="102271"/>
                </a:lnTo>
                <a:lnTo>
                  <a:pt x="45318" y="104661"/>
                </a:lnTo>
                <a:lnTo>
                  <a:pt x="44499" y="107048"/>
                </a:lnTo>
                <a:lnTo>
                  <a:pt x="43186" y="112791"/>
                </a:lnTo>
                <a:lnTo>
                  <a:pt x="43007" y="115693"/>
                </a:lnTo>
                <a:lnTo>
                  <a:pt x="42871" y="121017"/>
                </a:lnTo>
                <a:lnTo>
                  <a:pt x="48568" y="121282"/>
                </a:lnTo>
                <a:lnTo>
                  <a:pt x="66712" y="121345"/>
                </a:lnTo>
                <a:lnTo>
                  <a:pt x="69875" y="120552"/>
                </a:lnTo>
                <a:lnTo>
                  <a:pt x="73571" y="119230"/>
                </a:lnTo>
                <a:lnTo>
                  <a:pt x="77622" y="117555"/>
                </a:lnTo>
                <a:lnTo>
                  <a:pt x="81117" y="116438"/>
                </a:lnTo>
                <a:lnTo>
                  <a:pt x="84240" y="115693"/>
                </a:lnTo>
                <a:lnTo>
                  <a:pt x="87117" y="115197"/>
                </a:lnTo>
                <a:lnTo>
                  <a:pt x="90622" y="114072"/>
                </a:lnTo>
                <a:lnTo>
                  <a:pt x="94546" y="112529"/>
                </a:lnTo>
                <a:lnTo>
                  <a:pt x="98750" y="110706"/>
                </a:lnTo>
                <a:lnTo>
                  <a:pt x="107653" y="106564"/>
                </a:lnTo>
                <a:lnTo>
                  <a:pt x="112250" y="104348"/>
                </a:lnTo>
                <a:lnTo>
                  <a:pt x="116902" y="102871"/>
                </a:lnTo>
                <a:lnTo>
                  <a:pt x="121591" y="101886"/>
                </a:lnTo>
                <a:lnTo>
                  <a:pt x="126305" y="101230"/>
                </a:lnTo>
                <a:lnTo>
                  <a:pt x="131035" y="99998"/>
                </a:lnTo>
                <a:lnTo>
                  <a:pt x="135775" y="98383"/>
                </a:lnTo>
                <a:lnTo>
                  <a:pt x="140523" y="96513"/>
                </a:lnTo>
                <a:lnTo>
                  <a:pt x="145276" y="95266"/>
                </a:lnTo>
                <a:lnTo>
                  <a:pt x="150032" y="94435"/>
                </a:lnTo>
                <a:lnTo>
                  <a:pt x="154790" y="93881"/>
                </a:lnTo>
                <a:lnTo>
                  <a:pt x="159550" y="93512"/>
                </a:lnTo>
                <a:lnTo>
                  <a:pt x="164310" y="93265"/>
                </a:lnTo>
                <a:lnTo>
                  <a:pt x="176479" y="92919"/>
                </a:lnTo>
                <a:lnTo>
                  <a:pt x="185738" y="927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71"/>
          <p:cNvSpPr/>
          <p:nvPr/>
        </p:nvSpPr>
        <p:spPr>
          <a:xfrm>
            <a:off x="6115050" y="2893218"/>
            <a:ext cx="200026" cy="21433"/>
          </a:xfrm>
          <a:custGeom>
            <a:avLst/>
            <a:gdLst/>
            <a:ahLst/>
            <a:cxnLst/>
            <a:rect l="0" t="0" r="0" b="0"/>
            <a:pathLst>
              <a:path w="200026" h="21433">
                <a:moveTo>
                  <a:pt x="0" y="21432"/>
                </a:moveTo>
                <a:lnTo>
                  <a:pt x="3792" y="21432"/>
                </a:lnTo>
                <a:lnTo>
                  <a:pt x="4909" y="20638"/>
                </a:lnTo>
                <a:lnTo>
                  <a:pt x="5654" y="19315"/>
                </a:lnTo>
                <a:lnTo>
                  <a:pt x="6150" y="17639"/>
                </a:lnTo>
                <a:lnTo>
                  <a:pt x="7275" y="16522"/>
                </a:lnTo>
                <a:lnTo>
                  <a:pt x="8819" y="15777"/>
                </a:lnTo>
                <a:lnTo>
                  <a:pt x="10641" y="15281"/>
                </a:lnTo>
                <a:lnTo>
                  <a:pt x="13444" y="14950"/>
                </a:lnTo>
                <a:lnTo>
                  <a:pt x="16900" y="14729"/>
                </a:lnTo>
                <a:lnTo>
                  <a:pt x="24179" y="14484"/>
                </a:lnTo>
                <a:lnTo>
                  <a:pt x="33534" y="14346"/>
                </a:lnTo>
                <a:lnTo>
                  <a:pt x="41627" y="14314"/>
                </a:lnTo>
                <a:lnTo>
                  <a:pt x="46008" y="13511"/>
                </a:lnTo>
                <a:lnTo>
                  <a:pt x="50515" y="12183"/>
                </a:lnTo>
                <a:lnTo>
                  <a:pt x="55108" y="10503"/>
                </a:lnTo>
                <a:lnTo>
                  <a:pt x="59757" y="9383"/>
                </a:lnTo>
                <a:lnTo>
                  <a:pt x="64444" y="8637"/>
                </a:lnTo>
                <a:lnTo>
                  <a:pt x="69156" y="8139"/>
                </a:lnTo>
                <a:lnTo>
                  <a:pt x="74679" y="7808"/>
                </a:lnTo>
                <a:lnTo>
                  <a:pt x="87165" y="7439"/>
                </a:lnTo>
                <a:lnTo>
                  <a:pt x="93035" y="6547"/>
                </a:lnTo>
                <a:lnTo>
                  <a:pt x="98536" y="5158"/>
                </a:lnTo>
                <a:lnTo>
                  <a:pt x="103790" y="3439"/>
                </a:lnTo>
                <a:lnTo>
                  <a:pt x="108881" y="2293"/>
                </a:lnTo>
                <a:lnTo>
                  <a:pt x="113862" y="1529"/>
                </a:lnTo>
                <a:lnTo>
                  <a:pt x="118771" y="1019"/>
                </a:lnTo>
                <a:lnTo>
                  <a:pt x="123630" y="680"/>
                </a:lnTo>
                <a:lnTo>
                  <a:pt x="128458" y="453"/>
                </a:lnTo>
                <a:lnTo>
                  <a:pt x="138054" y="201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72"/>
          <p:cNvSpPr/>
          <p:nvPr/>
        </p:nvSpPr>
        <p:spPr>
          <a:xfrm>
            <a:off x="6179343" y="2828925"/>
            <a:ext cx="42864" cy="207169"/>
          </a:xfrm>
          <a:custGeom>
            <a:avLst/>
            <a:gdLst/>
            <a:ahLst/>
            <a:cxnLst/>
            <a:rect l="0" t="0" r="0" b="0"/>
            <a:pathLst>
              <a:path w="42864" h="207169">
                <a:moveTo>
                  <a:pt x="0" y="0"/>
                </a:moveTo>
                <a:lnTo>
                  <a:pt x="0" y="16999"/>
                </a:lnTo>
                <a:lnTo>
                  <a:pt x="794" y="20064"/>
                </a:lnTo>
                <a:lnTo>
                  <a:pt x="2117" y="23695"/>
                </a:lnTo>
                <a:lnTo>
                  <a:pt x="3793" y="27702"/>
                </a:lnTo>
                <a:lnTo>
                  <a:pt x="4910" y="31962"/>
                </a:lnTo>
                <a:lnTo>
                  <a:pt x="5655" y="36389"/>
                </a:lnTo>
                <a:lnTo>
                  <a:pt x="6151" y="40928"/>
                </a:lnTo>
                <a:lnTo>
                  <a:pt x="7276" y="45541"/>
                </a:lnTo>
                <a:lnTo>
                  <a:pt x="8819" y="50205"/>
                </a:lnTo>
                <a:lnTo>
                  <a:pt x="10642" y="54901"/>
                </a:lnTo>
                <a:lnTo>
                  <a:pt x="12651" y="59619"/>
                </a:lnTo>
                <a:lnTo>
                  <a:pt x="17000" y="69095"/>
                </a:lnTo>
                <a:lnTo>
                  <a:pt x="18477" y="73844"/>
                </a:lnTo>
                <a:lnTo>
                  <a:pt x="19462" y="78598"/>
                </a:lnTo>
                <a:lnTo>
                  <a:pt x="20119" y="83355"/>
                </a:lnTo>
                <a:lnTo>
                  <a:pt x="20556" y="88907"/>
                </a:lnTo>
                <a:lnTo>
                  <a:pt x="20848" y="94990"/>
                </a:lnTo>
                <a:lnTo>
                  <a:pt x="21042" y="101426"/>
                </a:lnTo>
                <a:lnTo>
                  <a:pt x="21966" y="107305"/>
                </a:lnTo>
                <a:lnTo>
                  <a:pt x="23375" y="112812"/>
                </a:lnTo>
                <a:lnTo>
                  <a:pt x="25108" y="118070"/>
                </a:lnTo>
                <a:lnTo>
                  <a:pt x="26265" y="123163"/>
                </a:lnTo>
                <a:lnTo>
                  <a:pt x="27035" y="128146"/>
                </a:lnTo>
                <a:lnTo>
                  <a:pt x="27549" y="133056"/>
                </a:lnTo>
                <a:lnTo>
                  <a:pt x="28684" y="137916"/>
                </a:lnTo>
                <a:lnTo>
                  <a:pt x="30236" y="142744"/>
                </a:lnTo>
                <a:lnTo>
                  <a:pt x="32063" y="147550"/>
                </a:lnTo>
                <a:lnTo>
                  <a:pt x="33282" y="152342"/>
                </a:lnTo>
                <a:lnTo>
                  <a:pt x="34094" y="157123"/>
                </a:lnTo>
                <a:lnTo>
                  <a:pt x="34636" y="161899"/>
                </a:lnTo>
                <a:lnTo>
                  <a:pt x="35790" y="165876"/>
                </a:lnTo>
                <a:lnTo>
                  <a:pt x="37355" y="169322"/>
                </a:lnTo>
                <a:lnTo>
                  <a:pt x="39190" y="172412"/>
                </a:lnTo>
                <a:lnTo>
                  <a:pt x="40414" y="175266"/>
                </a:lnTo>
                <a:lnTo>
                  <a:pt x="41231" y="177963"/>
                </a:lnTo>
                <a:lnTo>
                  <a:pt x="42138" y="183076"/>
                </a:lnTo>
                <a:lnTo>
                  <a:pt x="42541" y="187994"/>
                </a:lnTo>
                <a:lnTo>
                  <a:pt x="42720" y="192825"/>
                </a:lnTo>
                <a:lnTo>
                  <a:pt x="42855" y="205754"/>
                </a:lnTo>
                <a:lnTo>
                  <a:pt x="42863" y="20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73"/>
          <p:cNvSpPr/>
          <p:nvPr/>
        </p:nvSpPr>
        <p:spPr>
          <a:xfrm>
            <a:off x="6366173" y="2736056"/>
            <a:ext cx="168936" cy="242787"/>
          </a:xfrm>
          <a:custGeom>
            <a:avLst/>
            <a:gdLst/>
            <a:ahLst/>
            <a:cxnLst/>
            <a:rect l="0" t="0" r="0" b="0"/>
            <a:pathLst>
              <a:path w="168936" h="242787">
                <a:moveTo>
                  <a:pt x="134639" y="0"/>
                </a:moveTo>
                <a:lnTo>
                  <a:pt x="134639" y="6151"/>
                </a:lnTo>
                <a:lnTo>
                  <a:pt x="130847" y="10642"/>
                </a:lnTo>
                <a:lnTo>
                  <a:pt x="128936" y="11857"/>
                </a:lnTo>
                <a:lnTo>
                  <a:pt x="121660" y="14361"/>
                </a:lnTo>
                <a:lnTo>
                  <a:pt x="118049" y="15924"/>
                </a:lnTo>
                <a:lnTo>
                  <a:pt x="114054" y="17760"/>
                </a:lnTo>
                <a:lnTo>
                  <a:pt x="110597" y="18983"/>
                </a:lnTo>
                <a:lnTo>
                  <a:pt x="107498" y="19799"/>
                </a:lnTo>
                <a:lnTo>
                  <a:pt x="104639" y="20343"/>
                </a:lnTo>
                <a:lnTo>
                  <a:pt x="100352" y="20706"/>
                </a:lnTo>
                <a:lnTo>
                  <a:pt x="95112" y="20948"/>
                </a:lnTo>
                <a:lnTo>
                  <a:pt x="89238" y="21109"/>
                </a:lnTo>
                <a:lnTo>
                  <a:pt x="83734" y="22010"/>
                </a:lnTo>
                <a:lnTo>
                  <a:pt x="78477" y="23405"/>
                </a:lnTo>
                <a:lnTo>
                  <a:pt x="73386" y="25128"/>
                </a:lnTo>
                <a:lnTo>
                  <a:pt x="69197" y="26277"/>
                </a:lnTo>
                <a:lnTo>
                  <a:pt x="65611" y="27043"/>
                </a:lnTo>
                <a:lnTo>
                  <a:pt x="62427" y="27553"/>
                </a:lnTo>
                <a:lnTo>
                  <a:pt x="58716" y="27894"/>
                </a:lnTo>
                <a:lnTo>
                  <a:pt x="54655" y="28121"/>
                </a:lnTo>
                <a:lnTo>
                  <a:pt x="45910" y="28373"/>
                </a:lnTo>
                <a:lnTo>
                  <a:pt x="13420" y="28573"/>
                </a:lnTo>
                <a:lnTo>
                  <a:pt x="0" y="28575"/>
                </a:lnTo>
                <a:lnTo>
                  <a:pt x="429" y="29369"/>
                </a:lnTo>
                <a:lnTo>
                  <a:pt x="3024" y="32367"/>
                </a:lnTo>
                <a:lnTo>
                  <a:pt x="4033" y="34278"/>
                </a:lnTo>
                <a:lnTo>
                  <a:pt x="5155" y="38518"/>
                </a:lnTo>
                <a:lnTo>
                  <a:pt x="5786" y="45367"/>
                </a:lnTo>
                <a:lnTo>
                  <a:pt x="5933" y="52178"/>
                </a:lnTo>
                <a:lnTo>
                  <a:pt x="6052" y="109210"/>
                </a:lnTo>
                <a:lnTo>
                  <a:pt x="6846" y="111700"/>
                </a:lnTo>
                <a:lnTo>
                  <a:pt x="10961" y="118998"/>
                </a:lnTo>
                <a:lnTo>
                  <a:pt x="12202" y="123796"/>
                </a:lnTo>
                <a:lnTo>
                  <a:pt x="13327" y="125393"/>
                </a:lnTo>
                <a:lnTo>
                  <a:pt x="14871" y="126458"/>
                </a:lnTo>
                <a:lnTo>
                  <a:pt x="19259" y="128167"/>
                </a:lnTo>
                <a:lnTo>
                  <a:pt x="23812" y="128462"/>
                </a:lnTo>
                <a:lnTo>
                  <a:pt x="27551" y="128563"/>
                </a:lnTo>
                <a:lnTo>
                  <a:pt x="30953" y="128576"/>
                </a:lnTo>
                <a:lnTo>
                  <a:pt x="33765" y="127786"/>
                </a:lnTo>
                <a:lnTo>
                  <a:pt x="37228" y="126466"/>
                </a:lnTo>
                <a:lnTo>
                  <a:pt x="41123" y="124792"/>
                </a:lnTo>
                <a:lnTo>
                  <a:pt x="44513" y="122882"/>
                </a:lnTo>
                <a:lnTo>
                  <a:pt x="47568" y="120815"/>
                </a:lnTo>
                <a:lnTo>
                  <a:pt x="50398" y="118643"/>
                </a:lnTo>
                <a:lnTo>
                  <a:pt x="53872" y="117195"/>
                </a:lnTo>
                <a:lnTo>
                  <a:pt x="57775" y="116230"/>
                </a:lnTo>
                <a:lnTo>
                  <a:pt x="61966" y="115587"/>
                </a:lnTo>
                <a:lnTo>
                  <a:pt x="66346" y="114364"/>
                </a:lnTo>
                <a:lnTo>
                  <a:pt x="70854" y="112755"/>
                </a:lnTo>
                <a:lnTo>
                  <a:pt x="75447" y="110889"/>
                </a:lnTo>
                <a:lnTo>
                  <a:pt x="80097" y="109645"/>
                </a:lnTo>
                <a:lnTo>
                  <a:pt x="84784" y="108815"/>
                </a:lnTo>
                <a:lnTo>
                  <a:pt x="89496" y="108262"/>
                </a:lnTo>
                <a:lnTo>
                  <a:pt x="94225" y="107893"/>
                </a:lnTo>
                <a:lnTo>
                  <a:pt x="98965" y="107648"/>
                </a:lnTo>
                <a:lnTo>
                  <a:pt x="108465" y="107374"/>
                </a:lnTo>
                <a:lnTo>
                  <a:pt x="132260" y="107185"/>
                </a:lnTo>
                <a:lnTo>
                  <a:pt x="136228" y="107969"/>
                </a:lnTo>
                <a:lnTo>
                  <a:pt x="139667" y="109286"/>
                </a:lnTo>
                <a:lnTo>
                  <a:pt x="142754" y="110957"/>
                </a:lnTo>
                <a:lnTo>
                  <a:pt x="145605" y="112865"/>
                </a:lnTo>
                <a:lnTo>
                  <a:pt x="148300" y="114931"/>
                </a:lnTo>
                <a:lnTo>
                  <a:pt x="150890" y="117102"/>
                </a:lnTo>
                <a:lnTo>
                  <a:pt x="155884" y="123747"/>
                </a:lnTo>
                <a:lnTo>
                  <a:pt x="158327" y="127742"/>
                </a:lnTo>
                <a:lnTo>
                  <a:pt x="160750" y="131992"/>
                </a:lnTo>
                <a:lnTo>
                  <a:pt x="165559" y="140949"/>
                </a:lnTo>
                <a:lnTo>
                  <a:pt x="168225" y="148104"/>
                </a:lnTo>
                <a:lnTo>
                  <a:pt x="168935" y="151124"/>
                </a:lnTo>
                <a:lnTo>
                  <a:pt x="168616" y="154724"/>
                </a:lnTo>
                <a:lnTo>
                  <a:pt x="167609" y="158712"/>
                </a:lnTo>
                <a:lnTo>
                  <a:pt x="166144" y="162958"/>
                </a:lnTo>
                <a:lnTo>
                  <a:pt x="165167" y="168170"/>
                </a:lnTo>
                <a:lnTo>
                  <a:pt x="164516" y="174026"/>
                </a:lnTo>
                <a:lnTo>
                  <a:pt x="164082" y="180311"/>
                </a:lnTo>
                <a:lnTo>
                  <a:pt x="162999" y="185294"/>
                </a:lnTo>
                <a:lnTo>
                  <a:pt x="161483" y="189411"/>
                </a:lnTo>
                <a:lnTo>
                  <a:pt x="156889" y="196895"/>
                </a:lnTo>
                <a:lnTo>
                  <a:pt x="153441" y="201113"/>
                </a:lnTo>
                <a:lnTo>
                  <a:pt x="149555" y="205513"/>
                </a:lnTo>
                <a:lnTo>
                  <a:pt x="146170" y="210034"/>
                </a:lnTo>
                <a:lnTo>
                  <a:pt x="143121" y="214635"/>
                </a:lnTo>
                <a:lnTo>
                  <a:pt x="140293" y="219290"/>
                </a:lnTo>
                <a:lnTo>
                  <a:pt x="135035" y="226579"/>
                </a:lnTo>
                <a:lnTo>
                  <a:pt x="132522" y="229634"/>
                </a:lnTo>
                <a:lnTo>
                  <a:pt x="129259" y="231670"/>
                </a:lnTo>
                <a:lnTo>
                  <a:pt x="125496" y="233028"/>
                </a:lnTo>
                <a:lnTo>
                  <a:pt x="121400" y="233933"/>
                </a:lnTo>
                <a:lnTo>
                  <a:pt x="117875" y="235330"/>
                </a:lnTo>
                <a:lnTo>
                  <a:pt x="114732" y="237056"/>
                </a:lnTo>
                <a:lnTo>
                  <a:pt x="111843" y="239000"/>
                </a:lnTo>
                <a:lnTo>
                  <a:pt x="109123" y="240296"/>
                </a:lnTo>
                <a:lnTo>
                  <a:pt x="103984" y="241736"/>
                </a:lnTo>
                <a:lnTo>
                  <a:pt x="99127" y="242660"/>
                </a:lnTo>
                <a:lnTo>
                  <a:pt x="95572" y="242786"/>
                </a:lnTo>
                <a:lnTo>
                  <a:pt x="93514" y="242026"/>
                </a:lnTo>
                <a:lnTo>
                  <a:pt x="89109" y="239065"/>
                </a:lnTo>
                <a:lnTo>
                  <a:pt x="84506" y="237220"/>
                </a:lnTo>
                <a:lnTo>
                  <a:pt x="78875" y="236035"/>
                </a:lnTo>
                <a:lnTo>
                  <a:pt x="75988" y="233757"/>
                </a:lnTo>
                <a:lnTo>
                  <a:pt x="70345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74"/>
          <p:cNvSpPr/>
          <p:nvPr/>
        </p:nvSpPr>
        <p:spPr>
          <a:xfrm>
            <a:off x="6579430" y="2686050"/>
            <a:ext cx="128552" cy="342802"/>
          </a:xfrm>
          <a:custGeom>
            <a:avLst/>
            <a:gdLst/>
            <a:ahLst/>
            <a:cxnLst/>
            <a:rect l="0" t="0" r="0" b="0"/>
            <a:pathLst>
              <a:path w="128552" h="342802">
                <a:moveTo>
                  <a:pt x="128551" y="0"/>
                </a:moveTo>
                <a:lnTo>
                  <a:pt x="117702" y="0"/>
                </a:lnTo>
                <a:lnTo>
                  <a:pt x="115762" y="793"/>
                </a:lnTo>
                <a:lnTo>
                  <a:pt x="113675" y="2116"/>
                </a:lnTo>
                <a:lnTo>
                  <a:pt x="111490" y="3792"/>
                </a:lnTo>
                <a:lnTo>
                  <a:pt x="109240" y="5703"/>
                </a:lnTo>
                <a:lnTo>
                  <a:pt x="106945" y="7771"/>
                </a:lnTo>
                <a:lnTo>
                  <a:pt x="104622" y="9943"/>
                </a:lnTo>
                <a:lnTo>
                  <a:pt x="93768" y="20585"/>
                </a:lnTo>
                <a:lnTo>
                  <a:pt x="89487" y="24042"/>
                </a:lnTo>
                <a:lnTo>
                  <a:pt x="85046" y="27140"/>
                </a:lnTo>
                <a:lnTo>
                  <a:pt x="80497" y="29999"/>
                </a:lnTo>
                <a:lnTo>
                  <a:pt x="76672" y="33493"/>
                </a:lnTo>
                <a:lnTo>
                  <a:pt x="73327" y="37410"/>
                </a:lnTo>
                <a:lnTo>
                  <a:pt x="70304" y="41609"/>
                </a:lnTo>
                <a:lnTo>
                  <a:pt x="66700" y="45995"/>
                </a:lnTo>
                <a:lnTo>
                  <a:pt x="62711" y="50507"/>
                </a:lnTo>
                <a:lnTo>
                  <a:pt x="58464" y="55102"/>
                </a:lnTo>
                <a:lnTo>
                  <a:pt x="54839" y="59754"/>
                </a:lnTo>
                <a:lnTo>
                  <a:pt x="51628" y="64442"/>
                </a:lnTo>
                <a:lnTo>
                  <a:pt x="45150" y="74678"/>
                </a:lnTo>
                <a:lnTo>
                  <a:pt x="36980" y="87165"/>
                </a:lnTo>
                <a:lnTo>
                  <a:pt x="33372" y="93035"/>
                </a:lnTo>
                <a:lnTo>
                  <a:pt x="30173" y="98536"/>
                </a:lnTo>
                <a:lnTo>
                  <a:pt x="24503" y="108881"/>
                </a:lnTo>
                <a:lnTo>
                  <a:pt x="19336" y="118771"/>
                </a:lnTo>
                <a:lnTo>
                  <a:pt x="16847" y="124424"/>
                </a:lnTo>
                <a:lnTo>
                  <a:pt x="14394" y="130574"/>
                </a:lnTo>
                <a:lnTo>
                  <a:pt x="9552" y="143758"/>
                </a:lnTo>
                <a:lnTo>
                  <a:pt x="4754" y="157554"/>
                </a:lnTo>
                <a:lnTo>
                  <a:pt x="3157" y="163774"/>
                </a:lnTo>
                <a:lnTo>
                  <a:pt x="2093" y="169507"/>
                </a:lnTo>
                <a:lnTo>
                  <a:pt x="910" y="180111"/>
                </a:lnTo>
                <a:lnTo>
                  <a:pt x="384" y="190116"/>
                </a:lnTo>
                <a:lnTo>
                  <a:pt x="150" y="201971"/>
                </a:lnTo>
                <a:lnTo>
                  <a:pt x="0" y="225192"/>
                </a:lnTo>
                <a:lnTo>
                  <a:pt x="782" y="231090"/>
                </a:lnTo>
                <a:lnTo>
                  <a:pt x="2096" y="237404"/>
                </a:lnTo>
                <a:lnTo>
                  <a:pt x="3767" y="243994"/>
                </a:lnTo>
                <a:lnTo>
                  <a:pt x="4880" y="249975"/>
                </a:lnTo>
                <a:lnTo>
                  <a:pt x="5623" y="255550"/>
                </a:lnTo>
                <a:lnTo>
                  <a:pt x="7241" y="265977"/>
                </a:lnTo>
                <a:lnTo>
                  <a:pt x="10606" y="275904"/>
                </a:lnTo>
                <a:lnTo>
                  <a:pt x="12615" y="280773"/>
                </a:lnTo>
                <a:lnTo>
                  <a:pt x="14748" y="285607"/>
                </a:lnTo>
                <a:lnTo>
                  <a:pt x="16963" y="290417"/>
                </a:lnTo>
                <a:lnTo>
                  <a:pt x="19234" y="294417"/>
                </a:lnTo>
                <a:lnTo>
                  <a:pt x="21542" y="297878"/>
                </a:lnTo>
                <a:lnTo>
                  <a:pt x="23874" y="300979"/>
                </a:lnTo>
                <a:lnTo>
                  <a:pt x="26223" y="304634"/>
                </a:lnTo>
                <a:lnTo>
                  <a:pt x="28582" y="308658"/>
                </a:lnTo>
                <a:lnTo>
                  <a:pt x="30949" y="312928"/>
                </a:lnTo>
                <a:lnTo>
                  <a:pt x="33320" y="316569"/>
                </a:lnTo>
                <a:lnTo>
                  <a:pt x="35695" y="319789"/>
                </a:lnTo>
                <a:lnTo>
                  <a:pt x="38073" y="322730"/>
                </a:lnTo>
                <a:lnTo>
                  <a:pt x="41244" y="325485"/>
                </a:lnTo>
                <a:lnTo>
                  <a:pt x="44947" y="328115"/>
                </a:lnTo>
                <a:lnTo>
                  <a:pt x="49002" y="330662"/>
                </a:lnTo>
                <a:lnTo>
                  <a:pt x="52500" y="332360"/>
                </a:lnTo>
                <a:lnTo>
                  <a:pt x="55625" y="333492"/>
                </a:lnTo>
                <a:lnTo>
                  <a:pt x="58502" y="334247"/>
                </a:lnTo>
                <a:lnTo>
                  <a:pt x="61215" y="335543"/>
                </a:lnTo>
                <a:lnTo>
                  <a:pt x="63816" y="337202"/>
                </a:lnTo>
                <a:lnTo>
                  <a:pt x="66344" y="339101"/>
                </a:lnTo>
                <a:lnTo>
                  <a:pt x="69617" y="340367"/>
                </a:lnTo>
                <a:lnTo>
                  <a:pt x="73387" y="341211"/>
                </a:lnTo>
                <a:lnTo>
                  <a:pt x="77487" y="341774"/>
                </a:lnTo>
                <a:lnTo>
                  <a:pt x="81809" y="342149"/>
                </a:lnTo>
                <a:lnTo>
                  <a:pt x="86277" y="342399"/>
                </a:lnTo>
                <a:lnTo>
                  <a:pt x="97270" y="342801"/>
                </a:lnTo>
                <a:lnTo>
                  <a:pt x="98966" y="342040"/>
                </a:lnTo>
                <a:lnTo>
                  <a:pt x="100890" y="340739"/>
                </a:lnTo>
                <a:lnTo>
                  <a:pt x="107120" y="33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75"/>
          <p:cNvSpPr/>
          <p:nvPr/>
        </p:nvSpPr>
        <p:spPr>
          <a:xfrm>
            <a:off x="6703865" y="2807616"/>
            <a:ext cx="182711" cy="149886"/>
          </a:xfrm>
          <a:custGeom>
            <a:avLst/>
            <a:gdLst/>
            <a:ahLst/>
            <a:cxnLst/>
            <a:rect l="0" t="0" r="0" b="0"/>
            <a:pathLst>
              <a:path w="182711" h="149886">
                <a:moveTo>
                  <a:pt x="4116" y="49884"/>
                </a:moveTo>
                <a:lnTo>
                  <a:pt x="323" y="49884"/>
                </a:lnTo>
                <a:lnTo>
                  <a:pt x="0" y="49090"/>
                </a:lnTo>
                <a:lnTo>
                  <a:pt x="578" y="47767"/>
                </a:lnTo>
                <a:lnTo>
                  <a:pt x="3417" y="43733"/>
                </a:lnTo>
                <a:lnTo>
                  <a:pt x="7701" y="39242"/>
                </a:lnTo>
                <a:lnTo>
                  <a:pt x="9681" y="36439"/>
                </a:lnTo>
                <a:lnTo>
                  <a:pt x="11795" y="32983"/>
                </a:lnTo>
                <a:lnTo>
                  <a:pt x="13997" y="29091"/>
                </a:lnTo>
                <a:lnTo>
                  <a:pt x="16260" y="26497"/>
                </a:lnTo>
                <a:lnTo>
                  <a:pt x="18562" y="24768"/>
                </a:lnTo>
                <a:lnTo>
                  <a:pt x="59011" y="4576"/>
                </a:lnTo>
                <a:lnTo>
                  <a:pt x="63731" y="3010"/>
                </a:lnTo>
                <a:lnTo>
                  <a:pt x="68466" y="1965"/>
                </a:lnTo>
                <a:lnTo>
                  <a:pt x="73210" y="1269"/>
                </a:lnTo>
                <a:lnTo>
                  <a:pt x="77166" y="805"/>
                </a:lnTo>
                <a:lnTo>
                  <a:pt x="80597" y="496"/>
                </a:lnTo>
                <a:lnTo>
                  <a:pt x="83678" y="290"/>
                </a:lnTo>
                <a:lnTo>
                  <a:pt x="89218" y="61"/>
                </a:lnTo>
                <a:lnTo>
                  <a:pt x="91807" y="0"/>
                </a:lnTo>
                <a:lnTo>
                  <a:pt x="94327" y="753"/>
                </a:lnTo>
                <a:lnTo>
                  <a:pt x="99243" y="3706"/>
                </a:lnTo>
                <a:lnTo>
                  <a:pt x="104074" y="7664"/>
                </a:lnTo>
                <a:lnTo>
                  <a:pt x="106473" y="9831"/>
                </a:lnTo>
                <a:lnTo>
                  <a:pt x="108073" y="12863"/>
                </a:lnTo>
                <a:lnTo>
                  <a:pt x="109140" y="16472"/>
                </a:lnTo>
                <a:lnTo>
                  <a:pt x="109850" y="20466"/>
                </a:lnTo>
                <a:lnTo>
                  <a:pt x="109530" y="24715"/>
                </a:lnTo>
                <a:lnTo>
                  <a:pt x="108524" y="29136"/>
                </a:lnTo>
                <a:lnTo>
                  <a:pt x="107058" y="33671"/>
                </a:lnTo>
                <a:lnTo>
                  <a:pt x="105288" y="38281"/>
                </a:lnTo>
                <a:lnTo>
                  <a:pt x="103314" y="42942"/>
                </a:lnTo>
                <a:lnTo>
                  <a:pt x="99004" y="52355"/>
                </a:lnTo>
                <a:lnTo>
                  <a:pt x="89769" y="71333"/>
                </a:lnTo>
                <a:lnTo>
                  <a:pt x="73168" y="104653"/>
                </a:lnTo>
                <a:lnTo>
                  <a:pt x="70788" y="108622"/>
                </a:lnTo>
                <a:lnTo>
                  <a:pt x="68408" y="112061"/>
                </a:lnTo>
                <a:lnTo>
                  <a:pt x="66027" y="115148"/>
                </a:lnTo>
                <a:lnTo>
                  <a:pt x="63646" y="117999"/>
                </a:lnTo>
                <a:lnTo>
                  <a:pt x="61265" y="120694"/>
                </a:lnTo>
                <a:lnTo>
                  <a:pt x="58885" y="123284"/>
                </a:lnTo>
                <a:lnTo>
                  <a:pt x="57297" y="125805"/>
                </a:lnTo>
                <a:lnTo>
                  <a:pt x="56238" y="128279"/>
                </a:lnTo>
                <a:lnTo>
                  <a:pt x="55533" y="130722"/>
                </a:lnTo>
                <a:lnTo>
                  <a:pt x="55062" y="133145"/>
                </a:lnTo>
                <a:lnTo>
                  <a:pt x="54749" y="135553"/>
                </a:lnTo>
                <a:lnTo>
                  <a:pt x="54540" y="137953"/>
                </a:lnTo>
                <a:lnTo>
                  <a:pt x="54400" y="140347"/>
                </a:lnTo>
                <a:lnTo>
                  <a:pt x="54246" y="145123"/>
                </a:lnTo>
                <a:lnTo>
                  <a:pt x="54999" y="146714"/>
                </a:lnTo>
                <a:lnTo>
                  <a:pt x="56294" y="147775"/>
                </a:lnTo>
                <a:lnTo>
                  <a:pt x="57951" y="148482"/>
                </a:lnTo>
                <a:lnTo>
                  <a:pt x="61909" y="149268"/>
                </a:lnTo>
                <a:lnTo>
                  <a:pt x="66314" y="149617"/>
                </a:lnTo>
                <a:lnTo>
                  <a:pt x="70918" y="149772"/>
                </a:lnTo>
                <a:lnTo>
                  <a:pt x="80341" y="149872"/>
                </a:lnTo>
                <a:lnTo>
                  <a:pt x="85090" y="149885"/>
                </a:lnTo>
                <a:lnTo>
                  <a:pt x="88261" y="149095"/>
                </a:lnTo>
                <a:lnTo>
                  <a:pt x="91962" y="147775"/>
                </a:lnTo>
                <a:lnTo>
                  <a:pt x="96018" y="146100"/>
                </a:lnTo>
                <a:lnTo>
                  <a:pt x="100308" y="144191"/>
                </a:lnTo>
                <a:lnTo>
                  <a:pt x="109310" y="139952"/>
                </a:lnTo>
                <a:lnTo>
                  <a:pt x="113932" y="136917"/>
                </a:lnTo>
                <a:lnTo>
                  <a:pt x="118602" y="133306"/>
                </a:lnTo>
                <a:lnTo>
                  <a:pt x="123302" y="129311"/>
                </a:lnTo>
                <a:lnTo>
                  <a:pt x="128024" y="125854"/>
                </a:lnTo>
                <a:lnTo>
                  <a:pt x="132758" y="122755"/>
                </a:lnTo>
                <a:lnTo>
                  <a:pt x="137502" y="119896"/>
                </a:lnTo>
                <a:lnTo>
                  <a:pt x="142253" y="117196"/>
                </a:lnTo>
                <a:lnTo>
                  <a:pt x="151764" y="112079"/>
                </a:lnTo>
                <a:lnTo>
                  <a:pt x="157316" y="108810"/>
                </a:lnTo>
                <a:lnTo>
                  <a:pt x="182710" y="927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76"/>
          <p:cNvSpPr/>
          <p:nvPr/>
        </p:nvSpPr>
        <p:spPr>
          <a:xfrm>
            <a:off x="6893718" y="2700424"/>
            <a:ext cx="113068" cy="328527"/>
          </a:xfrm>
          <a:custGeom>
            <a:avLst/>
            <a:gdLst/>
            <a:ahLst/>
            <a:cxnLst/>
            <a:rect l="0" t="0" r="0" b="0"/>
            <a:pathLst>
              <a:path w="113068" h="328527">
                <a:moveTo>
                  <a:pt x="0" y="7057"/>
                </a:moveTo>
                <a:lnTo>
                  <a:pt x="0" y="3265"/>
                </a:lnTo>
                <a:lnTo>
                  <a:pt x="794" y="2147"/>
                </a:lnTo>
                <a:lnTo>
                  <a:pt x="2117" y="1402"/>
                </a:lnTo>
                <a:lnTo>
                  <a:pt x="6151" y="207"/>
                </a:lnTo>
                <a:lnTo>
                  <a:pt x="8070" y="109"/>
                </a:lnTo>
                <a:lnTo>
                  <a:pt x="14435" y="0"/>
                </a:lnTo>
                <a:lnTo>
                  <a:pt x="17560" y="765"/>
                </a:lnTo>
                <a:lnTo>
                  <a:pt x="20439" y="2068"/>
                </a:lnTo>
                <a:lnTo>
                  <a:pt x="23151" y="3731"/>
                </a:lnTo>
                <a:lnTo>
                  <a:pt x="26547" y="4840"/>
                </a:lnTo>
                <a:lnTo>
                  <a:pt x="30398" y="5579"/>
                </a:lnTo>
                <a:lnTo>
                  <a:pt x="34552" y="6071"/>
                </a:lnTo>
                <a:lnTo>
                  <a:pt x="38910" y="7194"/>
                </a:lnTo>
                <a:lnTo>
                  <a:pt x="43403" y="8735"/>
                </a:lnTo>
                <a:lnTo>
                  <a:pt x="47986" y="10557"/>
                </a:lnTo>
                <a:lnTo>
                  <a:pt x="52628" y="13359"/>
                </a:lnTo>
                <a:lnTo>
                  <a:pt x="57310" y="16815"/>
                </a:lnTo>
                <a:lnTo>
                  <a:pt x="62020" y="20706"/>
                </a:lnTo>
                <a:lnTo>
                  <a:pt x="65953" y="24094"/>
                </a:lnTo>
                <a:lnTo>
                  <a:pt x="69369" y="27146"/>
                </a:lnTo>
                <a:lnTo>
                  <a:pt x="72440" y="29974"/>
                </a:lnTo>
                <a:lnTo>
                  <a:pt x="80085" y="37351"/>
                </a:lnTo>
                <a:lnTo>
                  <a:pt x="97928" y="55021"/>
                </a:lnTo>
                <a:lnTo>
                  <a:pt x="101005" y="59671"/>
                </a:lnTo>
                <a:lnTo>
                  <a:pt x="104423" y="69070"/>
                </a:lnTo>
                <a:lnTo>
                  <a:pt x="110139" y="87079"/>
                </a:lnTo>
                <a:lnTo>
                  <a:pt x="111526" y="92949"/>
                </a:lnTo>
                <a:lnTo>
                  <a:pt x="112451" y="98449"/>
                </a:lnTo>
                <a:lnTo>
                  <a:pt x="113067" y="103704"/>
                </a:lnTo>
                <a:lnTo>
                  <a:pt x="112684" y="110382"/>
                </a:lnTo>
                <a:lnTo>
                  <a:pt x="111636" y="118009"/>
                </a:lnTo>
                <a:lnTo>
                  <a:pt x="110142" y="126268"/>
                </a:lnTo>
                <a:lnTo>
                  <a:pt x="109147" y="134156"/>
                </a:lnTo>
                <a:lnTo>
                  <a:pt x="108484" y="141796"/>
                </a:lnTo>
                <a:lnTo>
                  <a:pt x="108041" y="149271"/>
                </a:lnTo>
                <a:lnTo>
                  <a:pt x="106953" y="156635"/>
                </a:lnTo>
                <a:lnTo>
                  <a:pt x="105433" y="163925"/>
                </a:lnTo>
                <a:lnTo>
                  <a:pt x="103626" y="171167"/>
                </a:lnTo>
                <a:lnTo>
                  <a:pt x="100834" y="179170"/>
                </a:lnTo>
                <a:lnTo>
                  <a:pt x="97386" y="187680"/>
                </a:lnTo>
                <a:lnTo>
                  <a:pt x="93499" y="196529"/>
                </a:lnTo>
                <a:lnTo>
                  <a:pt x="89320" y="204809"/>
                </a:lnTo>
                <a:lnTo>
                  <a:pt x="84947" y="212710"/>
                </a:lnTo>
                <a:lnTo>
                  <a:pt x="80444" y="220359"/>
                </a:lnTo>
                <a:lnTo>
                  <a:pt x="71207" y="235208"/>
                </a:lnTo>
                <a:lnTo>
                  <a:pt x="66522" y="242501"/>
                </a:lnTo>
                <a:lnTo>
                  <a:pt x="62604" y="249745"/>
                </a:lnTo>
                <a:lnTo>
                  <a:pt x="59199" y="256955"/>
                </a:lnTo>
                <a:lnTo>
                  <a:pt x="56135" y="264143"/>
                </a:lnTo>
                <a:lnTo>
                  <a:pt x="52505" y="270523"/>
                </a:lnTo>
                <a:lnTo>
                  <a:pt x="48497" y="276363"/>
                </a:lnTo>
                <a:lnTo>
                  <a:pt x="44238" y="281844"/>
                </a:lnTo>
                <a:lnTo>
                  <a:pt x="41398" y="287086"/>
                </a:lnTo>
                <a:lnTo>
                  <a:pt x="38244" y="297143"/>
                </a:lnTo>
                <a:lnTo>
                  <a:pt x="35814" y="301254"/>
                </a:lnTo>
                <a:lnTo>
                  <a:pt x="32608" y="304788"/>
                </a:lnTo>
                <a:lnTo>
                  <a:pt x="28882" y="307938"/>
                </a:lnTo>
                <a:lnTo>
                  <a:pt x="26399" y="310832"/>
                </a:lnTo>
                <a:lnTo>
                  <a:pt x="23639" y="316164"/>
                </a:lnTo>
                <a:lnTo>
                  <a:pt x="22413" y="321179"/>
                </a:lnTo>
                <a:lnTo>
                  <a:pt x="22086" y="323628"/>
                </a:lnTo>
                <a:lnTo>
                  <a:pt x="21074" y="325261"/>
                </a:lnTo>
                <a:lnTo>
                  <a:pt x="19606" y="326349"/>
                </a:lnTo>
                <a:lnTo>
                  <a:pt x="14288" y="32852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77"/>
          <p:cNvSpPr/>
          <p:nvPr/>
        </p:nvSpPr>
        <p:spPr>
          <a:xfrm>
            <a:off x="7193756" y="2750343"/>
            <a:ext cx="42863" cy="192883"/>
          </a:xfrm>
          <a:custGeom>
            <a:avLst/>
            <a:gdLst/>
            <a:ahLst/>
            <a:cxnLst/>
            <a:rect l="0" t="0" r="0" b="0"/>
            <a:pathLst>
              <a:path w="42863" h="192883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3"/>
                </a:lnTo>
                <a:lnTo>
                  <a:pt x="7741" y="4910"/>
                </a:lnTo>
                <a:lnTo>
                  <a:pt x="9129" y="5655"/>
                </a:lnTo>
                <a:lnTo>
                  <a:pt x="10849" y="6151"/>
                </a:lnTo>
                <a:lnTo>
                  <a:pt x="11995" y="7276"/>
                </a:lnTo>
                <a:lnTo>
                  <a:pt x="12759" y="8819"/>
                </a:lnTo>
                <a:lnTo>
                  <a:pt x="13269" y="10642"/>
                </a:lnTo>
                <a:lnTo>
                  <a:pt x="14402" y="12651"/>
                </a:lnTo>
                <a:lnTo>
                  <a:pt x="15951" y="14784"/>
                </a:lnTo>
                <a:lnTo>
                  <a:pt x="17778" y="17000"/>
                </a:lnTo>
                <a:lnTo>
                  <a:pt x="18995" y="20065"/>
                </a:lnTo>
                <a:lnTo>
                  <a:pt x="19808" y="23695"/>
                </a:lnTo>
                <a:lnTo>
                  <a:pt x="20349" y="27703"/>
                </a:lnTo>
                <a:lnTo>
                  <a:pt x="20710" y="31963"/>
                </a:lnTo>
                <a:lnTo>
                  <a:pt x="20950" y="36390"/>
                </a:lnTo>
                <a:lnTo>
                  <a:pt x="21289" y="48089"/>
                </a:lnTo>
                <a:lnTo>
                  <a:pt x="21403" y="62945"/>
                </a:lnTo>
                <a:lnTo>
                  <a:pt x="22206" y="67363"/>
                </a:lnTo>
                <a:lnTo>
                  <a:pt x="23536" y="71897"/>
                </a:lnTo>
                <a:lnTo>
                  <a:pt x="25215" y="76506"/>
                </a:lnTo>
                <a:lnTo>
                  <a:pt x="26335" y="81167"/>
                </a:lnTo>
                <a:lnTo>
                  <a:pt x="27082" y="85861"/>
                </a:lnTo>
                <a:lnTo>
                  <a:pt x="27579" y="90578"/>
                </a:lnTo>
                <a:lnTo>
                  <a:pt x="27911" y="95311"/>
                </a:lnTo>
                <a:lnTo>
                  <a:pt x="28133" y="100053"/>
                </a:lnTo>
                <a:lnTo>
                  <a:pt x="28279" y="104802"/>
                </a:lnTo>
                <a:lnTo>
                  <a:pt x="29172" y="109556"/>
                </a:lnTo>
                <a:lnTo>
                  <a:pt x="30561" y="114312"/>
                </a:lnTo>
                <a:lnTo>
                  <a:pt x="32280" y="119071"/>
                </a:lnTo>
                <a:lnTo>
                  <a:pt x="33426" y="123830"/>
                </a:lnTo>
                <a:lnTo>
                  <a:pt x="34190" y="128591"/>
                </a:lnTo>
                <a:lnTo>
                  <a:pt x="34700" y="133353"/>
                </a:lnTo>
                <a:lnTo>
                  <a:pt x="35039" y="138114"/>
                </a:lnTo>
                <a:lnTo>
                  <a:pt x="35266" y="142876"/>
                </a:lnTo>
                <a:lnTo>
                  <a:pt x="35417" y="147638"/>
                </a:lnTo>
                <a:lnTo>
                  <a:pt x="36311" y="151607"/>
                </a:lnTo>
                <a:lnTo>
                  <a:pt x="37701" y="155046"/>
                </a:lnTo>
                <a:lnTo>
                  <a:pt x="39421" y="158133"/>
                </a:lnTo>
                <a:lnTo>
                  <a:pt x="40569" y="160985"/>
                </a:lnTo>
                <a:lnTo>
                  <a:pt x="41843" y="166270"/>
                </a:lnTo>
                <a:lnTo>
                  <a:pt x="42410" y="171265"/>
                </a:lnTo>
                <a:lnTo>
                  <a:pt x="42661" y="176130"/>
                </a:lnTo>
                <a:lnTo>
                  <a:pt x="42773" y="180938"/>
                </a:lnTo>
                <a:lnTo>
                  <a:pt x="42862" y="1928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78"/>
          <p:cNvSpPr/>
          <p:nvPr/>
        </p:nvSpPr>
        <p:spPr>
          <a:xfrm>
            <a:off x="7150893" y="2814637"/>
            <a:ext cx="192883" cy="28576"/>
          </a:xfrm>
          <a:custGeom>
            <a:avLst/>
            <a:gdLst/>
            <a:ahLst/>
            <a:cxnLst/>
            <a:rect l="0" t="0" r="0" b="0"/>
            <a:pathLst>
              <a:path w="192883" h="28576">
                <a:moveTo>
                  <a:pt x="0" y="28575"/>
                </a:moveTo>
                <a:lnTo>
                  <a:pt x="3793" y="24783"/>
                </a:lnTo>
                <a:lnTo>
                  <a:pt x="5704" y="23665"/>
                </a:lnTo>
                <a:lnTo>
                  <a:pt x="7771" y="22921"/>
                </a:lnTo>
                <a:lnTo>
                  <a:pt x="9943" y="22424"/>
                </a:lnTo>
                <a:lnTo>
                  <a:pt x="12979" y="21299"/>
                </a:lnTo>
                <a:lnTo>
                  <a:pt x="16591" y="19756"/>
                </a:lnTo>
                <a:lnTo>
                  <a:pt x="20585" y="17933"/>
                </a:lnTo>
                <a:lnTo>
                  <a:pt x="24836" y="16718"/>
                </a:lnTo>
                <a:lnTo>
                  <a:pt x="29257" y="15908"/>
                </a:lnTo>
                <a:lnTo>
                  <a:pt x="33793" y="15368"/>
                </a:lnTo>
                <a:lnTo>
                  <a:pt x="38403" y="14214"/>
                </a:lnTo>
                <a:lnTo>
                  <a:pt x="43065" y="12651"/>
                </a:lnTo>
                <a:lnTo>
                  <a:pt x="47760" y="10815"/>
                </a:lnTo>
                <a:lnTo>
                  <a:pt x="52478" y="9591"/>
                </a:lnTo>
                <a:lnTo>
                  <a:pt x="57211" y="8776"/>
                </a:lnTo>
                <a:lnTo>
                  <a:pt x="61952" y="8232"/>
                </a:lnTo>
                <a:lnTo>
                  <a:pt x="67495" y="7869"/>
                </a:lnTo>
                <a:lnTo>
                  <a:pt x="73572" y="7627"/>
                </a:lnTo>
                <a:lnTo>
                  <a:pt x="80005" y="7466"/>
                </a:lnTo>
                <a:lnTo>
                  <a:pt x="85880" y="6565"/>
                </a:lnTo>
                <a:lnTo>
                  <a:pt x="91385" y="5170"/>
                </a:lnTo>
                <a:lnTo>
                  <a:pt x="96642" y="3447"/>
                </a:lnTo>
                <a:lnTo>
                  <a:pt x="102528" y="2298"/>
                </a:lnTo>
                <a:lnTo>
                  <a:pt x="108833" y="1532"/>
                </a:lnTo>
                <a:lnTo>
                  <a:pt x="115418" y="1021"/>
                </a:lnTo>
                <a:lnTo>
                  <a:pt x="122189" y="681"/>
                </a:lnTo>
                <a:lnTo>
                  <a:pt x="136063" y="303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79"/>
          <p:cNvSpPr/>
          <p:nvPr/>
        </p:nvSpPr>
        <p:spPr>
          <a:xfrm>
            <a:off x="7450931" y="2693193"/>
            <a:ext cx="192721" cy="250024"/>
          </a:xfrm>
          <a:custGeom>
            <a:avLst/>
            <a:gdLst/>
            <a:ahLst/>
            <a:cxnLst/>
            <a:rect l="0" t="0" r="0" b="0"/>
            <a:pathLst>
              <a:path w="192721" h="250024">
                <a:moveTo>
                  <a:pt x="157162" y="7144"/>
                </a:moveTo>
                <a:lnTo>
                  <a:pt x="157162" y="3352"/>
                </a:lnTo>
                <a:lnTo>
                  <a:pt x="157956" y="2234"/>
                </a:lnTo>
                <a:lnTo>
                  <a:pt x="159278" y="1490"/>
                </a:lnTo>
                <a:lnTo>
                  <a:pt x="164219" y="26"/>
                </a:lnTo>
                <a:lnTo>
                  <a:pt x="130513" y="0"/>
                </a:lnTo>
                <a:lnTo>
                  <a:pt x="125108" y="794"/>
                </a:lnTo>
                <a:lnTo>
                  <a:pt x="119125" y="2117"/>
                </a:lnTo>
                <a:lnTo>
                  <a:pt x="112753" y="3793"/>
                </a:lnTo>
                <a:lnTo>
                  <a:pt x="106919" y="4910"/>
                </a:lnTo>
                <a:lnTo>
                  <a:pt x="101442" y="5655"/>
                </a:lnTo>
                <a:lnTo>
                  <a:pt x="96202" y="6151"/>
                </a:lnTo>
                <a:lnTo>
                  <a:pt x="91123" y="6482"/>
                </a:lnTo>
                <a:lnTo>
                  <a:pt x="86149" y="6703"/>
                </a:lnTo>
                <a:lnTo>
                  <a:pt x="81244" y="6850"/>
                </a:lnTo>
                <a:lnTo>
                  <a:pt x="76388" y="7742"/>
                </a:lnTo>
                <a:lnTo>
                  <a:pt x="71563" y="9130"/>
                </a:lnTo>
                <a:lnTo>
                  <a:pt x="66758" y="10849"/>
                </a:lnTo>
                <a:lnTo>
                  <a:pt x="62762" y="11995"/>
                </a:lnTo>
                <a:lnTo>
                  <a:pt x="59304" y="12760"/>
                </a:lnTo>
                <a:lnTo>
                  <a:pt x="56204" y="13269"/>
                </a:lnTo>
                <a:lnTo>
                  <a:pt x="52551" y="13609"/>
                </a:lnTo>
                <a:lnTo>
                  <a:pt x="48528" y="13835"/>
                </a:lnTo>
                <a:lnTo>
                  <a:pt x="40617" y="14087"/>
                </a:lnTo>
                <a:lnTo>
                  <a:pt x="29072" y="14248"/>
                </a:lnTo>
                <a:lnTo>
                  <a:pt x="14386" y="14288"/>
                </a:lnTo>
                <a:lnTo>
                  <a:pt x="18109" y="18080"/>
                </a:lnTo>
                <a:lnTo>
                  <a:pt x="19216" y="19991"/>
                </a:lnTo>
                <a:lnTo>
                  <a:pt x="20447" y="24231"/>
                </a:lnTo>
                <a:lnTo>
                  <a:pt x="21140" y="31080"/>
                </a:lnTo>
                <a:lnTo>
                  <a:pt x="21345" y="38137"/>
                </a:lnTo>
                <a:lnTo>
                  <a:pt x="21405" y="45255"/>
                </a:lnTo>
                <a:lnTo>
                  <a:pt x="19303" y="52128"/>
                </a:lnTo>
                <a:lnTo>
                  <a:pt x="16517" y="59681"/>
                </a:lnTo>
                <a:lnTo>
                  <a:pt x="15278" y="65683"/>
                </a:lnTo>
                <a:lnTo>
                  <a:pt x="12611" y="73114"/>
                </a:lnTo>
                <a:lnTo>
                  <a:pt x="9573" y="80914"/>
                </a:lnTo>
                <a:lnTo>
                  <a:pt x="8224" y="87027"/>
                </a:lnTo>
                <a:lnTo>
                  <a:pt x="7624" y="92389"/>
                </a:lnTo>
                <a:lnTo>
                  <a:pt x="7285" y="99871"/>
                </a:lnTo>
                <a:lnTo>
                  <a:pt x="7171" y="109510"/>
                </a:lnTo>
                <a:lnTo>
                  <a:pt x="7144" y="121025"/>
                </a:lnTo>
                <a:lnTo>
                  <a:pt x="10936" y="121320"/>
                </a:lnTo>
                <a:lnTo>
                  <a:pt x="17086" y="121407"/>
                </a:lnTo>
                <a:lnTo>
                  <a:pt x="19329" y="120626"/>
                </a:lnTo>
                <a:lnTo>
                  <a:pt x="23936" y="117641"/>
                </a:lnTo>
                <a:lnTo>
                  <a:pt x="27069" y="116527"/>
                </a:lnTo>
                <a:lnTo>
                  <a:pt x="30747" y="115785"/>
                </a:lnTo>
                <a:lnTo>
                  <a:pt x="34785" y="115290"/>
                </a:lnTo>
                <a:lnTo>
                  <a:pt x="38271" y="114960"/>
                </a:lnTo>
                <a:lnTo>
                  <a:pt x="44262" y="114593"/>
                </a:lnTo>
                <a:lnTo>
                  <a:pt x="48557" y="113702"/>
                </a:lnTo>
                <a:lnTo>
                  <a:pt x="53803" y="112314"/>
                </a:lnTo>
                <a:lnTo>
                  <a:pt x="59681" y="110595"/>
                </a:lnTo>
                <a:lnTo>
                  <a:pt x="65187" y="109449"/>
                </a:lnTo>
                <a:lnTo>
                  <a:pt x="70446" y="108685"/>
                </a:lnTo>
                <a:lnTo>
                  <a:pt x="75539" y="108175"/>
                </a:lnTo>
                <a:lnTo>
                  <a:pt x="81316" y="107042"/>
                </a:lnTo>
                <a:lnTo>
                  <a:pt x="87548" y="105493"/>
                </a:lnTo>
                <a:lnTo>
                  <a:pt x="94084" y="103666"/>
                </a:lnTo>
                <a:lnTo>
                  <a:pt x="100029" y="102448"/>
                </a:lnTo>
                <a:lnTo>
                  <a:pt x="105579" y="101636"/>
                </a:lnTo>
                <a:lnTo>
                  <a:pt x="110867" y="101095"/>
                </a:lnTo>
                <a:lnTo>
                  <a:pt x="116774" y="101528"/>
                </a:lnTo>
                <a:lnTo>
                  <a:pt x="123093" y="102611"/>
                </a:lnTo>
                <a:lnTo>
                  <a:pt x="129687" y="104126"/>
                </a:lnTo>
                <a:lnTo>
                  <a:pt x="135671" y="105930"/>
                </a:lnTo>
                <a:lnTo>
                  <a:pt x="141247" y="107926"/>
                </a:lnTo>
                <a:lnTo>
                  <a:pt x="146552" y="110051"/>
                </a:lnTo>
                <a:lnTo>
                  <a:pt x="151677" y="111467"/>
                </a:lnTo>
                <a:lnTo>
                  <a:pt x="156680" y="112412"/>
                </a:lnTo>
                <a:lnTo>
                  <a:pt x="161604" y="113041"/>
                </a:lnTo>
                <a:lnTo>
                  <a:pt x="166473" y="114255"/>
                </a:lnTo>
                <a:lnTo>
                  <a:pt x="171307" y="115857"/>
                </a:lnTo>
                <a:lnTo>
                  <a:pt x="176117" y="117719"/>
                </a:lnTo>
                <a:lnTo>
                  <a:pt x="180117" y="120549"/>
                </a:lnTo>
                <a:lnTo>
                  <a:pt x="183578" y="124022"/>
                </a:lnTo>
                <a:lnTo>
                  <a:pt x="188746" y="131321"/>
                </a:lnTo>
                <a:lnTo>
                  <a:pt x="191044" y="137211"/>
                </a:lnTo>
                <a:lnTo>
                  <a:pt x="192065" y="144591"/>
                </a:lnTo>
                <a:lnTo>
                  <a:pt x="192336" y="148781"/>
                </a:lnTo>
                <a:lnTo>
                  <a:pt x="192518" y="153163"/>
                </a:lnTo>
                <a:lnTo>
                  <a:pt x="192720" y="162264"/>
                </a:lnTo>
                <a:lnTo>
                  <a:pt x="191980" y="166914"/>
                </a:lnTo>
                <a:lnTo>
                  <a:pt x="190693" y="171601"/>
                </a:lnTo>
                <a:lnTo>
                  <a:pt x="189042" y="176313"/>
                </a:lnTo>
                <a:lnTo>
                  <a:pt x="185089" y="183666"/>
                </a:lnTo>
                <a:lnTo>
                  <a:pt x="180686" y="190373"/>
                </a:lnTo>
                <a:lnTo>
                  <a:pt x="178401" y="194384"/>
                </a:lnTo>
                <a:lnTo>
                  <a:pt x="176084" y="198646"/>
                </a:lnTo>
                <a:lnTo>
                  <a:pt x="172952" y="203074"/>
                </a:lnTo>
                <a:lnTo>
                  <a:pt x="169276" y="207614"/>
                </a:lnTo>
                <a:lnTo>
                  <a:pt x="165239" y="212228"/>
                </a:lnTo>
                <a:lnTo>
                  <a:pt x="160959" y="216098"/>
                </a:lnTo>
                <a:lnTo>
                  <a:pt x="156519" y="219472"/>
                </a:lnTo>
                <a:lnTo>
                  <a:pt x="151970" y="222515"/>
                </a:lnTo>
                <a:lnTo>
                  <a:pt x="147351" y="225337"/>
                </a:lnTo>
                <a:lnTo>
                  <a:pt x="142684" y="228012"/>
                </a:lnTo>
                <a:lnTo>
                  <a:pt x="137985" y="230589"/>
                </a:lnTo>
                <a:lnTo>
                  <a:pt x="134058" y="233101"/>
                </a:lnTo>
                <a:lnTo>
                  <a:pt x="130648" y="235570"/>
                </a:lnTo>
                <a:lnTo>
                  <a:pt x="127580" y="238009"/>
                </a:lnTo>
                <a:lnTo>
                  <a:pt x="123153" y="239635"/>
                </a:lnTo>
                <a:lnTo>
                  <a:pt x="117821" y="240719"/>
                </a:lnTo>
                <a:lnTo>
                  <a:pt x="111884" y="241442"/>
                </a:lnTo>
                <a:lnTo>
                  <a:pt x="106340" y="242718"/>
                </a:lnTo>
                <a:lnTo>
                  <a:pt x="101056" y="244362"/>
                </a:lnTo>
                <a:lnTo>
                  <a:pt x="95945" y="246252"/>
                </a:lnTo>
                <a:lnTo>
                  <a:pt x="90951" y="247512"/>
                </a:lnTo>
                <a:lnTo>
                  <a:pt x="86034" y="248352"/>
                </a:lnTo>
                <a:lnTo>
                  <a:pt x="81168" y="248912"/>
                </a:lnTo>
                <a:lnTo>
                  <a:pt x="76337" y="249285"/>
                </a:lnTo>
                <a:lnTo>
                  <a:pt x="71529" y="249534"/>
                </a:lnTo>
                <a:lnTo>
                  <a:pt x="59293" y="249884"/>
                </a:lnTo>
                <a:lnTo>
                  <a:pt x="37396" y="250019"/>
                </a:lnTo>
                <a:lnTo>
                  <a:pt x="34456" y="250023"/>
                </a:lnTo>
                <a:lnTo>
                  <a:pt x="30908" y="249232"/>
                </a:lnTo>
                <a:lnTo>
                  <a:pt x="26955" y="247911"/>
                </a:lnTo>
                <a:lnTo>
                  <a:pt x="16789" y="243880"/>
                </a:lnTo>
                <a:lnTo>
                  <a:pt x="11167" y="243329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80"/>
          <p:cNvSpPr/>
          <p:nvPr/>
        </p:nvSpPr>
        <p:spPr>
          <a:xfrm>
            <a:off x="4443412" y="3378993"/>
            <a:ext cx="164307" cy="35720"/>
          </a:xfrm>
          <a:custGeom>
            <a:avLst/>
            <a:gdLst/>
            <a:ahLst/>
            <a:cxnLst/>
            <a:rect l="0" t="0" r="0" b="0"/>
            <a:pathLst>
              <a:path w="164307" h="35720">
                <a:moveTo>
                  <a:pt x="0" y="35719"/>
                </a:moveTo>
                <a:lnTo>
                  <a:pt x="16792" y="35719"/>
                </a:lnTo>
                <a:lnTo>
                  <a:pt x="18339" y="34925"/>
                </a:lnTo>
                <a:lnTo>
                  <a:pt x="19370" y="33602"/>
                </a:lnTo>
                <a:lnTo>
                  <a:pt x="20057" y="31927"/>
                </a:lnTo>
                <a:lnTo>
                  <a:pt x="21309" y="30809"/>
                </a:lnTo>
                <a:lnTo>
                  <a:pt x="22937" y="30065"/>
                </a:lnTo>
                <a:lnTo>
                  <a:pt x="27657" y="29237"/>
                </a:lnTo>
                <a:lnTo>
                  <a:pt x="31138" y="29016"/>
                </a:lnTo>
                <a:lnTo>
                  <a:pt x="35046" y="28869"/>
                </a:lnTo>
                <a:lnTo>
                  <a:pt x="48131" y="28662"/>
                </a:lnTo>
                <a:lnTo>
                  <a:pt x="51931" y="27840"/>
                </a:lnTo>
                <a:lnTo>
                  <a:pt x="55259" y="26497"/>
                </a:lnTo>
                <a:lnTo>
                  <a:pt x="58270" y="24809"/>
                </a:lnTo>
                <a:lnTo>
                  <a:pt x="61866" y="23683"/>
                </a:lnTo>
                <a:lnTo>
                  <a:pt x="65850" y="22933"/>
                </a:lnTo>
                <a:lnTo>
                  <a:pt x="70094" y="22432"/>
                </a:lnTo>
                <a:lnTo>
                  <a:pt x="74511" y="22099"/>
                </a:lnTo>
                <a:lnTo>
                  <a:pt x="79042" y="21876"/>
                </a:lnTo>
                <a:lnTo>
                  <a:pt x="83651" y="21728"/>
                </a:lnTo>
                <a:lnTo>
                  <a:pt x="88312" y="20835"/>
                </a:lnTo>
                <a:lnTo>
                  <a:pt x="93006" y="19447"/>
                </a:lnTo>
                <a:lnTo>
                  <a:pt x="97723" y="17727"/>
                </a:lnTo>
                <a:lnTo>
                  <a:pt x="102455" y="16581"/>
                </a:lnTo>
                <a:lnTo>
                  <a:pt x="107197" y="15816"/>
                </a:lnTo>
                <a:lnTo>
                  <a:pt x="111946" y="15307"/>
                </a:lnTo>
                <a:lnTo>
                  <a:pt x="116699" y="13380"/>
                </a:lnTo>
                <a:lnTo>
                  <a:pt x="121456" y="10507"/>
                </a:lnTo>
                <a:lnTo>
                  <a:pt x="126214" y="7005"/>
                </a:lnTo>
                <a:lnTo>
                  <a:pt x="130974" y="4670"/>
                </a:lnTo>
                <a:lnTo>
                  <a:pt x="135735" y="3113"/>
                </a:lnTo>
                <a:lnTo>
                  <a:pt x="140496" y="2076"/>
                </a:lnTo>
                <a:lnTo>
                  <a:pt x="144464" y="1384"/>
                </a:lnTo>
                <a:lnTo>
                  <a:pt x="147903" y="923"/>
                </a:lnTo>
                <a:lnTo>
                  <a:pt x="150989" y="615"/>
                </a:lnTo>
                <a:lnTo>
                  <a:pt x="153841" y="410"/>
                </a:lnTo>
                <a:lnTo>
                  <a:pt x="156535" y="273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81"/>
          <p:cNvSpPr/>
          <p:nvPr/>
        </p:nvSpPr>
        <p:spPr>
          <a:xfrm>
            <a:off x="4457700" y="3400425"/>
            <a:ext cx="171451" cy="64294"/>
          </a:xfrm>
          <a:custGeom>
            <a:avLst/>
            <a:gdLst/>
            <a:ahLst/>
            <a:cxnLst/>
            <a:rect l="0" t="0" r="0" b="0"/>
            <a:pathLst>
              <a:path w="171451" h="64294">
                <a:moveTo>
                  <a:pt x="0" y="64293"/>
                </a:moveTo>
                <a:lnTo>
                  <a:pt x="3792" y="64293"/>
                </a:lnTo>
                <a:lnTo>
                  <a:pt x="4909" y="63500"/>
                </a:lnTo>
                <a:lnTo>
                  <a:pt x="5654" y="62177"/>
                </a:lnTo>
                <a:lnTo>
                  <a:pt x="6150" y="60501"/>
                </a:lnTo>
                <a:lnTo>
                  <a:pt x="7275" y="59383"/>
                </a:lnTo>
                <a:lnTo>
                  <a:pt x="8819" y="58639"/>
                </a:lnTo>
                <a:lnTo>
                  <a:pt x="13444" y="57018"/>
                </a:lnTo>
                <a:lnTo>
                  <a:pt x="16900" y="55474"/>
                </a:lnTo>
                <a:lnTo>
                  <a:pt x="20792" y="53651"/>
                </a:lnTo>
                <a:lnTo>
                  <a:pt x="24179" y="52436"/>
                </a:lnTo>
                <a:lnTo>
                  <a:pt x="27232" y="51626"/>
                </a:lnTo>
                <a:lnTo>
                  <a:pt x="30061" y="51086"/>
                </a:lnTo>
                <a:lnTo>
                  <a:pt x="32740" y="49932"/>
                </a:lnTo>
                <a:lnTo>
                  <a:pt x="35321" y="48369"/>
                </a:lnTo>
                <a:lnTo>
                  <a:pt x="37834" y="46534"/>
                </a:lnTo>
                <a:lnTo>
                  <a:pt x="41892" y="44516"/>
                </a:lnTo>
                <a:lnTo>
                  <a:pt x="46978" y="42377"/>
                </a:lnTo>
                <a:lnTo>
                  <a:pt x="52750" y="40158"/>
                </a:lnTo>
                <a:lnTo>
                  <a:pt x="58185" y="38678"/>
                </a:lnTo>
                <a:lnTo>
                  <a:pt x="63396" y="37691"/>
                </a:lnTo>
                <a:lnTo>
                  <a:pt x="68458" y="37034"/>
                </a:lnTo>
                <a:lnTo>
                  <a:pt x="73419" y="35802"/>
                </a:lnTo>
                <a:lnTo>
                  <a:pt x="78315" y="34186"/>
                </a:lnTo>
                <a:lnTo>
                  <a:pt x="83166" y="32315"/>
                </a:lnTo>
                <a:lnTo>
                  <a:pt x="87988" y="30275"/>
                </a:lnTo>
                <a:lnTo>
                  <a:pt x="97578" y="25891"/>
                </a:lnTo>
                <a:lnTo>
                  <a:pt x="102358" y="22816"/>
                </a:lnTo>
                <a:lnTo>
                  <a:pt x="107132" y="19180"/>
                </a:lnTo>
                <a:lnTo>
                  <a:pt x="111903" y="15168"/>
                </a:lnTo>
                <a:lnTo>
                  <a:pt x="117464" y="12493"/>
                </a:lnTo>
                <a:lnTo>
                  <a:pt x="123553" y="10709"/>
                </a:lnTo>
                <a:lnTo>
                  <a:pt x="129994" y="9521"/>
                </a:lnTo>
                <a:lnTo>
                  <a:pt x="135081" y="8728"/>
                </a:lnTo>
                <a:lnTo>
                  <a:pt x="139267" y="8200"/>
                </a:lnTo>
                <a:lnTo>
                  <a:pt x="142850" y="7848"/>
                </a:lnTo>
                <a:lnTo>
                  <a:pt x="146827" y="6819"/>
                </a:lnTo>
                <a:lnTo>
                  <a:pt x="151066" y="5340"/>
                </a:lnTo>
                <a:lnTo>
                  <a:pt x="155480" y="3560"/>
                </a:lnTo>
                <a:lnTo>
                  <a:pt x="159215" y="2373"/>
                </a:lnTo>
                <a:lnTo>
                  <a:pt x="162500" y="158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82"/>
          <p:cNvSpPr/>
          <p:nvPr/>
        </p:nvSpPr>
        <p:spPr>
          <a:xfrm>
            <a:off x="4843527" y="3257550"/>
            <a:ext cx="185227" cy="342768"/>
          </a:xfrm>
          <a:custGeom>
            <a:avLst/>
            <a:gdLst/>
            <a:ahLst/>
            <a:cxnLst/>
            <a:rect l="0" t="0" r="0" b="0"/>
            <a:pathLst>
              <a:path w="185227" h="342768">
                <a:moveTo>
                  <a:pt x="128523" y="21431"/>
                </a:moveTo>
                <a:lnTo>
                  <a:pt x="93684" y="21431"/>
                </a:lnTo>
                <a:lnTo>
                  <a:pt x="90215" y="22225"/>
                </a:lnTo>
                <a:lnTo>
                  <a:pt x="87110" y="23547"/>
                </a:lnTo>
                <a:lnTo>
                  <a:pt x="81542" y="27134"/>
                </a:lnTo>
                <a:lnTo>
                  <a:pt x="76421" y="31374"/>
                </a:lnTo>
                <a:lnTo>
                  <a:pt x="73151" y="33616"/>
                </a:lnTo>
                <a:lnTo>
                  <a:pt x="69383" y="35904"/>
                </a:lnTo>
                <a:lnTo>
                  <a:pt x="65284" y="38223"/>
                </a:lnTo>
                <a:lnTo>
                  <a:pt x="60963" y="41357"/>
                </a:lnTo>
                <a:lnTo>
                  <a:pt x="56496" y="45034"/>
                </a:lnTo>
                <a:lnTo>
                  <a:pt x="48092" y="52558"/>
                </a:lnTo>
                <a:lnTo>
                  <a:pt x="41711" y="58549"/>
                </a:lnTo>
                <a:lnTo>
                  <a:pt x="38105" y="61257"/>
                </a:lnTo>
                <a:lnTo>
                  <a:pt x="34112" y="63857"/>
                </a:lnTo>
                <a:lnTo>
                  <a:pt x="29864" y="66383"/>
                </a:lnTo>
                <a:lnTo>
                  <a:pt x="26237" y="69656"/>
                </a:lnTo>
                <a:lnTo>
                  <a:pt x="23027" y="73424"/>
                </a:lnTo>
                <a:lnTo>
                  <a:pt x="20092" y="77525"/>
                </a:lnTo>
                <a:lnTo>
                  <a:pt x="16548" y="81052"/>
                </a:lnTo>
                <a:lnTo>
                  <a:pt x="12598" y="84197"/>
                </a:lnTo>
                <a:lnTo>
                  <a:pt x="8377" y="87087"/>
                </a:lnTo>
                <a:lnTo>
                  <a:pt x="5563" y="89808"/>
                </a:lnTo>
                <a:lnTo>
                  <a:pt x="3687" y="92416"/>
                </a:lnTo>
                <a:lnTo>
                  <a:pt x="676" y="98512"/>
                </a:lnTo>
                <a:lnTo>
                  <a:pt x="0" y="106031"/>
                </a:lnTo>
                <a:lnTo>
                  <a:pt x="2081" y="108773"/>
                </a:lnTo>
                <a:lnTo>
                  <a:pt x="3747" y="110615"/>
                </a:lnTo>
                <a:lnTo>
                  <a:pt x="4857" y="112637"/>
                </a:lnTo>
                <a:lnTo>
                  <a:pt x="6092" y="117000"/>
                </a:lnTo>
                <a:lnTo>
                  <a:pt x="8008" y="118481"/>
                </a:lnTo>
                <a:lnTo>
                  <a:pt x="10873" y="119469"/>
                </a:lnTo>
                <a:lnTo>
                  <a:pt x="14371" y="120127"/>
                </a:lnTo>
                <a:lnTo>
                  <a:pt x="17497" y="121360"/>
                </a:lnTo>
                <a:lnTo>
                  <a:pt x="23086" y="124845"/>
                </a:lnTo>
                <a:lnTo>
                  <a:pt x="26481" y="126886"/>
                </a:lnTo>
                <a:lnTo>
                  <a:pt x="30332" y="129041"/>
                </a:lnTo>
                <a:lnTo>
                  <a:pt x="34488" y="131271"/>
                </a:lnTo>
                <a:lnTo>
                  <a:pt x="38051" y="133551"/>
                </a:lnTo>
                <a:lnTo>
                  <a:pt x="41221" y="135866"/>
                </a:lnTo>
                <a:lnTo>
                  <a:pt x="44128" y="138202"/>
                </a:lnTo>
                <a:lnTo>
                  <a:pt x="47653" y="139759"/>
                </a:lnTo>
                <a:lnTo>
                  <a:pt x="51591" y="140798"/>
                </a:lnTo>
                <a:lnTo>
                  <a:pt x="55804" y="141490"/>
                </a:lnTo>
                <a:lnTo>
                  <a:pt x="60200" y="142745"/>
                </a:lnTo>
                <a:lnTo>
                  <a:pt x="64717" y="144376"/>
                </a:lnTo>
                <a:lnTo>
                  <a:pt x="69317" y="146257"/>
                </a:lnTo>
                <a:lnTo>
                  <a:pt x="73971" y="148304"/>
                </a:lnTo>
                <a:lnTo>
                  <a:pt x="83375" y="152696"/>
                </a:lnTo>
                <a:lnTo>
                  <a:pt x="87312" y="155773"/>
                </a:lnTo>
                <a:lnTo>
                  <a:pt x="90730" y="159411"/>
                </a:lnTo>
                <a:lnTo>
                  <a:pt x="93803" y="163424"/>
                </a:lnTo>
                <a:lnTo>
                  <a:pt x="97439" y="166893"/>
                </a:lnTo>
                <a:lnTo>
                  <a:pt x="101450" y="169999"/>
                </a:lnTo>
                <a:lnTo>
                  <a:pt x="105711" y="172864"/>
                </a:lnTo>
                <a:lnTo>
                  <a:pt x="109346" y="176361"/>
                </a:lnTo>
                <a:lnTo>
                  <a:pt x="112563" y="180280"/>
                </a:lnTo>
                <a:lnTo>
                  <a:pt x="118255" y="188868"/>
                </a:lnTo>
                <a:lnTo>
                  <a:pt x="123430" y="197977"/>
                </a:lnTo>
                <a:lnTo>
                  <a:pt x="128376" y="207316"/>
                </a:lnTo>
                <a:lnTo>
                  <a:pt x="138018" y="226248"/>
                </a:lnTo>
                <a:lnTo>
                  <a:pt x="139616" y="231794"/>
                </a:lnTo>
                <a:lnTo>
                  <a:pt x="140681" y="237873"/>
                </a:lnTo>
                <a:lnTo>
                  <a:pt x="141390" y="244307"/>
                </a:lnTo>
                <a:lnTo>
                  <a:pt x="141864" y="250183"/>
                </a:lnTo>
                <a:lnTo>
                  <a:pt x="142179" y="255689"/>
                </a:lnTo>
                <a:lnTo>
                  <a:pt x="142389" y="260946"/>
                </a:lnTo>
                <a:lnTo>
                  <a:pt x="141736" y="266833"/>
                </a:lnTo>
                <a:lnTo>
                  <a:pt x="140507" y="273139"/>
                </a:lnTo>
                <a:lnTo>
                  <a:pt x="138893" y="279724"/>
                </a:lnTo>
                <a:lnTo>
                  <a:pt x="137024" y="285701"/>
                </a:lnTo>
                <a:lnTo>
                  <a:pt x="134984" y="291274"/>
                </a:lnTo>
                <a:lnTo>
                  <a:pt x="130601" y="300905"/>
                </a:lnTo>
                <a:lnTo>
                  <a:pt x="126006" y="307831"/>
                </a:lnTo>
                <a:lnTo>
                  <a:pt x="122876" y="311583"/>
                </a:lnTo>
                <a:lnTo>
                  <a:pt x="119202" y="315672"/>
                </a:lnTo>
                <a:lnTo>
                  <a:pt x="108563" y="326895"/>
                </a:lnTo>
                <a:lnTo>
                  <a:pt x="105691" y="329848"/>
                </a:lnTo>
                <a:lnTo>
                  <a:pt x="102189" y="332611"/>
                </a:lnTo>
                <a:lnTo>
                  <a:pt x="98267" y="335247"/>
                </a:lnTo>
                <a:lnTo>
                  <a:pt x="94065" y="337797"/>
                </a:lnTo>
                <a:lnTo>
                  <a:pt x="90469" y="339499"/>
                </a:lnTo>
                <a:lnTo>
                  <a:pt x="87279" y="340632"/>
                </a:lnTo>
                <a:lnTo>
                  <a:pt x="81617" y="341892"/>
                </a:lnTo>
                <a:lnTo>
                  <a:pt x="76455" y="342452"/>
                </a:lnTo>
                <a:lnTo>
                  <a:pt x="73173" y="342601"/>
                </a:lnTo>
                <a:lnTo>
                  <a:pt x="65294" y="342767"/>
                </a:lnTo>
                <a:lnTo>
                  <a:pt x="61764" y="342017"/>
                </a:lnTo>
                <a:lnTo>
                  <a:pt x="58617" y="340724"/>
                </a:lnTo>
                <a:lnTo>
                  <a:pt x="53003" y="337170"/>
                </a:lnTo>
                <a:lnTo>
                  <a:pt x="47863" y="332945"/>
                </a:lnTo>
                <a:lnTo>
                  <a:pt x="42932" y="328421"/>
                </a:lnTo>
                <a:lnTo>
                  <a:pt x="40506" y="326104"/>
                </a:lnTo>
                <a:lnTo>
                  <a:pt x="38888" y="323765"/>
                </a:lnTo>
                <a:lnTo>
                  <a:pt x="32287" y="308140"/>
                </a:lnTo>
                <a:lnTo>
                  <a:pt x="31822" y="303851"/>
                </a:lnTo>
                <a:lnTo>
                  <a:pt x="33422" y="294853"/>
                </a:lnTo>
                <a:lnTo>
                  <a:pt x="34662" y="285562"/>
                </a:lnTo>
                <a:lnTo>
                  <a:pt x="34992" y="280862"/>
                </a:lnTo>
                <a:lnTo>
                  <a:pt x="36006" y="276935"/>
                </a:lnTo>
                <a:lnTo>
                  <a:pt x="41227" y="266028"/>
                </a:lnTo>
                <a:lnTo>
                  <a:pt x="43338" y="260696"/>
                </a:lnTo>
                <a:lnTo>
                  <a:pt x="45539" y="254760"/>
                </a:lnTo>
                <a:lnTo>
                  <a:pt x="47800" y="249215"/>
                </a:lnTo>
                <a:lnTo>
                  <a:pt x="52429" y="238820"/>
                </a:lnTo>
                <a:lnTo>
                  <a:pt x="55568" y="233032"/>
                </a:lnTo>
                <a:lnTo>
                  <a:pt x="59249" y="226792"/>
                </a:lnTo>
                <a:lnTo>
                  <a:pt x="63290" y="220250"/>
                </a:lnTo>
                <a:lnTo>
                  <a:pt x="67572" y="214302"/>
                </a:lnTo>
                <a:lnTo>
                  <a:pt x="72014" y="208749"/>
                </a:lnTo>
                <a:lnTo>
                  <a:pt x="76562" y="203460"/>
                </a:lnTo>
                <a:lnTo>
                  <a:pt x="80389" y="197552"/>
                </a:lnTo>
                <a:lnTo>
                  <a:pt x="83734" y="191233"/>
                </a:lnTo>
                <a:lnTo>
                  <a:pt x="86757" y="184638"/>
                </a:lnTo>
                <a:lnTo>
                  <a:pt x="90360" y="178654"/>
                </a:lnTo>
                <a:lnTo>
                  <a:pt x="94349" y="173078"/>
                </a:lnTo>
                <a:lnTo>
                  <a:pt x="98597" y="167773"/>
                </a:lnTo>
                <a:lnTo>
                  <a:pt x="103016" y="161854"/>
                </a:lnTo>
                <a:lnTo>
                  <a:pt x="112159" y="148929"/>
                </a:lnTo>
                <a:lnTo>
                  <a:pt x="116820" y="142942"/>
                </a:lnTo>
                <a:lnTo>
                  <a:pt x="121514" y="137363"/>
                </a:lnTo>
                <a:lnTo>
                  <a:pt x="126232" y="132057"/>
                </a:lnTo>
                <a:lnTo>
                  <a:pt x="130964" y="126138"/>
                </a:lnTo>
                <a:lnTo>
                  <a:pt x="135707" y="119810"/>
                </a:lnTo>
                <a:lnTo>
                  <a:pt x="140455" y="113211"/>
                </a:lnTo>
                <a:lnTo>
                  <a:pt x="144415" y="107224"/>
                </a:lnTo>
                <a:lnTo>
                  <a:pt x="147849" y="101645"/>
                </a:lnTo>
                <a:lnTo>
                  <a:pt x="150932" y="96338"/>
                </a:lnTo>
                <a:lnTo>
                  <a:pt x="154575" y="91213"/>
                </a:lnTo>
                <a:lnTo>
                  <a:pt x="158591" y="86208"/>
                </a:lnTo>
                <a:lnTo>
                  <a:pt x="162856" y="81284"/>
                </a:lnTo>
                <a:lnTo>
                  <a:pt x="166492" y="76415"/>
                </a:lnTo>
                <a:lnTo>
                  <a:pt x="169711" y="71580"/>
                </a:lnTo>
                <a:lnTo>
                  <a:pt x="175403" y="61976"/>
                </a:lnTo>
                <a:lnTo>
                  <a:pt x="180579" y="52415"/>
                </a:lnTo>
                <a:lnTo>
                  <a:pt x="183409" y="42875"/>
                </a:lnTo>
                <a:lnTo>
                  <a:pt x="184667" y="34136"/>
                </a:lnTo>
                <a:lnTo>
                  <a:pt x="185226" y="27607"/>
                </a:lnTo>
                <a:lnTo>
                  <a:pt x="184581" y="24755"/>
                </a:lnTo>
                <a:lnTo>
                  <a:pt x="181748" y="19468"/>
                </a:lnTo>
                <a:lnTo>
                  <a:pt x="177843" y="14473"/>
                </a:lnTo>
                <a:lnTo>
                  <a:pt x="175690" y="12030"/>
                </a:lnTo>
                <a:lnTo>
                  <a:pt x="173461" y="10401"/>
                </a:lnTo>
                <a:lnTo>
                  <a:pt x="168868" y="8591"/>
                </a:lnTo>
                <a:lnTo>
                  <a:pt x="164181" y="5670"/>
                </a:lnTo>
                <a:lnTo>
                  <a:pt x="161820" y="3780"/>
                </a:lnTo>
                <a:lnTo>
                  <a:pt x="159452" y="2520"/>
                </a:lnTo>
                <a:lnTo>
                  <a:pt x="154704" y="1120"/>
                </a:lnTo>
                <a:lnTo>
                  <a:pt x="149948" y="498"/>
                </a:lnTo>
                <a:lnTo>
                  <a:pt x="14281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83"/>
          <p:cNvSpPr/>
          <p:nvPr/>
        </p:nvSpPr>
        <p:spPr>
          <a:xfrm>
            <a:off x="5229225" y="3286125"/>
            <a:ext cx="21432" cy="228601"/>
          </a:xfrm>
          <a:custGeom>
            <a:avLst/>
            <a:gdLst/>
            <a:ahLst/>
            <a:cxnLst/>
            <a:rect l="0" t="0" r="0" b="0"/>
            <a:pathLst>
              <a:path w="21432" h="228601">
                <a:moveTo>
                  <a:pt x="21431" y="0"/>
                </a:moveTo>
                <a:lnTo>
                  <a:pt x="21431" y="103492"/>
                </a:lnTo>
                <a:lnTo>
                  <a:pt x="20637" y="109475"/>
                </a:lnTo>
                <a:lnTo>
                  <a:pt x="19314" y="115846"/>
                </a:lnTo>
                <a:lnTo>
                  <a:pt x="17639" y="122475"/>
                </a:lnTo>
                <a:lnTo>
                  <a:pt x="16521" y="129274"/>
                </a:lnTo>
                <a:lnTo>
                  <a:pt x="15776" y="136189"/>
                </a:lnTo>
                <a:lnTo>
                  <a:pt x="15280" y="143180"/>
                </a:lnTo>
                <a:lnTo>
                  <a:pt x="14949" y="150222"/>
                </a:lnTo>
                <a:lnTo>
                  <a:pt x="14581" y="164396"/>
                </a:lnTo>
                <a:lnTo>
                  <a:pt x="13690" y="170716"/>
                </a:lnTo>
                <a:lnTo>
                  <a:pt x="12301" y="176517"/>
                </a:lnTo>
                <a:lnTo>
                  <a:pt x="10582" y="181971"/>
                </a:lnTo>
                <a:lnTo>
                  <a:pt x="9436" y="187195"/>
                </a:lnTo>
                <a:lnTo>
                  <a:pt x="8671" y="192266"/>
                </a:lnTo>
                <a:lnTo>
                  <a:pt x="8162" y="197233"/>
                </a:lnTo>
                <a:lnTo>
                  <a:pt x="7029" y="201339"/>
                </a:lnTo>
                <a:lnTo>
                  <a:pt x="5479" y="204870"/>
                </a:lnTo>
                <a:lnTo>
                  <a:pt x="3653" y="208017"/>
                </a:lnTo>
                <a:lnTo>
                  <a:pt x="2435" y="210909"/>
                </a:lnTo>
                <a:lnTo>
                  <a:pt x="1623" y="213631"/>
                </a:lnTo>
                <a:lnTo>
                  <a:pt x="1082" y="216239"/>
                </a:lnTo>
                <a:lnTo>
                  <a:pt x="480" y="221254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84"/>
          <p:cNvSpPr/>
          <p:nvPr/>
        </p:nvSpPr>
        <p:spPr>
          <a:xfrm>
            <a:off x="5122068" y="3364706"/>
            <a:ext cx="192883" cy="42863"/>
          </a:xfrm>
          <a:custGeom>
            <a:avLst/>
            <a:gdLst/>
            <a:ahLst/>
            <a:cxnLst/>
            <a:rect l="0" t="0" r="0" b="0"/>
            <a:pathLst>
              <a:path w="192883" h="42863">
                <a:moveTo>
                  <a:pt x="0" y="42862"/>
                </a:moveTo>
                <a:lnTo>
                  <a:pt x="3793" y="39070"/>
                </a:lnTo>
                <a:lnTo>
                  <a:pt x="6498" y="37952"/>
                </a:lnTo>
                <a:lnTo>
                  <a:pt x="9888" y="37208"/>
                </a:lnTo>
                <a:lnTo>
                  <a:pt x="13736" y="36711"/>
                </a:lnTo>
                <a:lnTo>
                  <a:pt x="17095" y="35587"/>
                </a:lnTo>
                <a:lnTo>
                  <a:pt x="20128" y="34043"/>
                </a:lnTo>
                <a:lnTo>
                  <a:pt x="22944" y="32220"/>
                </a:lnTo>
                <a:lnTo>
                  <a:pt x="26409" y="31005"/>
                </a:lnTo>
                <a:lnTo>
                  <a:pt x="30306" y="30195"/>
                </a:lnTo>
                <a:lnTo>
                  <a:pt x="34492" y="29655"/>
                </a:lnTo>
                <a:lnTo>
                  <a:pt x="39663" y="29295"/>
                </a:lnTo>
                <a:lnTo>
                  <a:pt x="45492" y="29055"/>
                </a:lnTo>
                <a:lnTo>
                  <a:pt x="51759" y="28895"/>
                </a:lnTo>
                <a:lnTo>
                  <a:pt x="58319" y="27995"/>
                </a:lnTo>
                <a:lnTo>
                  <a:pt x="65073" y="26600"/>
                </a:lnTo>
                <a:lnTo>
                  <a:pt x="71957" y="24877"/>
                </a:lnTo>
                <a:lnTo>
                  <a:pt x="78928" y="22935"/>
                </a:lnTo>
                <a:lnTo>
                  <a:pt x="93023" y="18660"/>
                </a:lnTo>
                <a:lnTo>
                  <a:pt x="100116" y="17203"/>
                </a:lnTo>
                <a:lnTo>
                  <a:pt x="107225" y="16231"/>
                </a:lnTo>
                <a:lnTo>
                  <a:pt x="114346" y="15583"/>
                </a:lnTo>
                <a:lnTo>
                  <a:pt x="121475" y="14357"/>
                </a:lnTo>
                <a:lnTo>
                  <a:pt x="128608" y="12746"/>
                </a:lnTo>
                <a:lnTo>
                  <a:pt x="135745" y="10879"/>
                </a:lnTo>
                <a:lnTo>
                  <a:pt x="142885" y="9634"/>
                </a:lnTo>
                <a:lnTo>
                  <a:pt x="150025" y="8803"/>
                </a:lnTo>
                <a:lnTo>
                  <a:pt x="157167" y="8250"/>
                </a:lnTo>
                <a:lnTo>
                  <a:pt x="163515" y="7087"/>
                </a:lnTo>
                <a:lnTo>
                  <a:pt x="169336" y="5519"/>
                </a:lnTo>
                <a:lnTo>
                  <a:pt x="174803" y="3679"/>
                </a:lnTo>
                <a:lnTo>
                  <a:pt x="179242" y="2453"/>
                </a:lnTo>
                <a:lnTo>
                  <a:pt x="182995" y="1635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85"/>
          <p:cNvSpPr/>
          <p:nvPr/>
        </p:nvSpPr>
        <p:spPr>
          <a:xfrm>
            <a:off x="5515303" y="3228975"/>
            <a:ext cx="185410" cy="121149"/>
          </a:xfrm>
          <a:custGeom>
            <a:avLst/>
            <a:gdLst/>
            <a:ahLst/>
            <a:cxnLst/>
            <a:rect l="0" t="0" r="0" b="0"/>
            <a:pathLst>
              <a:path w="185410" h="121149">
                <a:moveTo>
                  <a:pt x="35390" y="0"/>
                </a:moveTo>
                <a:lnTo>
                  <a:pt x="39183" y="0"/>
                </a:lnTo>
                <a:lnTo>
                  <a:pt x="40300" y="793"/>
                </a:lnTo>
                <a:lnTo>
                  <a:pt x="41045" y="2116"/>
                </a:lnTo>
                <a:lnTo>
                  <a:pt x="42240" y="6150"/>
                </a:lnTo>
                <a:lnTo>
                  <a:pt x="42338" y="8069"/>
                </a:lnTo>
                <a:lnTo>
                  <a:pt x="42447" y="14434"/>
                </a:lnTo>
                <a:lnTo>
                  <a:pt x="41683" y="18354"/>
                </a:lnTo>
                <a:lnTo>
                  <a:pt x="40379" y="22554"/>
                </a:lnTo>
                <a:lnTo>
                  <a:pt x="38716" y="26942"/>
                </a:lnTo>
                <a:lnTo>
                  <a:pt x="36813" y="31455"/>
                </a:lnTo>
                <a:lnTo>
                  <a:pt x="34752" y="36051"/>
                </a:lnTo>
                <a:lnTo>
                  <a:pt x="32583" y="40703"/>
                </a:lnTo>
                <a:lnTo>
                  <a:pt x="30344" y="44598"/>
                </a:lnTo>
                <a:lnTo>
                  <a:pt x="28057" y="47988"/>
                </a:lnTo>
                <a:lnTo>
                  <a:pt x="25739" y="51042"/>
                </a:lnTo>
                <a:lnTo>
                  <a:pt x="24194" y="55459"/>
                </a:lnTo>
                <a:lnTo>
                  <a:pt x="23163" y="60785"/>
                </a:lnTo>
                <a:lnTo>
                  <a:pt x="22477" y="66717"/>
                </a:lnTo>
                <a:lnTo>
                  <a:pt x="21225" y="71465"/>
                </a:lnTo>
                <a:lnTo>
                  <a:pt x="19597" y="75425"/>
                </a:lnTo>
                <a:lnTo>
                  <a:pt x="17718" y="78858"/>
                </a:lnTo>
                <a:lnTo>
                  <a:pt x="11280" y="91275"/>
                </a:lnTo>
                <a:lnTo>
                  <a:pt x="9792" y="94981"/>
                </a:lnTo>
                <a:lnTo>
                  <a:pt x="8800" y="98245"/>
                </a:lnTo>
                <a:lnTo>
                  <a:pt x="8138" y="101216"/>
                </a:lnTo>
                <a:lnTo>
                  <a:pt x="6903" y="103989"/>
                </a:lnTo>
                <a:lnTo>
                  <a:pt x="5287" y="106632"/>
                </a:lnTo>
                <a:lnTo>
                  <a:pt x="0" y="113851"/>
                </a:lnTo>
                <a:lnTo>
                  <a:pt x="1935" y="114100"/>
                </a:lnTo>
                <a:lnTo>
                  <a:pt x="5851" y="114260"/>
                </a:lnTo>
                <a:lnTo>
                  <a:pt x="8504" y="116399"/>
                </a:lnTo>
                <a:lnTo>
                  <a:pt x="10322" y="118080"/>
                </a:lnTo>
                <a:lnTo>
                  <a:pt x="12328" y="119201"/>
                </a:lnTo>
                <a:lnTo>
                  <a:pt x="16674" y="120447"/>
                </a:lnTo>
                <a:lnTo>
                  <a:pt x="21251" y="121001"/>
                </a:lnTo>
                <a:lnTo>
                  <a:pt x="23583" y="121148"/>
                </a:lnTo>
                <a:lnTo>
                  <a:pt x="26725" y="120453"/>
                </a:lnTo>
                <a:lnTo>
                  <a:pt x="30408" y="119195"/>
                </a:lnTo>
                <a:lnTo>
                  <a:pt x="34449" y="117563"/>
                </a:lnTo>
                <a:lnTo>
                  <a:pt x="37938" y="116475"/>
                </a:lnTo>
                <a:lnTo>
                  <a:pt x="41058" y="115750"/>
                </a:lnTo>
                <a:lnTo>
                  <a:pt x="43931" y="115266"/>
                </a:lnTo>
                <a:lnTo>
                  <a:pt x="47434" y="114944"/>
                </a:lnTo>
                <a:lnTo>
                  <a:pt x="51357" y="114729"/>
                </a:lnTo>
                <a:lnTo>
                  <a:pt x="59949" y="114491"/>
                </a:lnTo>
                <a:lnTo>
                  <a:pt x="125880" y="114300"/>
                </a:lnTo>
                <a:lnTo>
                  <a:pt x="130642" y="115094"/>
                </a:lnTo>
                <a:lnTo>
                  <a:pt x="135404" y="116416"/>
                </a:lnTo>
                <a:lnTo>
                  <a:pt x="140166" y="118092"/>
                </a:lnTo>
                <a:lnTo>
                  <a:pt x="144134" y="118415"/>
                </a:lnTo>
                <a:lnTo>
                  <a:pt x="147574" y="117837"/>
                </a:lnTo>
                <a:lnTo>
                  <a:pt x="150661" y="116658"/>
                </a:lnTo>
                <a:lnTo>
                  <a:pt x="154306" y="115872"/>
                </a:lnTo>
                <a:lnTo>
                  <a:pt x="158324" y="115347"/>
                </a:lnTo>
                <a:lnTo>
                  <a:pt x="162590" y="114998"/>
                </a:lnTo>
                <a:lnTo>
                  <a:pt x="166228" y="114765"/>
                </a:lnTo>
                <a:lnTo>
                  <a:pt x="172386" y="114507"/>
                </a:lnTo>
                <a:lnTo>
                  <a:pt x="185409" y="1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886"/>
          <p:cNvSpPr/>
          <p:nvPr/>
        </p:nvSpPr>
        <p:spPr>
          <a:xfrm>
            <a:off x="5644581" y="3207543"/>
            <a:ext cx="20413" cy="307183"/>
          </a:xfrm>
          <a:custGeom>
            <a:avLst/>
            <a:gdLst/>
            <a:ahLst/>
            <a:cxnLst/>
            <a:rect l="0" t="0" r="0" b="0"/>
            <a:pathLst>
              <a:path w="20413" h="307183">
                <a:moveTo>
                  <a:pt x="20412" y="0"/>
                </a:moveTo>
                <a:lnTo>
                  <a:pt x="20412" y="10642"/>
                </a:lnTo>
                <a:lnTo>
                  <a:pt x="19619" y="13445"/>
                </a:lnTo>
                <a:lnTo>
                  <a:pt x="18296" y="16901"/>
                </a:lnTo>
                <a:lnTo>
                  <a:pt x="16620" y="20792"/>
                </a:lnTo>
                <a:lnTo>
                  <a:pt x="15502" y="24974"/>
                </a:lnTo>
                <a:lnTo>
                  <a:pt x="14758" y="29350"/>
                </a:lnTo>
                <a:lnTo>
                  <a:pt x="14261" y="33854"/>
                </a:lnTo>
                <a:lnTo>
                  <a:pt x="13930" y="39238"/>
                </a:lnTo>
                <a:lnTo>
                  <a:pt x="13563" y="51570"/>
                </a:lnTo>
                <a:lnTo>
                  <a:pt x="13327" y="74775"/>
                </a:lnTo>
                <a:lnTo>
                  <a:pt x="13276" y="113642"/>
                </a:lnTo>
                <a:lnTo>
                  <a:pt x="12480" y="121799"/>
                </a:lnTo>
                <a:lnTo>
                  <a:pt x="11155" y="130412"/>
                </a:lnTo>
                <a:lnTo>
                  <a:pt x="9479" y="139329"/>
                </a:lnTo>
                <a:lnTo>
                  <a:pt x="8361" y="147655"/>
                </a:lnTo>
                <a:lnTo>
                  <a:pt x="7615" y="155587"/>
                </a:lnTo>
                <a:lnTo>
                  <a:pt x="7118" y="163256"/>
                </a:lnTo>
                <a:lnTo>
                  <a:pt x="6788" y="171544"/>
                </a:lnTo>
                <a:lnTo>
                  <a:pt x="6419" y="189219"/>
                </a:lnTo>
                <a:lnTo>
                  <a:pt x="5527" y="197584"/>
                </a:lnTo>
                <a:lnTo>
                  <a:pt x="4139" y="205541"/>
                </a:lnTo>
                <a:lnTo>
                  <a:pt x="2420" y="213228"/>
                </a:lnTo>
                <a:lnTo>
                  <a:pt x="1273" y="219939"/>
                </a:lnTo>
                <a:lnTo>
                  <a:pt x="509" y="226001"/>
                </a:lnTo>
                <a:lnTo>
                  <a:pt x="0" y="231630"/>
                </a:lnTo>
                <a:lnTo>
                  <a:pt x="454" y="236970"/>
                </a:lnTo>
                <a:lnTo>
                  <a:pt x="1551" y="242118"/>
                </a:lnTo>
                <a:lnTo>
                  <a:pt x="3075" y="247137"/>
                </a:lnTo>
                <a:lnTo>
                  <a:pt x="3298" y="252864"/>
                </a:lnTo>
                <a:lnTo>
                  <a:pt x="2653" y="259064"/>
                </a:lnTo>
                <a:lnTo>
                  <a:pt x="1429" y="265578"/>
                </a:lnTo>
                <a:lnTo>
                  <a:pt x="1406" y="270715"/>
                </a:lnTo>
                <a:lnTo>
                  <a:pt x="2186" y="274933"/>
                </a:lnTo>
                <a:lnTo>
                  <a:pt x="3499" y="278538"/>
                </a:lnTo>
                <a:lnTo>
                  <a:pt x="4374" y="281736"/>
                </a:lnTo>
                <a:lnTo>
                  <a:pt x="4958" y="284662"/>
                </a:lnTo>
                <a:lnTo>
                  <a:pt x="5347" y="287406"/>
                </a:lnTo>
                <a:lnTo>
                  <a:pt x="5895" y="295060"/>
                </a:lnTo>
                <a:lnTo>
                  <a:pt x="6765" y="296720"/>
                </a:lnTo>
                <a:lnTo>
                  <a:pt x="8139" y="297825"/>
                </a:lnTo>
                <a:lnTo>
                  <a:pt x="9849" y="298563"/>
                </a:lnTo>
                <a:lnTo>
                  <a:pt x="10988" y="299848"/>
                </a:lnTo>
                <a:lnTo>
                  <a:pt x="11748" y="301499"/>
                </a:lnTo>
                <a:lnTo>
                  <a:pt x="13269" y="30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887"/>
          <p:cNvSpPr/>
          <p:nvPr/>
        </p:nvSpPr>
        <p:spPr>
          <a:xfrm>
            <a:off x="5907881" y="3300412"/>
            <a:ext cx="235745" cy="21432"/>
          </a:xfrm>
          <a:custGeom>
            <a:avLst/>
            <a:gdLst/>
            <a:ahLst/>
            <a:cxnLst/>
            <a:rect l="0" t="0" r="0" b="0"/>
            <a:pathLst>
              <a:path w="235745" h="21432">
                <a:moveTo>
                  <a:pt x="0" y="0"/>
                </a:moveTo>
                <a:lnTo>
                  <a:pt x="6151" y="6151"/>
                </a:lnTo>
                <a:lnTo>
                  <a:pt x="8819" y="6703"/>
                </a:lnTo>
                <a:lnTo>
                  <a:pt x="13444" y="6948"/>
                </a:lnTo>
                <a:lnTo>
                  <a:pt x="24974" y="7086"/>
                </a:lnTo>
                <a:lnTo>
                  <a:pt x="33853" y="7118"/>
                </a:lnTo>
                <a:lnTo>
                  <a:pt x="38444" y="7920"/>
                </a:lnTo>
                <a:lnTo>
                  <a:pt x="43092" y="9249"/>
                </a:lnTo>
                <a:lnTo>
                  <a:pt x="47778" y="10929"/>
                </a:lnTo>
                <a:lnTo>
                  <a:pt x="52489" y="12048"/>
                </a:lnTo>
                <a:lnTo>
                  <a:pt x="57218" y="12795"/>
                </a:lnTo>
                <a:lnTo>
                  <a:pt x="61958" y="13292"/>
                </a:lnTo>
                <a:lnTo>
                  <a:pt x="67499" y="13624"/>
                </a:lnTo>
                <a:lnTo>
                  <a:pt x="80006" y="13993"/>
                </a:lnTo>
                <a:lnTo>
                  <a:pt x="108833" y="14249"/>
                </a:lnTo>
                <a:lnTo>
                  <a:pt x="132270" y="14280"/>
                </a:lnTo>
                <a:lnTo>
                  <a:pt x="138186" y="15076"/>
                </a:lnTo>
                <a:lnTo>
                  <a:pt x="144511" y="16401"/>
                </a:lnTo>
                <a:lnTo>
                  <a:pt x="151110" y="18078"/>
                </a:lnTo>
                <a:lnTo>
                  <a:pt x="157096" y="19196"/>
                </a:lnTo>
                <a:lnTo>
                  <a:pt x="162674" y="19941"/>
                </a:lnTo>
                <a:lnTo>
                  <a:pt x="167981" y="20438"/>
                </a:lnTo>
                <a:lnTo>
                  <a:pt x="173106" y="20769"/>
                </a:lnTo>
                <a:lnTo>
                  <a:pt x="178110" y="20989"/>
                </a:lnTo>
                <a:lnTo>
                  <a:pt x="187904" y="21235"/>
                </a:lnTo>
                <a:lnTo>
                  <a:pt x="235744" y="214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888"/>
          <p:cNvSpPr/>
          <p:nvPr/>
        </p:nvSpPr>
        <p:spPr>
          <a:xfrm>
            <a:off x="5965031" y="3228975"/>
            <a:ext cx="57151" cy="214313"/>
          </a:xfrm>
          <a:custGeom>
            <a:avLst/>
            <a:gdLst/>
            <a:ahLst/>
            <a:cxnLst/>
            <a:rect l="0" t="0" r="0" b="0"/>
            <a:pathLst>
              <a:path w="57151" h="214313">
                <a:moveTo>
                  <a:pt x="57150" y="0"/>
                </a:moveTo>
                <a:lnTo>
                  <a:pt x="53358" y="0"/>
                </a:lnTo>
                <a:lnTo>
                  <a:pt x="52240" y="793"/>
                </a:lnTo>
                <a:lnTo>
                  <a:pt x="51495" y="2116"/>
                </a:lnTo>
                <a:lnTo>
                  <a:pt x="50668" y="5703"/>
                </a:lnTo>
                <a:lnTo>
                  <a:pt x="50202" y="12184"/>
                </a:lnTo>
                <a:lnTo>
                  <a:pt x="50093" y="16792"/>
                </a:lnTo>
                <a:lnTo>
                  <a:pt x="50032" y="27641"/>
                </a:lnTo>
                <a:lnTo>
                  <a:pt x="49229" y="32715"/>
                </a:lnTo>
                <a:lnTo>
                  <a:pt x="47901" y="38479"/>
                </a:lnTo>
                <a:lnTo>
                  <a:pt x="46221" y="44702"/>
                </a:lnTo>
                <a:lnTo>
                  <a:pt x="44308" y="50439"/>
                </a:lnTo>
                <a:lnTo>
                  <a:pt x="42239" y="55851"/>
                </a:lnTo>
                <a:lnTo>
                  <a:pt x="40065" y="61046"/>
                </a:lnTo>
                <a:lnTo>
                  <a:pt x="38616" y="66891"/>
                </a:lnTo>
                <a:lnTo>
                  <a:pt x="37651" y="73169"/>
                </a:lnTo>
                <a:lnTo>
                  <a:pt x="37006" y="79736"/>
                </a:lnTo>
                <a:lnTo>
                  <a:pt x="35784" y="86494"/>
                </a:lnTo>
                <a:lnTo>
                  <a:pt x="34174" y="93381"/>
                </a:lnTo>
                <a:lnTo>
                  <a:pt x="32308" y="100354"/>
                </a:lnTo>
                <a:lnTo>
                  <a:pt x="28117" y="114452"/>
                </a:lnTo>
                <a:lnTo>
                  <a:pt x="25889" y="121545"/>
                </a:lnTo>
                <a:lnTo>
                  <a:pt x="23609" y="127861"/>
                </a:lnTo>
                <a:lnTo>
                  <a:pt x="21295" y="133659"/>
                </a:lnTo>
                <a:lnTo>
                  <a:pt x="18959" y="139112"/>
                </a:lnTo>
                <a:lnTo>
                  <a:pt x="17402" y="145129"/>
                </a:lnTo>
                <a:lnTo>
                  <a:pt x="16364" y="151521"/>
                </a:lnTo>
                <a:lnTo>
                  <a:pt x="15672" y="158164"/>
                </a:lnTo>
                <a:lnTo>
                  <a:pt x="14416" y="163386"/>
                </a:lnTo>
                <a:lnTo>
                  <a:pt x="12786" y="167661"/>
                </a:lnTo>
                <a:lnTo>
                  <a:pt x="10905" y="171305"/>
                </a:lnTo>
                <a:lnTo>
                  <a:pt x="9651" y="175322"/>
                </a:lnTo>
                <a:lnTo>
                  <a:pt x="8815" y="179587"/>
                </a:lnTo>
                <a:lnTo>
                  <a:pt x="8259" y="184019"/>
                </a:lnTo>
                <a:lnTo>
                  <a:pt x="7886" y="188560"/>
                </a:lnTo>
                <a:lnTo>
                  <a:pt x="7639" y="193175"/>
                </a:lnTo>
                <a:lnTo>
                  <a:pt x="7474" y="197840"/>
                </a:lnTo>
                <a:lnTo>
                  <a:pt x="6570" y="201743"/>
                </a:lnTo>
                <a:lnTo>
                  <a:pt x="5173" y="205139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889"/>
          <p:cNvSpPr/>
          <p:nvPr/>
        </p:nvSpPr>
        <p:spPr>
          <a:xfrm>
            <a:off x="6307931" y="3207543"/>
            <a:ext cx="20437" cy="257176"/>
          </a:xfrm>
          <a:custGeom>
            <a:avLst/>
            <a:gdLst/>
            <a:ahLst/>
            <a:cxnLst/>
            <a:rect l="0" t="0" r="0" b="0"/>
            <a:pathLst>
              <a:path w="20437" h="257176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6702" y="7771"/>
                </a:lnTo>
                <a:lnTo>
                  <a:pt x="6849" y="9943"/>
                </a:lnTo>
                <a:lnTo>
                  <a:pt x="7741" y="12185"/>
                </a:lnTo>
                <a:lnTo>
                  <a:pt x="9129" y="14474"/>
                </a:lnTo>
                <a:lnTo>
                  <a:pt x="10849" y="16793"/>
                </a:lnTo>
                <a:lnTo>
                  <a:pt x="11995" y="19927"/>
                </a:lnTo>
                <a:lnTo>
                  <a:pt x="12759" y="23603"/>
                </a:lnTo>
                <a:lnTo>
                  <a:pt x="13269" y="27642"/>
                </a:lnTo>
                <a:lnTo>
                  <a:pt x="13608" y="31922"/>
                </a:lnTo>
                <a:lnTo>
                  <a:pt x="13835" y="36363"/>
                </a:lnTo>
                <a:lnTo>
                  <a:pt x="14086" y="45530"/>
                </a:lnTo>
                <a:lnTo>
                  <a:pt x="14261" y="69094"/>
                </a:lnTo>
                <a:lnTo>
                  <a:pt x="15063" y="74638"/>
                </a:lnTo>
                <a:lnTo>
                  <a:pt x="16393" y="80715"/>
                </a:lnTo>
                <a:lnTo>
                  <a:pt x="18072" y="87148"/>
                </a:lnTo>
                <a:lnTo>
                  <a:pt x="19192" y="93817"/>
                </a:lnTo>
                <a:lnTo>
                  <a:pt x="19938" y="100645"/>
                </a:lnTo>
                <a:lnTo>
                  <a:pt x="20436" y="107578"/>
                </a:lnTo>
                <a:lnTo>
                  <a:pt x="19974" y="114581"/>
                </a:lnTo>
                <a:lnTo>
                  <a:pt x="18872" y="121631"/>
                </a:lnTo>
                <a:lnTo>
                  <a:pt x="17344" y="128713"/>
                </a:lnTo>
                <a:lnTo>
                  <a:pt x="16325" y="135815"/>
                </a:lnTo>
                <a:lnTo>
                  <a:pt x="15646" y="142931"/>
                </a:lnTo>
                <a:lnTo>
                  <a:pt x="15193" y="150056"/>
                </a:lnTo>
                <a:lnTo>
                  <a:pt x="14690" y="164323"/>
                </a:lnTo>
                <a:lnTo>
                  <a:pt x="14367" y="192885"/>
                </a:lnTo>
                <a:lnTo>
                  <a:pt x="1428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890"/>
          <p:cNvSpPr/>
          <p:nvPr/>
        </p:nvSpPr>
        <p:spPr>
          <a:xfrm>
            <a:off x="6472238" y="3193587"/>
            <a:ext cx="141847" cy="227150"/>
          </a:xfrm>
          <a:custGeom>
            <a:avLst/>
            <a:gdLst/>
            <a:ahLst/>
            <a:cxnLst/>
            <a:rect l="0" t="0" r="0" b="0"/>
            <a:pathLst>
              <a:path w="141847" h="227150">
                <a:moveTo>
                  <a:pt x="28574" y="28244"/>
                </a:moveTo>
                <a:lnTo>
                  <a:pt x="24782" y="32036"/>
                </a:lnTo>
                <a:lnTo>
                  <a:pt x="23664" y="33947"/>
                </a:lnTo>
                <a:lnTo>
                  <a:pt x="21298" y="41223"/>
                </a:lnTo>
                <a:lnTo>
                  <a:pt x="19755" y="44834"/>
                </a:lnTo>
                <a:lnTo>
                  <a:pt x="17932" y="48829"/>
                </a:lnTo>
                <a:lnTo>
                  <a:pt x="13790" y="55385"/>
                </a:lnTo>
                <a:lnTo>
                  <a:pt x="11574" y="58243"/>
                </a:lnTo>
                <a:lnTo>
                  <a:pt x="9303" y="61737"/>
                </a:lnTo>
                <a:lnTo>
                  <a:pt x="6996" y="65654"/>
                </a:lnTo>
                <a:lnTo>
                  <a:pt x="4663" y="69853"/>
                </a:lnTo>
                <a:lnTo>
                  <a:pt x="3109" y="74239"/>
                </a:lnTo>
                <a:lnTo>
                  <a:pt x="2072" y="78752"/>
                </a:lnTo>
                <a:lnTo>
                  <a:pt x="1381" y="83347"/>
                </a:lnTo>
                <a:lnTo>
                  <a:pt x="920" y="87997"/>
                </a:lnTo>
                <a:lnTo>
                  <a:pt x="613" y="92686"/>
                </a:lnTo>
                <a:lnTo>
                  <a:pt x="408" y="97399"/>
                </a:lnTo>
                <a:lnTo>
                  <a:pt x="181" y="106869"/>
                </a:lnTo>
                <a:lnTo>
                  <a:pt x="0" y="168738"/>
                </a:lnTo>
                <a:lnTo>
                  <a:pt x="794" y="172707"/>
                </a:lnTo>
                <a:lnTo>
                  <a:pt x="3792" y="179233"/>
                </a:lnTo>
                <a:lnTo>
                  <a:pt x="9943" y="191162"/>
                </a:lnTo>
                <a:lnTo>
                  <a:pt x="12184" y="194799"/>
                </a:lnTo>
                <a:lnTo>
                  <a:pt x="14473" y="198019"/>
                </a:lnTo>
                <a:lnTo>
                  <a:pt x="16792" y="200958"/>
                </a:lnTo>
                <a:lnTo>
                  <a:pt x="19132" y="203712"/>
                </a:lnTo>
                <a:lnTo>
                  <a:pt x="21486" y="206341"/>
                </a:lnTo>
                <a:lnTo>
                  <a:pt x="26217" y="211379"/>
                </a:lnTo>
                <a:lnTo>
                  <a:pt x="30966" y="216265"/>
                </a:lnTo>
                <a:lnTo>
                  <a:pt x="34138" y="217885"/>
                </a:lnTo>
                <a:lnTo>
                  <a:pt x="37839" y="218965"/>
                </a:lnTo>
                <a:lnTo>
                  <a:pt x="41895" y="219685"/>
                </a:lnTo>
                <a:lnTo>
                  <a:pt x="45392" y="220958"/>
                </a:lnTo>
                <a:lnTo>
                  <a:pt x="48517" y="222602"/>
                </a:lnTo>
                <a:lnTo>
                  <a:pt x="51394" y="224491"/>
                </a:lnTo>
                <a:lnTo>
                  <a:pt x="54107" y="225750"/>
                </a:lnTo>
                <a:lnTo>
                  <a:pt x="56708" y="226590"/>
                </a:lnTo>
                <a:lnTo>
                  <a:pt x="59236" y="227149"/>
                </a:lnTo>
                <a:lnTo>
                  <a:pt x="62509" y="226729"/>
                </a:lnTo>
                <a:lnTo>
                  <a:pt x="66279" y="225655"/>
                </a:lnTo>
                <a:lnTo>
                  <a:pt x="70379" y="224145"/>
                </a:lnTo>
                <a:lnTo>
                  <a:pt x="73907" y="223138"/>
                </a:lnTo>
                <a:lnTo>
                  <a:pt x="77052" y="222467"/>
                </a:lnTo>
                <a:lnTo>
                  <a:pt x="79943" y="222020"/>
                </a:lnTo>
                <a:lnTo>
                  <a:pt x="82664" y="220928"/>
                </a:lnTo>
                <a:lnTo>
                  <a:pt x="85271" y="219406"/>
                </a:lnTo>
                <a:lnTo>
                  <a:pt x="87804" y="217598"/>
                </a:lnTo>
                <a:lnTo>
                  <a:pt x="90285" y="215599"/>
                </a:lnTo>
                <a:lnTo>
                  <a:pt x="92734" y="213472"/>
                </a:lnTo>
                <a:lnTo>
                  <a:pt x="95159" y="211260"/>
                </a:lnTo>
                <a:lnTo>
                  <a:pt x="99972" y="206687"/>
                </a:lnTo>
                <a:lnTo>
                  <a:pt x="113322" y="193491"/>
                </a:lnTo>
                <a:lnTo>
                  <a:pt x="116028" y="189208"/>
                </a:lnTo>
                <a:lnTo>
                  <a:pt x="117834" y="184766"/>
                </a:lnTo>
                <a:lnTo>
                  <a:pt x="119037" y="180217"/>
                </a:lnTo>
                <a:lnTo>
                  <a:pt x="120632" y="175597"/>
                </a:lnTo>
                <a:lnTo>
                  <a:pt x="122490" y="170929"/>
                </a:lnTo>
                <a:lnTo>
                  <a:pt x="124522" y="166230"/>
                </a:lnTo>
                <a:lnTo>
                  <a:pt x="128897" y="156775"/>
                </a:lnTo>
                <a:lnTo>
                  <a:pt x="131175" y="152031"/>
                </a:lnTo>
                <a:lnTo>
                  <a:pt x="132693" y="146488"/>
                </a:lnTo>
                <a:lnTo>
                  <a:pt x="133706" y="140411"/>
                </a:lnTo>
                <a:lnTo>
                  <a:pt x="134380" y="133978"/>
                </a:lnTo>
                <a:lnTo>
                  <a:pt x="134830" y="127308"/>
                </a:lnTo>
                <a:lnTo>
                  <a:pt x="135130" y="120480"/>
                </a:lnTo>
                <a:lnTo>
                  <a:pt x="135330" y="113547"/>
                </a:lnTo>
                <a:lnTo>
                  <a:pt x="136257" y="107338"/>
                </a:lnTo>
                <a:lnTo>
                  <a:pt x="137669" y="101611"/>
                </a:lnTo>
                <a:lnTo>
                  <a:pt x="139404" y="96205"/>
                </a:lnTo>
                <a:lnTo>
                  <a:pt x="140560" y="90220"/>
                </a:lnTo>
                <a:lnTo>
                  <a:pt x="141331" y="83849"/>
                </a:lnTo>
                <a:lnTo>
                  <a:pt x="141846" y="77220"/>
                </a:lnTo>
                <a:lnTo>
                  <a:pt x="141394" y="71214"/>
                </a:lnTo>
                <a:lnTo>
                  <a:pt x="140301" y="65622"/>
                </a:lnTo>
                <a:lnTo>
                  <a:pt x="138777" y="60306"/>
                </a:lnTo>
                <a:lnTo>
                  <a:pt x="137762" y="55175"/>
                </a:lnTo>
                <a:lnTo>
                  <a:pt x="137084" y="50167"/>
                </a:lnTo>
                <a:lnTo>
                  <a:pt x="136633" y="45240"/>
                </a:lnTo>
                <a:lnTo>
                  <a:pt x="135538" y="41162"/>
                </a:lnTo>
                <a:lnTo>
                  <a:pt x="132206" y="34514"/>
                </a:lnTo>
                <a:lnTo>
                  <a:pt x="128079" y="28914"/>
                </a:lnTo>
                <a:lnTo>
                  <a:pt x="125867" y="26310"/>
                </a:lnTo>
                <a:lnTo>
                  <a:pt x="123598" y="23779"/>
                </a:lnTo>
                <a:lnTo>
                  <a:pt x="118962" y="18851"/>
                </a:lnTo>
                <a:lnTo>
                  <a:pt x="115820" y="16426"/>
                </a:lnTo>
                <a:lnTo>
                  <a:pt x="112138" y="14015"/>
                </a:lnTo>
                <a:lnTo>
                  <a:pt x="108096" y="11614"/>
                </a:lnTo>
                <a:lnTo>
                  <a:pt x="104607" y="10014"/>
                </a:lnTo>
                <a:lnTo>
                  <a:pt x="101488" y="8947"/>
                </a:lnTo>
                <a:lnTo>
                  <a:pt x="98615" y="8235"/>
                </a:lnTo>
                <a:lnTo>
                  <a:pt x="95906" y="6967"/>
                </a:lnTo>
                <a:lnTo>
                  <a:pt x="93306" y="5328"/>
                </a:lnTo>
                <a:lnTo>
                  <a:pt x="90778" y="3442"/>
                </a:lnTo>
                <a:lnTo>
                  <a:pt x="87506" y="2184"/>
                </a:lnTo>
                <a:lnTo>
                  <a:pt x="83737" y="1346"/>
                </a:lnTo>
                <a:lnTo>
                  <a:pt x="79638" y="787"/>
                </a:lnTo>
                <a:lnTo>
                  <a:pt x="76110" y="414"/>
                </a:lnTo>
                <a:lnTo>
                  <a:pt x="72965" y="166"/>
                </a:lnTo>
                <a:lnTo>
                  <a:pt x="70074" y="0"/>
                </a:lnTo>
                <a:lnTo>
                  <a:pt x="66559" y="683"/>
                </a:lnTo>
                <a:lnTo>
                  <a:pt x="62629" y="1933"/>
                </a:lnTo>
                <a:lnTo>
                  <a:pt x="50005" y="68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891"/>
          <p:cNvSpPr/>
          <p:nvPr/>
        </p:nvSpPr>
        <p:spPr>
          <a:xfrm>
            <a:off x="6829425" y="3293276"/>
            <a:ext cx="228601" cy="14281"/>
          </a:xfrm>
          <a:custGeom>
            <a:avLst/>
            <a:gdLst/>
            <a:ahLst/>
            <a:cxnLst/>
            <a:rect l="0" t="0" r="0" b="0"/>
            <a:pathLst>
              <a:path w="228601" h="14281">
                <a:moveTo>
                  <a:pt x="0" y="14280"/>
                </a:moveTo>
                <a:lnTo>
                  <a:pt x="0" y="7430"/>
                </a:lnTo>
                <a:lnTo>
                  <a:pt x="6150" y="7162"/>
                </a:lnTo>
                <a:lnTo>
                  <a:pt x="34552" y="7137"/>
                </a:lnTo>
                <a:lnTo>
                  <a:pt x="38910" y="6343"/>
                </a:lnTo>
                <a:lnTo>
                  <a:pt x="43402" y="5020"/>
                </a:lnTo>
                <a:lnTo>
                  <a:pt x="47985" y="3344"/>
                </a:lnTo>
                <a:lnTo>
                  <a:pt x="52627" y="2227"/>
                </a:lnTo>
                <a:lnTo>
                  <a:pt x="57309" y="1482"/>
                </a:lnTo>
                <a:lnTo>
                  <a:pt x="62019" y="986"/>
                </a:lnTo>
                <a:lnTo>
                  <a:pt x="67540" y="654"/>
                </a:lnTo>
                <a:lnTo>
                  <a:pt x="80023" y="286"/>
                </a:lnTo>
                <a:lnTo>
                  <a:pt x="108835" y="31"/>
                </a:lnTo>
                <a:lnTo>
                  <a:pt x="132270" y="0"/>
                </a:lnTo>
                <a:lnTo>
                  <a:pt x="137393" y="791"/>
                </a:lnTo>
                <a:lnTo>
                  <a:pt x="142395" y="2112"/>
                </a:lnTo>
                <a:lnTo>
                  <a:pt x="147317" y="3787"/>
                </a:lnTo>
                <a:lnTo>
                  <a:pt x="152186" y="4903"/>
                </a:lnTo>
                <a:lnTo>
                  <a:pt x="157020" y="5648"/>
                </a:lnTo>
                <a:lnTo>
                  <a:pt x="161830" y="6144"/>
                </a:lnTo>
                <a:lnTo>
                  <a:pt x="166624" y="6474"/>
                </a:lnTo>
                <a:lnTo>
                  <a:pt x="171408" y="6695"/>
                </a:lnTo>
                <a:lnTo>
                  <a:pt x="183608" y="7005"/>
                </a:lnTo>
                <a:lnTo>
                  <a:pt x="198634" y="7110"/>
                </a:lnTo>
                <a:lnTo>
                  <a:pt x="202272" y="7913"/>
                </a:lnTo>
                <a:lnTo>
                  <a:pt x="205492" y="9241"/>
                </a:lnTo>
                <a:lnTo>
                  <a:pt x="212570" y="13284"/>
                </a:lnTo>
                <a:lnTo>
                  <a:pt x="213945" y="13616"/>
                </a:lnTo>
                <a:lnTo>
                  <a:pt x="217589" y="13985"/>
                </a:lnTo>
                <a:lnTo>
                  <a:pt x="221854" y="14149"/>
                </a:lnTo>
                <a:lnTo>
                  <a:pt x="228600" y="142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892"/>
          <p:cNvSpPr/>
          <p:nvPr/>
        </p:nvSpPr>
        <p:spPr>
          <a:xfrm>
            <a:off x="6915157" y="3200400"/>
            <a:ext cx="14281" cy="264319"/>
          </a:xfrm>
          <a:custGeom>
            <a:avLst/>
            <a:gdLst/>
            <a:ahLst/>
            <a:cxnLst/>
            <a:rect l="0" t="0" r="0" b="0"/>
            <a:pathLst>
              <a:path w="14281" h="264319">
                <a:moveTo>
                  <a:pt x="14280" y="0"/>
                </a:moveTo>
                <a:lnTo>
                  <a:pt x="14280" y="3792"/>
                </a:lnTo>
                <a:lnTo>
                  <a:pt x="13486" y="5703"/>
                </a:lnTo>
                <a:lnTo>
                  <a:pt x="12164" y="7771"/>
                </a:lnTo>
                <a:lnTo>
                  <a:pt x="8129" y="13000"/>
                </a:lnTo>
                <a:lnTo>
                  <a:pt x="7798" y="14223"/>
                </a:lnTo>
                <a:lnTo>
                  <a:pt x="7431" y="17698"/>
                </a:lnTo>
                <a:lnTo>
                  <a:pt x="6539" y="19736"/>
                </a:lnTo>
                <a:lnTo>
                  <a:pt x="5150" y="21888"/>
                </a:lnTo>
                <a:lnTo>
                  <a:pt x="3431" y="24117"/>
                </a:lnTo>
                <a:lnTo>
                  <a:pt x="2285" y="27190"/>
                </a:lnTo>
                <a:lnTo>
                  <a:pt x="1521" y="30827"/>
                </a:lnTo>
                <a:lnTo>
                  <a:pt x="1012" y="34839"/>
                </a:lnTo>
                <a:lnTo>
                  <a:pt x="672" y="39100"/>
                </a:lnTo>
                <a:lnTo>
                  <a:pt x="445" y="43529"/>
                </a:lnTo>
                <a:lnTo>
                  <a:pt x="294" y="48069"/>
                </a:lnTo>
                <a:lnTo>
                  <a:pt x="52" y="71672"/>
                </a:lnTo>
                <a:lnTo>
                  <a:pt x="0" y="101141"/>
                </a:lnTo>
                <a:lnTo>
                  <a:pt x="791" y="107908"/>
                </a:lnTo>
                <a:lnTo>
                  <a:pt x="2113" y="114801"/>
                </a:lnTo>
                <a:lnTo>
                  <a:pt x="3787" y="121778"/>
                </a:lnTo>
                <a:lnTo>
                  <a:pt x="4903" y="128810"/>
                </a:lnTo>
                <a:lnTo>
                  <a:pt x="5648" y="135880"/>
                </a:lnTo>
                <a:lnTo>
                  <a:pt x="6144" y="142973"/>
                </a:lnTo>
                <a:lnTo>
                  <a:pt x="6475" y="150084"/>
                </a:lnTo>
                <a:lnTo>
                  <a:pt x="6842" y="164335"/>
                </a:lnTo>
                <a:lnTo>
                  <a:pt x="7119" y="202129"/>
                </a:lnTo>
                <a:lnTo>
                  <a:pt x="7134" y="226182"/>
                </a:lnTo>
                <a:lnTo>
                  <a:pt x="7928" y="230163"/>
                </a:lnTo>
                <a:lnTo>
                  <a:pt x="9252" y="233610"/>
                </a:lnTo>
                <a:lnTo>
                  <a:pt x="10928" y="236702"/>
                </a:lnTo>
                <a:lnTo>
                  <a:pt x="12045" y="239558"/>
                </a:lnTo>
                <a:lnTo>
                  <a:pt x="12790" y="242255"/>
                </a:lnTo>
                <a:lnTo>
                  <a:pt x="13287" y="244847"/>
                </a:lnTo>
                <a:lnTo>
                  <a:pt x="13618" y="247369"/>
                </a:lnTo>
                <a:lnTo>
                  <a:pt x="13986" y="252287"/>
                </a:lnTo>
                <a:lnTo>
                  <a:pt x="14193" y="259519"/>
                </a:lnTo>
                <a:lnTo>
                  <a:pt x="14280" y="2643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893"/>
          <p:cNvSpPr/>
          <p:nvPr/>
        </p:nvSpPr>
        <p:spPr>
          <a:xfrm>
            <a:off x="7136608" y="3193256"/>
            <a:ext cx="185736" cy="264320"/>
          </a:xfrm>
          <a:custGeom>
            <a:avLst/>
            <a:gdLst/>
            <a:ahLst/>
            <a:cxnLst/>
            <a:rect l="0" t="0" r="0" b="0"/>
            <a:pathLst>
              <a:path w="185736" h="264320">
                <a:moveTo>
                  <a:pt x="185735" y="0"/>
                </a:moveTo>
                <a:lnTo>
                  <a:pt x="155674" y="0"/>
                </a:lnTo>
                <a:lnTo>
                  <a:pt x="152995" y="794"/>
                </a:lnTo>
                <a:lnTo>
                  <a:pt x="147900" y="3792"/>
                </a:lnTo>
                <a:lnTo>
                  <a:pt x="144637" y="4909"/>
                </a:lnTo>
                <a:lnTo>
                  <a:pt x="140874" y="5654"/>
                </a:lnTo>
                <a:lnTo>
                  <a:pt x="136778" y="6151"/>
                </a:lnTo>
                <a:lnTo>
                  <a:pt x="132459" y="6482"/>
                </a:lnTo>
                <a:lnTo>
                  <a:pt x="127993" y="6702"/>
                </a:lnTo>
                <a:lnTo>
                  <a:pt x="118797" y="6947"/>
                </a:lnTo>
                <a:lnTo>
                  <a:pt x="109419" y="7056"/>
                </a:lnTo>
                <a:lnTo>
                  <a:pt x="105489" y="7879"/>
                </a:lnTo>
                <a:lnTo>
                  <a:pt x="102075" y="9222"/>
                </a:lnTo>
                <a:lnTo>
                  <a:pt x="99006" y="10910"/>
                </a:lnTo>
                <a:lnTo>
                  <a:pt x="95372" y="12036"/>
                </a:lnTo>
                <a:lnTo>
                  <a:pt x="91362" y="12787"/>
                </a:lnTo>
                <a:lnTo>
                  <a:pt x="87101" y="13287"/>
                </a:lnTo>
                <a:lnTo>
                  <a:pt x="82673" y="13620"/>
                </a:lnTo>
                <a:lnTo>
                  <a:pt x="78133" y="13843"/>
                </a:lnTo>
                <a:lnTo>
                  <a:pt x="73520" y="13991"/>
                </a:lnTo>
                <a:lnTo>
                  <a:pt x="69650" y="13296"/>
                </a:lnTo>
                <a:lnTo>
                  <a:pt x="66276" y="12039"/>
                </a:lnTo>
                <a:lnTo>
                  <a:pt x="63233" y="10407"/>
                </a:lnTo>
                <a:lnTo>
                  <a:pt x="57736" y="8594"/>
                </a:lnTo>
                <a:lnTo>
                  <a:pt x="52646" y="7788"/>
                </a:lnTo>
                <a:lnTo>
                  <a:pt x="47739" y="7430"/>
                </a:lnTo>
                <a:lnTo>
                  <a:pt x="43030" y="7200"/>
                </a:lnTo>
                <a:lnTo>
                  <a:pt x="36048" y="7146"/>
                </a:lnTo>
                <a:lnTo>
                  <a:pt x="35736" y="14419"/>
                </a:lnTo>
                <a:lnTo>
                  <a:pt x="35725" y="17785"/>
                </a:lnTo>
                <a:lnTo>
                  <a:pt x="33604" y="24044"/>
                </a:lnTo>
                <a:lnTo>
                  <a:pt x="30015" y="31324"/>
                </a:lnTo>
                <a:lnTo>
                  <a:pt x="25774" y="37205"/>
                </a:lnTo>
                <a:lnTo>
                  <a:pt x="23532" y="41472"/>
                </a:lnTo>
                <a:lnTo>
                  <a:pt x="21244" y="46698"/>
                </a:lnTo>
                <a:lnTo>
                  <a:pt x="18925" y="52563"/>
                </a:lnTo>
                <a:lnTo>
                  <a:pt x="17378" y="58061"/>
                </a:lnTo>
                <a:lnTo>
                  <a:pt x="16347" y="63313"/>
                </a:lnTo>
                <a:lnTo>
                  <a:pt x="15660" y="68403"/>
                </a:lnTo>
                <a:lnTo>
                  <a:pt x="14408" y="73383"/>
                </a:lnTo>
                <a:lnTo>
                  <a:pt x="12780" y="78291"/>
                </a:lnTo>
                <a:lnTo>
                  <a:pt x="10900" y="83150"/>
                </a:lnTo>
                <a:lnTo>
                  <a:pt x="9648" y="87977"/>
                </a:lnTo>
                <a:lnTo>
                  <a:pt x="8813" y="92782"/>
                </a:lnTo>
                <a:lnTo>
                  <a:pt x="8255" y="97574"/>
                </a:lnTo>
                <a:lnTo>
                  <a:pt x="7090" y="102355"/>
                </a:lnTo>
                <a:lnTo>
                  <a:pt x="5520" y="107130"/>
                </a:lnTo>
                <a:lnTo>
                  <a:pt x="3679" y="111901"/>
                </a:lnTo>
                <a:lnTo>
                  <a:pt x="1634" y="119319"/>
                </a:lnTo>
                <a:lnTo>
                  <a:pt x="725" y="125262"/>
                </a:lnTo>
                <a:lnTo>
                  <a:pt x="213" y="133070"/>
                </a:lnTo>
                <a:lnTo>
                  <a:pt x="62" y="140411"/>
                </a:lnTo>
                <a:lnTo>
                  <a:pt x="0" y="149597"/>
                </a:lnTo>
                <a:lnTo>
                  <a:pt x="5652" y="149963"/>
                </a:lnTo>
                <a:lnTo>
                  <a:pt x="10641" y="150008"/>
                </a:lnTo>
                <a:lnTo>
                  <a:pt x="12649" y="149217"/>
                </a:lnTo>
                <a:lnTo>
                  <a:pt x="20062" y="144313"/>
                </a:lnTo>
                <a:lnTo>
                  <a:pt x="23692" y="142246"/>
                </a:lnTo>
                <a:lnTo>
                  <a:pt x="27701" y="140075"/>
                </a:lnTo>
                <a:lnTo>
                  <a:pt x="31166" y="137833"/>
                </a:lnTo>
                <a:lnTo>
                  <a:pt x="34271" y="135545"/>
                </a:lnTo>
                <a:lnTo>
                  <a:pt x="39836" y="130886"/>
                </a:lnTo>
                <a:lnTo>
                  <a:pt x="44955" y="126169"/>
                </a:lnTo>
                <a:lnTo>
                  <a:pt x="48226" y="124594"/>
                </a:lnTo>
                <a:lnTo>
                  <a:pt x="51994" y="123544"/>
                </a:lnTo>
                <a:lnTo>
                  <a:pt x="56093" y="122844"/>
                </a:lnTo>
                <a:lnTo>
                  <a:pt x="60413" y="121583"/>
                </a:lnTo>
                <a:lnTo>
                  <a:pt x="64881" y="119949"/>
                </a:lnTo>
                <a:lnTo>
                  <a:pt x="69448" y="118066"/>
                </a:lnTo>
                <a:lnTo>
                  <a:pt x="74078" y="116810"/>
                </a:lnTo>
                <a:lnTo>
                  <a:pt x="78754" y="115974"/>
                </a:lnTo>
                <a:lnTo>
                  <a:pt x="83459" y="115416"/>
                </a:lnTo>
                <a:lnTo>
                  <a:pt x="88182" y="115044"/>
                </a:lnTo>
                <a:lnTo>
                  <a:pt x="92918" y="114796"/>
                </a:lnTo>
                <a:lnTo>
                  <a:pt x="102415" y="114520"/>
                </a:lnTo>
                <a:lnTo>
                  <a:pt x="111927" y="114398"/>
                </a:lnTo>
                <a:lnTo>
                  <a:pt x="115892" y="115159"/>
                </a:lnTo>
                <a:lnTo>
                  <a:pt x="119329" y="116460"/>
                </a:lnTo>
                <a:lnTo>
                  <a:pt x="126059" y="120023"/>
                </a:lnTo>
                <a:lnTo>
                  <a:pt x="147930" y="131095"/>
                </a:lnTo>
                <a:lnTo>
                  <a:pt x="151800" y="133434"/>
                </a:lnTo>
                <a:lnTo>
                  <a:pt x="155174" y="135787"/>
                </a:lnTo>
                <a:lnTo>
                  <a:pt x="158218" y="138150"/>
                </a:lnTo>
                <a:lnTo>
                  <a:pt x="161834" y="141312"/>
                </a:lnTo>
                <a:lnTo>
                  <a:pt x="165833" y="145008"/>
                </a:lnTo>
                <a:lnTo>
                  <a:pt x="179864" y="158554"/>
                </a:lnTo>
                <a:lnTo>
                  <a:pt x="181821" y="161265"/>
                </a:lnTo>
                <a:lnTo>
                  <a:pt x="183996" y="166394"/>
                </a:lnTo>
                <a:lnTo>
                  <a:pt x="184962" y="173436"/>
                </a:lnTo>
                <a:lnTo>
                  <a:pt x="185220" y="177537"/>
                </a:lnTo>
                <a:lnTo>
                  <a:pt x="185507" y="186326"/>
                </a:lnTo>
                <a:lnTo>
                  <a:pt x="185691" y="201112"/>
                </a:lnTo>
                <a:lnTo>
                  <a:pt x="183599" y="208710"/>
                </a:lnTo>
                <a:lnTo>
                  <a:pt x="181929" y="212958"/>
                </a:lnTo>
                <a:lnTo>
                  <a:pt x="179230" y="216585"/>
                </a:lnTo>
                <a:lnTo>
                  <a:pt x="175842" y="219796"/>
                </a:lnTo>
                <a:lnTo>
                  <a:pt x="171997" y="222730"/>
                </a:lnTo>
                <a:lnTo>
                  <a:pt x="167845" y="225481"/>
                </a:lnTo>
                <a:lnTo>
                  <a:pt x="163489" y="228108"/>
                </a:lnTo>
                <a:lnTo>
                  <a:pt x="158999" y="230653"/>
                </a:lnTo>
                <a:lnTo>
                  <a:pt x="155211" y="233144"/>
                </a:lnTo>
                <a:lnTo>
                  <a:pt x="151892" y="235598"/>
                </a:lnTo>
                <a:lnTo>
                  <a:pt x="148886" y="238028"/>
                </a:lnTo>
                <a:lnTo>
                  <a:pt x="145294" y="240441"/>
                </a:lnTo>
                <a:lnTo>
                  <a:pt x="141312" y="242844"/>
                </a:lnTo>
                <a:lnTo>
                  <a:pt x="137069" y="245240"/>
                </a:lnTo>
                <a:lnTo>
                  <a:pt x="128122" y="250018"/>
                </a:lnTo>
                <a:lnTo>
                  <a:pt x="123514" y="252404"/>
                </a:lnTo>
                <a:lnTo>
                  <a:pt x="118855" y="253994"/>
                </a:lnTo>
                <a:lnTo>
                  <a:pt x="114161" y="255054"/>
                </a:lnTo>
                <a:lnTo>
                  <a:pt x="109444" y="255761"/>
                </a:lnTo>
                <a:lnTo>
                  <a:pt x="104712" y="256233"/>
                </a:lnTo>
                <a:lnTo>
                  <a:pt x="99970" y="256546"/>
                </a:lnTo>
                <a:lnTo>
                  <a:pt x="95221" y="256756"/>
                </a:lnTo>
                <a:lnTo>
                  <a:pt x="91261" y="257689"/>
                </a:lnTo>
                <a:lnTo>
                  <a:pt x="87827" y="259106"/>
                </a:lnTo>
                <a:lnTo>
                  <a:pt x="84745" y="260843"/>
                </a:lnTo>
                <a:lnTo>
                  <a:pt x="81102" y="262002"/>
                </a:lnTo>
                <a:lnTo>
                  <a:pt x="77086" y="262774"/>
                </a:lnTo>
                <a:lnTo>
                  <a:pt x="72821" y="263289"/>
                </a:lnTo>
                <a:lnTo>
                  <a:pt x="68390" y="263632"/>
                </a:lnTo>
                <a:lnTo>
                  <a:pt x="63850" y="263861"/>
                </a:lnTo>
                <a:lnTo>
                  <a:pt x="51990" y="264183"/>
                </a:lnTo>
                <a:lnTo>
                  <a:pt x="34279" y="264315"/>
                </a:lnTo>
                <a:lnTo>
                  <a:pt x="28573" y="264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894"/>
          <p:cNvSpPr/>
          <p:nvPr/>
        </p:nvSpPr>
        <p:spPr>
          <a:xfrm>
            <a:off x="4221956" y="3936206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14287"/>
                </a:moveTo>
                <a:lnTo>
                  <a:pt x="62118" y="14287"/>
                </a:lnTo>
                <a:lnTo>
                  <a:pt x="66812" y="13494"/>
                </a:lnTo>
                <a:lnTo>
                  <a:pt x="71529" y="12171"/>
                </a:lnTo>
                <a:lnTo>
                  <a:pt x="76261" y="10495"/>
                </a:lnTo>
                <a:lnTo>
                  <a:pt x="81003" y="9377"/>
                </a:lnTo>
                <a:lnTo>
                  <a:pt x="85752" y="8633"/>
                </a:lnTo>
                <a:lnTo>
                  <a:pt x="90505" y="8136"/>
                </a:lnTo>
                <a:lnTo>
                  <a:pt x="96056" y="7805"/>
                </a:lnTo>
                <a:lnTo>
                  <a:pt x="108573" y="7438"/>
                </a:lnTo>
                <a:lnTo>
                  <a:pt x="125215" y="7231"/>
                </a:lnTo>
                <a:lnTo>
                  <a:pt x="130308" y="6408"/>
                </a:lnTo>
                <a:lnTo>
                  <a:pt x="135291" y="5066"/>
                </a:lnTo>
                <a:lnTo>
                  <a:pt x="140200" y="3377"/>
                </a:lnTo>
                <a:lnTo>
                  <a:pt x="145060" y="2252"/>
                </a:lnTo>
                <a:lnTo>
                  <a:pt x="149888" y="1501"/>
                </a:lnTo>
                <a:lnTo>
                  <a:pt x="154694" y="1000"/>
                </a:lnTo>
                <a:lnTo>
                  <a:pt x="159485" y="667"/>
                </a:lnTo>
                <a:lnTo>
                  <a:pt x="164267" y="445"/>
                </a:lnTo>
                <a:lnTo>
                  <a:pt x="173814" y="198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95"/>
          <p:cNvSpPr/>
          <p:nvPr/>
        </p:nvSpPr>
        <p:spPr>
          <a:xfrm>
            <a:off x="4243387" y="4000589"/>
            <a:ext cx="185739" cy="28487"/>
          </a:xfrm>
          <a:custGeom>
            <a:avLst/>
            <a:gdLst/>
            <a:ahLst/>
            <a:cxnLst/>
            <a:rect l="0" t="0" r="0" b="0"/>
            <a:pathLst>
              <a:path w="185739" h="28487">
                <a:moveTo>
                  <a:pt x="0" y="28486"/>
                </a:moveTo>
                <a:lnTo>
                  <a:pt x="17000" y="28486"/>
                </a:lnTo>
                <a:lnTo>
                  <a:pt x="20064" y="27692"/>
                </a:lnTo>
                <a:lnTo>
                  <a:pt x="23695" y="26369"/>
                </a:lnTo>
                <a:lnTo>
                  <a:pt x="27703" y="24693"/>
                </a:lnTo>
                <a:lnTo>
                  <a:pt x="31169" y="23576"/>
                </a:lnTo>
                <a:lnTo>
                  <a:pt x="34273" y="22831"/>
                </a:lnTo>
                <a:lnTo>
                  <a:pt x="37136" y="22335"/>
                </a:lnTo>
                <a:lnTo>
                  <a:pt x="40632" y="21210"/>
                </a:lnTo>
                <a:lnTo>
                  <a:pt x="44551" y="19667"/>
                </a:lnTo>
                <a:lnTo>
                  <a:pt x="48751" y="17844"/>
                </a:lnTo>
                <a:lnTo>
                  <a:pt x="53138" y="16628"/>
                </a:lnTo>
                <a:lnTo>
                  <a:pt x="57650" y="15818"/>
                </a:lnTo>
                <a:lnTo>
                  <a:pt x="62246" y="15279"/>
                </a:lnTo>
                <a:lnTo>
                  <a:pt x="66897" y="14124"/>
                </a:lnTo>
                <a:lnTo>
                  <a:pt x="71586" y="12562"/>
                </a:lnTo>
                <a:lnTo>
                  <a:pt x="76299" y="10726"/>
                </a:lnTo>
                <a:lnTo>
                  <a:pt x="81029" y="9502"/>
                </a:lnTo>
                <a:lnTo>
                  <a:pt x="85769" y="8686"/>
                </a:lnTo>
                <a:lnTo>
                  <a:pt x="90517" y="8142"/>
                </a:lnTo>
                <a:lnTo>
                  <a:pt x="95269" y="7779"/>
                </a:lnTo>
                <a:lnTo>
                  <a:pt x="100026" y="7538"/>
                </a:lnTo>
                <a:lnTo>
                  <a:pt x="104784" y="7376"/>
                </a:lnTo>
                <a:lnTo>
                  <a:pt x="109543" y="6475"/>
                </a:lnTo>
                <a:lnTo>
                  <a:pt x="114304" y="5081"/>
                </a:lnTo>
                <a:lnTo>
                  <a:pt x="119065" y="3357"/>
                </a:lnTo>
                <a:lnTo>
                  <a:pt x="123827" y="2208"/>
                </a:lnTo>
                <a:lnTo>
                  <a:pt x="128589" y="1443"/>
                </a:lnTo>
                <a:lnTo>
                  <a:pt x="133351" y="932"/>
                </a:lnTo>
                <a:lnTo>
                  <a:pt x="138113" y="591"/>
                </a:lnTo>
                <a:lnTo>
                  <a:pt x="142875" y="364"/>
                </a:lnTo>
                <a:lnTo>
                  <a:pt x="152400" y="112"/>
                </a:lnTo>
                <a:lnTo>
                  <a:pt x="161925" y="0"/>
                </a:lnTo>
                <a:lnTo>
                  <a:pt x="166688" y="764"/>
                </a:lnTo>
                <a:lnTo>
                  <a:pt x="171450" y="2067"/>
                </a:lnTo>
                <a:lnTo>
                  <a:pt x="185738" y="70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96"/>
          <p:cNvSpPr/>
          <p:nvPr/>
        </p:nvSpPr>
        <p:spPr>
          <a:xfrm>
            <a:off x="4680569" y="3786282"/>
            <a:ext cx="184199" cy="270947"/>
          </a:xfrm>
          <a:custGeom>
            <a:avLst/>
            <a:gdLst/>
            <a:ahLst/>
            <a:cxnLst/>
            <a:rect l="0" t="0" r="0" b="0"/>
            <a:pathLst>
              <a:path w="184199" h="270947">
                <a:moveTo>
                  <a:pt x="20018" y="28480"/>
                </a:moveTo>
                <a:lnTo>
                  <a:pt x="23810" y="24688"/>
                </a:lnTo>
                <a:lnTo>
                  <a:pt x="25721" y="23570"/>
                </a:lnTo>
                <a:lnTo>
                  <a:pt x="31410" y="21998"/>
                </a:lnTo>
                <a:lnTo>
                  <a:pt x="33018" y="21630"/>
                </a:lnTo>
                <a:lnTo>
                  <a:pt x="37717" y="17631"/>
                </a:lnTo>
                <a:lnTo>
                  <a:pt x="39754" y="16485"/>
                </a:lnTo>
                <a:lnTo>
                  <a:pt x="47209" y="14078"/>
                </a:lnTo>
                <a:lnTo>
                  <a:pt x="50846" y="12529"/>
                </a:lnTo>
                <a:lnTo>
                  <a:pt x="54857" y="10702"/>
                </a:lnTo>
                <a:lnTo>
                  <a:pt x="59119" y="9484"/>
                </a:lnTo>
                <a:lnTo>
                  <a:pt x="63548" y="8673"/>
                </a:lnTo>
                <a:lnTo>
                  <a:pt x="68088" y="8131"/>
                </a:lnTo>
                <a:lnTo>
                  <a:pt x="72702" y="6977"/>
                </a:lnTo>
                <a:lnTo>
                  <a:pt x="77366" y="5413"/>
                </a:lnTo>
                <a:lnTo>
                  <a:pt x="82062" y="3577"/>
                </a:lnTo>
                <a:lnTo>
                  <a:pt x="86781" y="2353"/>
                </a:lnTo>
                <a:lnTo>
                  <a:pt x="91514" y="1537"/>
                </a:lnTo>
                <a:lnTo>
                  <a:pt x="96257" y="993"/>
                </a:lnTo>
                <a:lnTo>
                  <a:pt x="100213" y="631"/>
                </a:lnTo>
                <a:lnTo>
                  <a:pt x="103644" y="389"/>
                </a:lnTo>
                <a:lnTo>
                  <a:pt x="106724" y="227"/>
                </a:lnTo>
                <a:lnTo>
                  <a:pt x="114381" y="48"/>
                </a:lnTo>
                <a:lnTo>
                  <a:pt x="118646" y="0"/>
                </a:lnTo>
                <a:lnTo>
                  <a:pt x="123076" y="763"/>
                </a:lnTo>
                <a:lnTo>
                  <a:pt x="127617" y="2064"/>
                </a:lnTo>
                <a:lnTo>
                  <a:pt x="132232" y="3726"/>
                </a:lnTo>
                <a:lnTo>
                  <a:pt x="136103" y="5627"/>
                </a:lnTo>
                <a:lnTo>
                  <a:pt x="139477" y="7688"/>
                </a:lnTo>
                <a:lnTo>
                  <a:pt x="142519" y="9857"/>
                </a:lnTo>
                <a:lnTo>
                  <a:pt x="146135" y="11302"/>
                </a:lnTo>
                <a:lnTo>
                  <a:pt x="150134" y="12265"/>
                </a:lnTo>
                <a:lnTo>
                  <a:pt x="154387" y="12908"/>
                </a:lnTo>
                <a:lnTo>
                  <a:pt x="158016" y="14924"/>
                </a:lnTo>
                <a:lnTo>
                  <a:pt x="161229" y="17855"/>
                </a:lnTo>
                <a:lnTo>
                  <a:pt x="166916" y="24552"/>
                </a:lnTo>
                <a:lnTo>
                  <a:pt x="172089" y="30174"/>
                </a:lnTo>
                <a:lnTo>
                  <a:pt x="179464" y="37801"/>
                </a:lnTo>
                <a:lnTo>
                  <a:pt x="181084" y="41044"/>
                </a:lnTo>
                <a:lnTo>
                  <a:pt x="182884" y="48881"/>
                </a:lnTo>
                <a:lnTo>
                  <a:pt x="183364" y="53987"/>
                </a:lnTo>
                <a:lnTo>
                  <a:pt x="183684" y="59772"/>
                </a:lnTo>
                <a:lnTo>
                  <a:pt x="184040" y="71756"/>
                </a:lnTo>
                <a:lnTo>
                  <a:pt x="184198" y="82374"/>
                </a:lnTo>
                <a:lnTo>
                  <a:pt x="183446" y="88222"/>
                </a:lnTo>
                <a:lnTo>
                  <a:pt x="182152" y="94502"/>
                </a:lnTo>
                <a:lnTo>
                  <a:pt x="180495" y="101069"/>
                </a:lnTo>
                <a:lnTo>
                  <a:pt x="179390" y="107036"/>
                </a:lnTo>
                <a:lnTo>
                  <a:pt x="178653" y="112600"/>
                </a:lnTo>
                <a:lnTo>
                  <a:pt x="178163" y="117898"/>
                </a:lnTo>
                <a:lnTo>
                  <a:pt x="177041" y="123811"/>
                </a:lnTo>
                <a:lnTo>
                  <a:pt x="175500" y="130133"/>
                </a:lnTo>
                <a:lnTo>
                  <a:pt x="173679" y="136731"/>
                </a:lnTo>
                <a:lnTo>
                  <a:pt x="170877" y="142716"/>
                </a:lnTo>
                <a:lnTo>
                  <a:pt x="167422" y="148294"/>
                </a:lnTo>
                <a:lnTo>
                  <a:pt x="163531" y="153599"/>
                </a:lnTo>
                <a:lnTo>
                  <a:pt x="160144" y="158724"/>
                </a:lnTo>
                <a:lnTo>
                  <a:pt x="157091" y="163728"/>
                </a:lnTo>
                <a:lnTo>
                  <a:pt x="154263" y="168652"/>
                </a:lnTo>
                <a:lnTo>
                  <a:pt x="151584" y="174316"/>
                </a:lnTo>
                <a:lnTo>
                  <a:pt x="149003" y="180472"/>
                </a:lnTo>
                <a:lnTo>
                  <a:pt x="146489" y="186958"/>
                </a:lnTo>
                <a:lnTo>
                  <a:pt x="143226" y="192870"/>
                </a:lnTo>
                <a:lnTo>
                  <a:pt x="139463" y="198398"/>
                </a:lnTo>
                <a:lnTo>
                  <a:pt x="135367" y="203671"/>
                </a:lnTo>
                <a:lnTo>
                  <a:pt x="131048" y="208774"/>
                </a:lnTo>
                <a:lnTo>
                  <a:pt x="126582" y="213764"/>
                </a:lnTo>
                <a:lnTo>
                  <a:pt x="117386" y="223541"/>
                </a:lnTo>
                <a:lnTo>
                  <a:pt x="108007" y="233178"/>
                </a:lnTo>
                <a:lnTo>
                  <a:pt x="103284" y="237177"/>
                </a:lnTo>
                <a:lnTo>
                  <a:pt x="98547" y="240636"/>
                </a:lnTo>
                <a:lnTo>
                  <a:pt x="93802" y="243736"/>
                </a:lnTo>
                <a:lnTo>
                  <a:pt x="89051" y="246597"/>
                </a:lnTo>
                <a:lnTo>
                  <a:pt x="84297" y="249298"/>
                </a:lnTo>
                <a:lnTo>
                  <a:pt x="74780" y="254415"/>
                </a:lnTo>
                <a:lnTo>
                  <a:pt x="65259" y="259335"/>
                </a:lnTo>
                <a:lnTo>
                  <a:pt x="61291" y="261758"/>
                </a:lnTo>
                <a:lnTo>
                  <a:pt x="57852" y="264168"/>
                </a:lnTo>
                <a:lnTo>
                  <a:pt x="54766" y="266567"/>
                </a:lnTo>
                <a:lnTo>
                  <a:pt x="51121" y="268168"/>
                </a:lnTo>
                <a:lnTo>
                  <a:pt x="47103" y="269234"/>
                </a:lnTo>
                <a:lnTo>
                  <a:pt x="42837" y="269945"/>
                </a:lnTo>
                <a:lnTo>
                  <a:pt x="39200" y="270419"/>
                </a:lnTo>
                <a:lnTo>
                  <a:pt x="35981" y="270736"/>
                </a:lnTo>
                <a:lnTo>
                  <a:pt x="33041" y="270946"/>
                </a:lnTo>
                <a:lnTo>
                  <a:pt x="30288" y="270293"/>
                </a:lnTo>
                <a:lnTo>
                  <a:pt x="25111" y="267450"/>
                </a:lnTo>
                <a:lnTo>
                  <a:pt x="20165" y="263541"/>
                </a:lnTo>
                <a:lnTo>
                  <a:pt x="15321" y="259158"/>
                </a:lnTo>
                <a:lnTo>
                  <a:pt x="10522" y="254564"/>
                </a:lnTo>
                <a:lnTo>
                  <a:pt x="3358" y="247515"/>
                </a:lnTo>
                <a:lnTo>
                  <a:pt x="1768" y="244354"/>
                </a:lnTo>
                <a:lnTo>
                  <a:pt x="0" y="236607"/>
                </a:lnTo>
                <a:lnTo>
                  <a:pt x="323" y="232319"/>
                </a:lnTo>
                <a:lnTo>
                  <a:pt x="1332" y="227873"/>
                </a:lnTo>
                <a:lnTo>
                  <a:pt x="4569" y="219492"/>
                </a:lnTo>
                <a:lnTo>
                  <a:pt x="8654" y="213123"/>
                </a:lnTo>
                <a:lnTo>
                  <a:pt x="10998" y="205529"/>
                </a:lnTo>
                <a:lnTo>
                  <a:pt x="11624" y="201281"/>
                </a:lnTo>
                <a:lnTo>
                  <a:pt x="12834" y="196862"/>
                </a:lnTo>
                <a:lnTo>
                  <a:pt x="14435" y="192329"/>
                </a:lnTo>
                <a:lnTo>
                  <a:pt x="16296" y="187719"/>
                </a:lnTo>
                <a:lnTo>
                  <a:pt x="19124" y="183852"/>
                </a:lnTo>
                <a:lnTo>
                  <a:pt x="22597" y="180480"/>
                </a:lnTo>
                <a:lnTo>
                  <a:pt x="26500" y="177438"/>
                </a:lnTo>
                <a:lnTo>
                  <a:pt x="29896" y="173823"/>
                </a:lnTo>
                <a:lnTo>
                  <a:pt x="32953" y="169826"/>
                </a:lnTo>
                <a:lnTo>
                  <a:pt x="35785" y="165572"/>
                </a:lnTo>
                <a:lnTo>
                  <a:pt x="39261" y="162738"/>
                </a:lnTo>
                <a:lnTo>
                  <a:pt x="43165" y="160848"/>
                </a:lnTo>
                <a:lnTo>
                  <a:pt x="47356" y="159588"/>
                </a:lnTo>
                <a:lnTo>
                  <a:pt x="51737" y="157954"/>
                </a:lnTo>
                <a:lnTo>
                  <a:pt x="56245" y="156071"/>
                </a:lnTo>
                <a:lnTo>
                  <a:pt x="60838" y="154022"/>
                </a:lnTo>
                <a:lnTo>
                  <a:pt x="64694" y="152656"/>
                </a:lnTo>
                <a:lnTo>
                  <a:pt x="68058" y="151745"/>
                </a:lnTo>
                <a:lnTo>
                  <a:pt x="71095" y="151138"/>
                </a:lnTo>
                <a:lnTo>
                  <a:pt x="74707" y="150733"/>
                </a:lnTo>
                <a:lnTo>
                  <a:pt x="78702" y="150464"/>
                </a:lnTo>
                <a:lnTo>
                  <a:pt x="86581" y="150164"/>
                </a:lnTo>
                <a:lnTo>
                  <a:pt x="92729" y="150031"/>
                </a:lnTo>
                <a:lnTo>
                  <a:pt x="95479" y="150789"/>
                </a:lnTo>
                <a:lnTo>
                  <a:pt x="100652" y="153748"/>
                </a:lnTo>
                <a:lnTo>
                  <a:pt x="103937" y="155648"/>
                </a:lnTo>
                <a:lnTo>
                  <a:pt x="111819" y="159876"/>
                </a:lnTo>
                <a:lnTo>
                  <a:pt x="115350" y="162115"/>
                </a:lnTo>
                <a:lnTo>
                  <a:pt x="118498" y="164401"/>
                </a:lnTo>
                <a:lnTo>
                  <a:pt x="124112" y="169058"/>
                </a:lnTo>
                <a:lnTo>
                  <a:pt x="129253" y="173773"/>
                </a:lnTo>
                <a:lnTo>
                  <a:pt x="134183" y="180632"/>
                </a:lnTo>
                <a:lnTo>
                  <a:pt x="139021" y="188178"/>
                </a:lnTo>
                <a:lnTo>
                  <a:pt x="143816" y="194178"/>
                </a:lnTo>
                <a:lnTo>
                  <a:pt x="148594" y="201607"/>
                </a:lnTo>
                <a:lnTo>
                  <a:pt x="152569" y="209407"/>
                </a:lnTo>
                <a:lnTo>
                  <a:pt x="154336" y="215519"/>
                </a:lnTo>
                <a:lnTo>
                  <a:pt x="155121" y="222998"/>
                </a:lnTo>
                <a:lnTo>
                  <a:pt x="155330" y="227215"/>
                </a:lnTo>
                <a:lnTo>
                  <a:pt x="156264" y="230820"/>
                </a:lnTo>
                <a:lnTo>
                  <a:pt x="159418" y="236942"/>
                </a:lnTo>
                <a:lnTo>
                  <a:pt x="161349" y="242309"/>
                </a:lnTo>
                <a:lnTo>
                  <a:pt x="162588" y="248430"/>
                </a:lnTo>
                <a:lnTo>
                  <a:pt x="167742" y="254548"/>
                </a:lnTo>
                <a:lnTo>
                  <a:pt x="170037" y="2570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97"/>
          <p:cNvSpPr/>
          <p:nvPr/>
        </p:nvSpPr>
        <p:spPr>
          <a:xfrm>
            <a:off x="4957762" y="3739272"/>
            <a:ext cx="221420" cy="318379"/>
          </a:xfrm>
          <a:custGeom>
            <a:avLst/>
            <a:gdLst/>
            <a:ahLst/>
            <a:cxnLst/>
            <a:rect l="0" t="0" r="0" b="0"/>
            <a:pathLst>
              <a:path w="221420" h="318379">
                <a:moveTo>
                  <a:pt x="0" y="46915"/>
                </a:moveTo>
                <a:lnTo>
                  <a:pt x="0" y="57557"/>
                </a:lnTo>
                <a:lnTo>
                  <a:pt x="794" y="59566"/>
                </a:lnTo>
                <a:lnTo>
                  <a:pt x="6151" y="67034"/>
                </a:lnTo>
                <a:lnTo>
                  <a:pt x="6703" y="69879"/>
                </a:lnTo>
                <a:lnTo>
                  <a:pt x="7057" y="78174"/>
                </a:lnTo>
                <a:lnTo>
                  <a:pt x="7141" y="89367"/>
                </a:lnTo>
                <a:lnTo>
                  <a:pt x="10935" y="89656"/>
                </a:lnTo>
                <a:lnTo>
                  <a:pt x="12053" y="90490"/>
                </a:lnTo>
                <a:lnTo>
                  <a:pt x="12798" y="91840"/>
                </a:lnTo>
                <a:lnTo>
                  <a:pt x="13993" y="95917"/>
                </a:lnTo>
                <a:lnTo>
                  <a:pt x="14091" y="95459"/>
                </a:lnTo>
                <a:lnTo>
                  <a:pt x="14285" y="86065"/>
                </a:lnTo>
                <a:lnTo>
                  <a:pt x="14288" y="44533"/>
                </a:lnTo>
                <a:lnTo>
                  <a:pt x="15082" y="42152"/>
                </a:lnTo>
                <a:lnTo>
                  <a:pt x="20438" y="34038"/>
                </a:lnTo>
                <a:lnTo>
                  <a:pt x="26955" y="27159"/>
                </a:lnTo>
                <a:lnTo>
                  <a:pt x="27495" y="26601"/>
                </a:lnTo>
                <a:lnTo>
                  <a:pt x="28649" y="26229"/>
                </a:lnTo>
                <a:lnTo>
                  <a:pt x="34065" y="25704"/>
                </a:lnTo>
                <a:lnTo>
                  <a:pt x="40697" y="25549"/>
                </a:lnTo>
                <a:lnTo>
                  <a:pt x="97962" y="25484"/>
                </a:lnTo>
                <a:lnTo>
                  <a:pt x="101821" y="24690"/>
                </a:lnTo>
                <a:lnTo>
                  <a:pt x="108224" y="21692"/>
                </a:lnTo>
                <a:lnTo>
                  <a:pt x="111837" y="20574"/>
                </a:lnTo>
                <a:lnTo>
                  <a:pt x="115833" y="19829"/>
                </a:lnTo>
                <a:lnTo>
                  <a:pt x="120085" y="19333"/>
                </a:lnTo>
                <a:lnTo>
                  <a:pt x="125300" y="18208"/>
                </a:lnTo>
                <a:lnTo>
                  <a:pt x="131159" y="16665"/>
                </a:lnTo>
                <a:lnTo>
                  <a:pt x="137445" y="14842"/>
                </a:lnTo>
                <a:lnTo>
                  <a:pt x="142430" y="13627"/>
                </a:lnTo>
                <a:lnTo>
                  <a:pt x="146547" y="12816"/>
                </a:lnTo>
                <a:lnTo>
                  <a:pt x="150086" y="12277"/>
                </a:lnTo>
                <a:lnTo>
                  <a:pt x="154032" y="11123"/>
                </a:lnTo>
                <a:lnTo>
                  <a:pt x="158251" y="9560"/>
                </a:lnTo>
                <a:lnTo>
                  <a:pt x="162651" y="7724"/>
                </a:lnTo>
                <a:lnTo>
                  <a:pt x="167171" y="6500"/>
                </a:lnTo>
                <a:lnTo>
                  <a:pt x="171772" y="5685"/>
                </a:lnTo>
                <a:lnTo>
                  <a:pt x="176428" y="5140"/>
                </a:lnTo>
                <a:lnTo>
                  <a:pt x="181118" y="4778"/>
                </a:lnTo>
                <a:lnTo>
                  <a:pt x="185833" y="4536"/>
                </a:lnTo>
                <a:lnTo>
                  <a:pt x="190564" y="4375"/>
                </a:lnTo>
                <a:lnTo>
                  <a:pt x="194511" y="3473"/>
                </a:lnTo>
                <a:lnTo>
                  <a:pt x="201014" y="355"/>
                </a:lnTo>
                <a:lnTo>
                  <a:pt x="203859" y="0"/>
                </a:lnTo>
                <a:lnTo>
                  <a:pt x="206550" y="557"/>
                </a:lnTo>
                <a:lnTo>
                  <a:pt x="211656" y="2499"/>
                </a:lnTo>
                <a:lnTo>
                  <a:pt x="216572" y="3362"/>
                </a:lnTo>
                <a:lnTo>
                  <a:pt x="218199" y="4386"/>
                </a:lnTo>
                <a:lnTo>
                  <a:pt x="219285" y="5862"/>
                </a:lnTo>
                <a:lnTo>
                  <a:pt x="220009" y="7641"/>
                </a:lnTo>
                <a:lnTo>
                  <a:pt x="221028" y="13935"/>
                </a:lnTo>
                <a:lnTo>
                  <a:pt x="221372" y="23173"/>
                </a:lnTo>
                <a:lnTo>
                  <a:pt x="221419" y="27897"/>
                </a:lnTo>
                <a:lnTo>
                  <a:pt x="219323" y="36875"/>
                </a:lnTo>
                <a:lnTo>
                  <a:pt x="217653" y="42603"/>
                </a:lnTo>
                <a:lnTo>
                  <a:pt x="216539" y="48009"/>
                </a:lnTo>
                <a:lnTo>
                  <a:pt x="215797" y="53201"/>
                </a:lnTo>
                <a:lnTo>
                  <a:pt x="215302" y="58249"/>
                </a:lnTo>
                <a:lnTo>
                  <a:pt x="214179" y="63996"/>
                </a:lnTo>
                <a:lnTo>
                  <a:pt x="212636" y="70209"/>
                </a:lnTo>
                <a:lnTo>
                  <a:pt x="210813" y="76731"/>
                </a:lnTo>
                <a:lnTo>
                  <a:pt x="208011" y="84255"/>
                </a:lnTo>
                <a:lnTo>
                  <a:pt x="204555" y="92446"/>
                </a:lnTo>
                <a:lnTo>
                  <a:pt x="200664" y="101081"/>
                </a:lnTo>
                <a:lnTo>
                  <a:pt x="197276" y="109220"/>
                </a:lnTo>
                <a:lnTo>
                  <a:pt x="194224" y="117027"/>
                </a:lnTo>
                <a:lnTo>
                  <a:pt x="191395" y="124613"/>
                </a:lnTo>
                <a:lnTo>
                  <a:pt x="188716" y="132845"/>
                </a:lnTo>
                <a:lnTo>
                  <a:pt x="186136" y="141508"/>
                </a:lnTo>
                <a:lnTo>
                  <a:pt x="181152" y="159600"/>
                </a:lnTo>
                <a:lnTo>
                  <a:pt x="176291" y="178224"/>
                </a:lnTo>
                <a:lnTo>
                  <a:pt x="173090" y="186842"/>
                </a:lnTo>
                <a:lnTo>
                  <a:pt x="169368" y="194969"/>
                </a:lnTo>
                <a:lnTo>
                  <a:pt x="165300" y="202767"/>
                </a:lnTo>
                <a:lnTo>
                  <a:pt x="162587" y="210348"/>
                </a:lnTo>
                <a:lnTo>
                  <a:pt x="160779" y="217783"/>
                </a:lnTo>
                <a:lnTo>
                  <a:pt x="159574" y="225121"/>
                </a:lnTo>
                <a:lnTo>
                  <a:pt x="157976" y="232394"/>
                </a:lnTo>
                <a:lnTo>
                  <a:pt x="156117" y="239624"/>
                </a:lnTo>
                <a:lnTo>
                  <a:pt x="154085" y="246825"/>
                </a:lnTo>
                <a:lnTo>
                  <a:pt x="149709" y="261176"/>
                </a:lnTo>
                <a:lnTo>
                  <a:pt x="147431" y="268337"/>
                </a:lnTo>
                <a:lnTo>
                  <a:pt x="145912" y="274698"/>
                </a:lnTo>
                <a:lnTo>
                  <a:pt x="144900" y="280527"/>
                </a:lnTo>
                <a:lnTo>
                  <a:pt x="144225" y="286000"/>
                </a:lnTo>
                <a:lnTo>
                  <a:pt x="141358" y="294198"/>
                </a:lnTo>
                <a:lnTo>
                  <a:pt x="138232" y="300487"/>
                </a:lnTo>
                <a:lnTo>
                  <a:pt x="136472" y="308491"/>
                </a:lnTo>
                <a:lnTo>
                  <a:pt x="135760" y="317945"/>
                </a:lnTo>
                <a:lnTo>
                  <a:pt x="130081" y="318321"/>
                </a:lnTo>
                <a:lnTo>
                  <a:pt x="128588" y="3183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98"/>
          <p:cNvSpPr/>
          <p:nvPr/>
        </p:nvSpPr>
        <p:spPr>
          <a:xfrm>
            <a:off x="5022056" y="3886200"/>
            <a:ext cx="207170" cy="7144"/>
          </a:xfrm>
          <a:custGeom>
            <a:avLst/>
            <a:gdLst/>
            <a:ahLst/>
            <a:cxnLst/>
            <a:rect l="0" t="0" r="0" b="0"/>
            <a:pathLst>
              <a:path w="207170" h="7144">
                <a:moveTo>
                  <a:pt x="0" y="7143"/>
                </a:moveTo>
                <a:lnTo>
                  <a:pt x="23849" y="7143"/>
                </a:lnTo>
                <a:lnTo>
                  <a:pt x="26218" y="6350"/>
                </a:lnTo>
                <a:lnTo>
                  <a:pt x="28591" y="5027"/>
                </a:lnTo>
                <a:lnTo>
                  <a:pt x="30967" y="3351"/>
                </a:lnTo>
                <a:lnTo>
                  <a:pt x="34138" y="2233"/>
                </a:lnTo>
                <a:lnTo>
                  <a:pt x="37840" y="1489"/>
                </a:lnTo>
                <a:lnTo>
                  <a:pt x="41896" y="992"/>
                </a:lnTo>
                <a:lnTo>
                  <a:pt x="46980" y="661"/>
                </a:lnTo>
                <a:lnTo>
                  <a:pt x="52751" y="441"/>
                </a:lnTo>
                <a:lnTo>
                  <a:pt x="70134" y="13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/>
          <p:cNvGrpSpPr/>
          <p:nvPr/>
        </p:nvGrpSpPr>
        <p:grpSpPr>
          <a:xfrm>
            <a:off x="621506" y="3171853"/>
            <a:ext cx="1271588" cy="835359"/>
            <a:chOff x="621506" y="3171853"/>
            <a:chExt cx="1271588" cy="835359"/>
          </a:xfrm>
        </p:grpSpPr>
        <p:sp>
          <p:nvSpPr>
            <p:cNvPr id="143" name="SMARTPenAnnotation899"/>
            <p:cNvSpPr/>
            <p:nvPr/>
          </p:nvSpPr>
          <p:spPr>
            <a:xfrm>
              <a:off x="693129" y="3179970"/>
              <a:ext cx="128403" cy="284749"/>
            </a:xfrm>
            <a:custGeom>
              <a:avLst/>
              <a:gdLst/>
              <a:ahLst/>
              <a:cxnLst/>
              <a:rect l="0" t="0" r="0" b="0"/>
              <a:pathLst>
                <a:path w="128403" h="284749">
                  <a:moveTo>
                    <a:pt x="128402" y="34717"/>
                  </a:moveTo>
                  <a:lnTo>
                    <a:pt x="128402" y="30925"/>
                  </a:lnTo>
                  <a:lnTo>
                    <a:pt x="127608" y="29808"/>
                  </a:lnTo>
                  <a:lnTo>
                    <a:pt x="126285" y="29063"/>
                  </a:lnTo>
                  <a:lnTo>
                    <a:pt x="122251" y="27868"/>
                  </a:lnTo>
                  <a:lnTo>
                    <a:pt x="119583" y="27704"/>
                  </a:lnTo>
                  <a:lnTo>
                    <a:pt x="117760" y="27661"/>
                  </a:lnTo>
                  <a:lnTo>
                    <a:pt x="116545" y="26838"/>
                  </a:lnTo>
                  <a:lnTo>
                    <a:pt x="115735" y="25495"/>
                  </a:lnTo>
                  <a:lnTo>
                    <a:pt x="115194" y="23807"/>
                  </a:lnTo>
                  <a:lnTo>
                    <a:pt x="114041" y="22681"/>
                  </a:lnTo>
                  <a:lnTo>
                    <a:pt x="112478" y="21931"/>
                  </a:lnTo>
                  <a:lnTo>
                    <a:pt x="108058" y="20726"/>
                  </a:lnTo>
                  <a:lnTo>
                    <a:pt x="107696" y="19833"/>
                  </a:lnTo>
                  <a:lnTo>
                    <a:pt x="107293" y="16725"/>
                  </a:lnTo>
                  <a:lnTo>
                    <a:pt x="106392" y="15579"/>
                  </a:lnTo>
                  <a:lnTo>
                    <a:pt x="104997" y="14814"/>
                  </a:lnTo>
                  <a:lnTo>
                    <a:pt x="103274" y="14305"/>
                  </a:lnTo>
                  <a:lnTo>
                    <a:pt x="101331" y="13171"/>
                  </a:lnTo>
                  <a:lnTo>
                    <a:pt x="99242" y="11622"/>
                  </a:lnTo>
                  <a:lnTo>
                    <a:pt x="93979" y="7224"/>
                  </a:lnTo>
                  <a:lnTo>
                    <a:pt x="91142" y="6623"/>
                  </a:lnTo>
                  <a:lnTo>
                    <a:pt x="87236" y="6356"/>
                  </a:lnTo>
                  <a:lnTo>
                    <a:pt x="82854" y="6237"/>
                  </a:lnTo>
                  <a:lnTo>
                    <a:pt x="80574" y="5412"/>
                  </a:lnTo>
                  <a:lnTo>
                    <a:pt x="78260" y="4068"/>
                  </a:lnTo>
                  <a:lnTo>
                    <a:pt x="75924" y="2378"/>
                  </a:lnTo>
                  <a:lnTo>
                    <a:pt x="73573" y="1251"/>
                  </a:lnTo>
                  <a:lnTo>
                    <a:pt x="71212" y="500"/>
                  </a:lnTo>
                  <a:lnTo>
                    <a:pt x="68844" y="0"/>
                  </a:lnTo>
                  <a:lnTo>
                    <a:pt x="66471" y="460"/>
                  </a:lnTo>
                  <a:lnTo>
                    <a:pt x="64096" y="1560"/>
                  </a:lnTo>
                  <a:lnTo>
                    <a:pt x="61719" y="3088"/>
                  </a:lnTo>
                  <a:lnTo>
                    <a:pt x="58546" y="4105"/>
                  </a:lnTo>
                  <a:lnTo>
                    <a:pt x="54844" y="4785"/>
                  </a:lnTo>
                  <a:lnTo>
                    <a:pt x="50788" y="5237"/>
                  </a:lnTo>
                  <a:lnTo>
                    <a:pt x="47291" y="6332"/>
                  </a:lnTo>
                  <a:lnTo>
                    <a:pt x="44165" y="7856"/>
                  </a:lnTo>
                  <a:lnTo>
                    <a:pt x="41288" y="9666"/>
                  </a:lnTo>
                  <a:lnTo>
                    <a:pt x="38576" y="10873"/>
                  </a:lnTo>
                  <a:lnTo>
                    <a:pt x="35974" y="11677"/>
                  </a:lnTo>
                  <a:lnTo>
                    <a:pt x="33446" y="12213"/>
                  </a:lnTo>
                  <a:lnTo>
                    <a:pt x="30967" y="13364"/>
                  </a:lnTo>
                  <a:lnTo>
                    <a:pt x="28520" y="14926"/>
                  </a:lnTo>
                  <a:lnTo>
                    <a:pt x="26095" y="16760"/>
                  </a:lnTo>
                  <a:lnTo>
                    <a:pt x="23685" y="18777"/>
                  </a:lnTo>
                  <a:lnTo>
                    <a:pt x="21284" y="20916"/>
                  </a:lnTo>
                  <a:lnTo>
                    <a:pt x="18890" y="23135"/>
                  </a:lnTo>
                  <a:lnTo>
                    <a:pt x="17294" y="25408"/>
                  </a:lnTo>
                  <a:lnTo>
                    <a:pt x="15521" y="30051"/>
                  </a:lnTo>
                  <a:lnTo>
                    <a:pt x="13460" y="32400"/>
                  </a:lnTo>
                  <a:lnTo>
                    <a:pt x="10499" y="34760"/>
                  </a:lnTo>
                  <a:lnTo>
                    <a:pt x="6937" y="37127"/>
                  </a:lnTo>
                  <a:lnTo>
                    <a:pt x="4563" y="39498"/>
                  </a:lnTo>
                  <a:lnTo>
                    <a:pt x="2980" y="41873"/>
                  </a:lnTo>
                  <a:lnTo>
                    <a:pt x="1221" y="46629"/>
                  </a:lnTo>
                  <a:lnTo>
                    <a:pt x="231" y="54562"/>
                  </a:lnTo>
                  <a:lnTo>
                    <a:pt x="0" y="62322"/>
                  </a:lnTo>
                  <a:lnTo>
                    <a:pt x="2013" y="71063"/>
                  </a:lnTo>
                  <a:lnTo>
                    <a:pt x="3662" y="75616"/>
                  </a:lnTo>
                  <a:lnTo>
                    <a:pt x="4760" y="80240"/>
                  </a:lnTo>
                  <a:lnTo>
                    <a:pt x="5493" y="84909"/>
                  </a:lnTo>
                  <a:lnTo>
                    <a:pt x="5981" y="89610"/>
                  </a:lnTo>
                  <a:lnTo>
                    <a:pt x="8641" y="96949"/>
                  </a:lnTo>
                  <a:lnTo>
                    <a:pt x="10461" y="100018"/>
                  </a:lnTo>
                  <a:lnTo>
                    <a:pt x="12484" y="107661"/>
                  </a:lnTo>
                  <a:lnTo>
                    <a:pt x="13023" y="111921"/>
                  </a:lnTo>
                  <a:lnTo>
                    <a:pt x="14176" y="117143"/>
                  </a:lnTo>
                  <a:lnTo>
                    <a:pt x="15739" y="123005"/>
                  </a:lnTo>
                  <a:lnTo>
                    <a:pt x="17575" y="129295"/>
                  </a:lnTo>
                  <a:lnTo>
                    <a:pt x="19592" y="135075"/>
                  </a:lnTo>
                  <a:lnTo>
                    <a:pt x="21731" y="140516"/>
                  </a:lnTo>
                  <a:lnTo>
                    <a:pt x="23950" y="145731"/>
                  </a:lnTo>
                  <a:lnTo>
                    <a:pt x="25430" y="151589"/>
                  </a:lnTo>
                  <a:lnTo>
                    <a:pt x="26416" y="157875"/>
                  </a:lnTo>
                  <a:lnTo>
                    <a:pt x="27074" y="164447"/>
                  </a:lnTo>
                  <a:lnTo>
                    <a:pt x="28306" y="170416"/>
                  </a:lnTo>
                  <a:lnTo>
                    <a:pt x="29921" y="175984"/>
                  </a:lnTo>
                  <a:lnTo>
                    <a:pt x="38217" y="200117"/>
                  </a:lnTo>
                  <a:lnTo>
                    <a:pt x="39704" y="206103"/>
                  </a:lnTo>
                  <a:lnTo>
                    <a:pt x="40695" y="211680"/>
                  </a:lnTo>
                  <a:lnTo>
                    <a:pt x="41355" y="216986"/>
                  </a:lnTo>
                  <a:lnTo>
                    <a:pt x="42590" y="222111"/>
                  </a:lnTo>
                  <a:lnTo>
                    <a:pt x="44206" y="227115"/>
                  </a:lnTo>
                  <a:lnTo>
                    <a:pt x="46078" y="232039"/>
                  </a:lnTo>
                  <a:lnTo>
                    <a:pt x="48157" y="239626"/>
                  </a:lnTo>
                  <a:lnTo>
                    <a:pt x="49875" y="246438"/>
                  </a:lnTo>
                  <a:lnTo>
                    <a:pt x="53284" y="254757"/>
                  </a:lnTo>
                  <a:lnTo>
                    <a:pt x="55329" y="261629"/>
                  </a:lnTo>
                  <a:lnTo>
                    <a:pt x="56480" y="269961"/>
                  </a:lnTo>
                  <a:lnTo>
                    <a:pt x="56821" y="277456"/>
                  </a:lnTo>
                  <a:lnTo>
                    <a:pt x="56964" y="284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900"/>
            <p:cNvSpPr/>
            <p:nvPr/>
          </p:nvSpPr>
          <p:spPr>
            <a:xfrm>
              <a:off x="621506" y="3350418"/>
              <a:ext cx="192882" cy="42864"/>
            </a:xfrm>
            <a:custGeom>
              <a:avLst/>
              <a:gdLst/>
              <a:ahLst/>
              <a:cxnLst/>
              <a:rect l="0" t="0" r="0" b="0"/>
              <a:pathLst>
                <a:path w="192882" h="42864">
                  <a:moveTo>
                    <a:pt x="0" y="42863"/>
                  </a:moveTo>
                  <a:lnTo>
                    <a:pt x="6151" y="36712"/>
                  </a:lnTo>
                  <a:lnTo>
                    <a:pt x="8819" y="36160"/>
                  </a:lnTo>
                  <a:lnTo>
                    <a:pt x="10642" y="36013"/>
                  </a:lnTo>
                  <a:lnTo>
                    <a:pt x="12651" y="35122"/>
                  </a:lnTo>
                  <a:lnTo>
                    <a:pt x="14784" y="33733"/>
                  </a:lnTo>
                  <a:lnTo>
                    <a:pt x="16999" y="32014"/>
                  </a:lnTo>
                  <a:lnTo>
                    <a:pt x="19270" y="30868"/>
                  </a:lnTo>
                  <a:lnTo>
                    <a:pt x="23910" y="29594"/>
                  </a:lnTo>
                  <a:lnTo>
                    <a:pt x="28618" y="29028"/>
                  </a:lnTo>
                  <a:lnTo>
                    <a:pt x="33357" y="28776"/>
                  </a:lnTo>
                  <a:lnTo>
                    <a:pt x="38108" y="28665"/>
                  </a:lnTo>
                  <a:lnTo>
                    <a:pt x="41280" y="27841"/>
                  </a:lnTo>
                  <a:lnTo>
                    <a:pt x="44983" y="26499"/>
                  </a:lnTo>
                  <a:lnTo>
                    <a:pt x="54746" y="22433"/>
                  </a:lnTo>
                  <a:lnTo>
                    <a:pt x="60315" y="21876"/>
                  </a:lnTo>
                  <a:lnTo>
                    <a:pt x="64022" y="21728"/>
                  </a:lnTo>
                  <a:lnTo>
                    <a:pt x="67288" y="20835"/>
                  </a:lnTo>
                  <a:lnTo>
                    <a:pt x="70258" y="19447"/>
                  </a:lnTo>
                  <a:lnTo>
                    <a:pt x="73033" y="17727"/>
                  </a:lnTo>
                  <a:lnTo>
                    <a:pt x="76470" y="16581"/>
                  </a:lnTo>
                  <a:lnTo>
                    <a:pt x="80348" y="15816"/>
                  </a:lnTo>
                  <a:lnTo>
                    <a:pt x="84522" y="15307"/>
                  </a:lnTo>
                  <a:lnTo>
                    <a:pt x="88892" y="14967"/>
                  </a:lnTo>
                  <a:lnTo>
                    <a:pt x="93392" y="14741"/>
                  </a:lnTo>
                  <a:lnTo>
                    <a:pt x="102626" y="14489"/>
                  </a:lnTo>
                  <a:lnTo>
                    <a:pt x="134352" y="14296"/>
                  </a:lnTo>
                  <a:lnTo>
                    <a:pt x="138780" y="13499"/>
                  </a:lnTo>
                  <a:lnTo>
                    <a:pt x="143320" y="12175"/>
                  </a:lnTo>
                  <a:lnTo>
                    <a:pt x="147934" y="10498"/>
                  </a:lnTo>
                  <a:lnTo>
                    <a:pt x="152598" y="9380"/>
                  </a:lnTo>
                  <a:lnTo>
                    <a:pt x="157294" y="8635"/>
                  </a:lnTo>
                  <a:lnTo>
                    <a:pt x="162013" y="8138"/>
                  </a:lnTo>
                  <a:lnTo>
                    <a:pt x="166746" y="7806"/>
                  </a:lnTo>
                  <a:lnTo>
                    <a:pt x="171489" y="7586"/>
                  </a:lnTo>
                  <a:lnTo>
                    <a:pt x="176238" y="7439"/>
                  </a:lnTo>
                  <a:lnTo>
                    <a:pt x="180198" y="6547"/>
                  </a:lnTo>
                  <a:lnTo>
                    <a:pt x="183632" y="5158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901"/>
            <p:cNvSpPr/>
            <p:nvPr/>
          </p:nvSpPr>
          <p:spPr>
            <a:xfrm>
              <a:off x="857277" y="3200425"/>
              <a:ext cx="78555" cy="250007"/>
            </a:xfrm>
            <a:custGeom>
              <a:avLst/>
              <a:gdLst/>
              <a:ahLst/>
              <a:cxnLst/>
              <a:rect l="0" t="0" r="0" b="0"/>
              <a:pathLst>
                <a:path w="78555" h="250007">
                  <a:moveTo>
                    <a:pt x="64266" y="7118"/>
                  </a:moveTo>
                  <a:lnTo>
                    <a:pt x="57210" y="62"/>
                  </a:lnTo>
                  <a:lnTo>
                    <a:pt x="55045" y="13"/>
                  </a:lnTo>
                  <a:lnTo>
                    <a:pt x="53356" y="0"/>
                  </a:lnTo>
                  <a:lnTo>
                    <a:pt x="52230" y="785"/>
                  </a:lnTo>
                  <a:lnTo>
                    <a:pt x="51480" y="2103"/>
                  </a:lnTo>
                  <a:lnTo>
                    <a:pt x="50979" y="3775"/>
                  </a:lnTo>
                  <a:lnTo>
                    <a:pt x="49852" y="5683"/>
                  </a:lnTo>
                  <a:lnTo>
                    <a:pt x="48307" y="7749"/>
                  </a:lnTo>
                  <a:lnTo>
                    <a:pt x="46483" y="9920"/>
                  </a:lnTo>
                  <a:lnTo>
                    <a:pt x="44473" y="12161"/>
                  </a:lnTo>
                  <a:lnTo>
                    <a:pt x="40124" y="16768"/>
                  </a:lnTo>
                  <a:lnTo>
                    <a:pt x="37852" y="19901"/>
                  </a:lnTo>
                  <a:lnTo>
                    <a:pt x="35544" y="23578"/>
                  </a:lnTo>
                  <a:lnTo>
                    <a:pt x="33212" y="27616"/>
                  </a:lnTo>
                  <a:lnTo>
                    <a:pt x="28504" y="36337"/>
                  </a:lnTo>
                  <a:lnTo>
                    <a:pt x="26137" y="40885"/>
                  </a:lnTo>
                  <a:lnTo>
                    <a:pt x="22972" y="45504"/>
                  </a:lnTo>
                  <a:lnTo>
                    <a:pt x="19274" y="50171"/>
                  </a:lnTo>
                  <a:lnTo>
                    <a:pt x="15222" y="54870"/>
                  </a:lnTo>
                  <a:lnTo>
                    <a:pt x="12520" y="59591"/>
                  </a:lnTo>
                  <a:lnTo>
                    <a:pt x="10719" y="64325"/>
                  </a:lnTo>
                  <a:lnTo>
                    <a:pt x="9518" y="69068"/>
                  </a:lnTo>
                  <a:lnTo>
                    <a:pt x="8717" y="73818"/>
                  </a:lnTo>
                  <a:lnTo>
                    <a:pt x="8184" y="78572"/>
                  </a:lnTo>
                  <a:lnTo>
                    <a:pt x="7828" y="83329"/>
                  </a:lnTo>
                  <a:lnTo>
                    <a:pt x="6797" y="88088"/>
                  </a:lnTo>
                  <a:lnTo>
                    <a:pt x="5316" y="92848"/>
                  </a:lnTo>
                  <a:lnTo>
                    <a:pt x="3535" y="97609"/>
                  </a:lnTo>
                  <a:lnTo>
                    <a:pt x="2347" y="102371"/>
                  </a:lnTo>
                  <a:lnTo>
                    <a:pt x="1556" y="107132"/>
                  </a:lnTo>
                  <a:lnTo>
                    <a:pt x="1028" y="111894"/>
                  </a:lnTo>
                  <a:lnTo>
                    <a:pt x="676" y="116657"/>
                  </a:lnTo>
                  <a:lnTo>
                    <a:pt x="442" y="121419"/>
                  </a:lnTo>
                  <a:lnTo>
                    <a:pt x="112" y="133589"/>
                  </a:lnTo>
                  <a:lnTo>
                    <a:pt x="0" y="148605"/>
                  </a:lnTo>
                  <a:lnTo>
                    <a:pt x="785" y="153830"/>
                  </a:lnTo>
                  <a:lnTo>
                    <a:pt x="2101" y="159695"/>
                  </a:lnTo>
                  <a:lnTo>
                    <a:pt x="3773" y="165986"/>
                  </a:lnTo>
                  <a:lnTo>
                    <a:pt x="4887" y="171768"/>
                  </a:lnTo>
                  <a:lnTo>
                    <a:pt x="5630" y="177209"/>
                  </a:lnTo>
                  <a:lnTo>
                    <a:pt x="6126" y="182425"/>
                  </a:lnTo>
                  <a:lnTo>
                    <a:pt x="7250" y="186696"/>
                  </a:lnTo>
                  <a:lnTo>
                    <a:pt x="8793" y="190337"/>
                  </a:lnTo>
                  <a:lnTo>
                    <a:pt x="10615" y="193558"/>
                  </a:lnTo>
                  <a:lnTo>
                    <a:pt x="14757" y="201370"/>
                  </a:lnTo>
                  <a:lnTo>
                    <a:pt x="16972" y="205676"/>
                  </a:lnTo>
                  <a:lnTo>
                    <a:pt x="19243" y="209340"/>
                  </a:lnTo>
                  <a:lnTo>
                    <a:pt x="21551" y="212577"/>
                  </a:lnTo>
                  <a:lnTo>
                    <a:pt x="23883" y="215528"/>
                  </a:lnTo>
                  <a:lnTo>
                    <a:pt x="26232" y="218289"/>
                  </a:lnTo>
                  <a:lnTo>
                    <a:pt x="28591" y="220924"/>
                  </a:lnTo>
                  <a:lnTo>
                    <a:pt x="33329" y="225968"/>
                  </a:lnTo>
                  <a:lnTo>
                    <a:pt x="45219" y="238070"/>
                  </a:lnTo>
                  <a:lnTo>
                    <a:pt x="47599" y="239667"/>
                  </a:lnTo>
                  <a:lnTo>
                    <a:pt x="49980" y="240732"/>
                  </a:lnTo>
                  <a:lnTo>
                    <a:pt x="52361" y="241442"/>
                  </a:lnTo>
                  <a:lnTo>
                    <a:pt x="54742" y="242709"/>
                  </a:lnTo>
                  <a:lnTo>
                    <a:pt x="57123" y="244348"/>
                  </a:lnTo>
                  <a:lnTo>
                    <a:pt x="59504" y="246234"/>
                  </a:lnTo>
                  <a:lnTo>
                    <a:pt x="61885" y="247491"/>
                  </a:lnTo>
                  <a:lnTo>
                    <a:pt x="64266" y="248329"/>
                  </a:lnTo>
                  <a:lnTo>
                    <a:pt x="66648" y="248888"/>
                  </a:lnTo>
                  <a:lnTo>
                    <a:pt x="69029" y="249260"/>
                  </a:lnTo>
                  <a:lnTo>
                    <a:pt x="71410" y="249509"/>
                  </a:lnTo>
                  <a:lnTo>
                    <a:pt x="78554" y="2500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902"/>
            <p:cNvSpPr/>
            <p:nvPr/>
          </p:nvSpPr>
          <p:spPr>
            <a:xfrm>
              <a:off x="964406" y="3282275"/>
              <a:ext cx="142876" cy="132348"/>
            </a:xfrm>
            <a:custGeom>
              <a:avLst/>
              <a:gdLst/>
              <a:ahLst/>
              <a:cxnLst/>
              <a:rect l="0" t="0" r="0" b="0"/>
              <a:pathLst>
                <a:path w="142876" h="132348">
                  <a:moveTo>
                    <a:pt x="0" y="61000"/>
                  </a:moveTo>
                  <a:lnTo>
                    <a:pt x="0" y="44207"/>
                  </a:lnTo>
                  <a:lnTo>
                    <a:pt x="794" y="42661"/>
                  </a:lnTo>
                  <a:lnTo>
                    <a:pt x="2116" y="41630"/>
                  </a:lnTo>
                  <a:lnTo>
                    <a:pt x="6497" y="39691"/>
                  </a:lnTo>
                  <a:lnTo>
                    <a:pt x="13735" y="36183"/>
                  </a:lnTo>
                  <a:lnTo>
                    <a:pt x="17094" y="33343"/>
                  </a:lnTo>
                  <a:lnTo>
                    <a:pt x="20127" y="29862"/>
                  </a:lnTo>
                  <a:lnTo>
                    <a:pt x="22943" y="25954"/>
                  </a:lnTo>
                  <a:lnTo>
                    <a:pt x="25614" y="23348"/>
                  </a:lnTo>
                  <a:lnTo>
                    <a:pt x="28188" y="21611"/>
                  </a:lnTo>
                  <a:lnTo>
                    <a:pt x="30698" y="20453"/>
                  </a:lnTo>
                  <a:lnTo>
                    <a:pt x="50599" y="10671"/>
                  </a:lnTo>
                  <a:lnTo>
                    <a:pt x="55164" y="8397"/>
                  </a:lnTo>
                  <a:lnTo>
                    <a:pt x="59001" y="6881"/>
                  </a:lnTo>
                  <a:lnTo>
                    <a:pt x="62353" y="5871"/>
                  </a:lnTo>
                  <a:lnTo>
                    <a:pt x="65381" y="5197"/>
                  </a:lnTo>
                  <a:lnTo>
                    <a:pt x="68193" y="3954"/>
                  </a:lnTo>
                  <a:lnTo>
                    <a:pt x="70862" y="2332"/>
                  </a:lnTo>
                  <a:lnTo>
                    <a:pt x="73435" y="456"/>
                  </a:lnTo>
                  <a:lnTo>
                    <a:pt x="75944" y="0"/>
                  </a:lnTo>
                  <a:lnTo>
                    <a:pt x="78411" y="490"/>
                  </a:lnTo>
                  <a:lnTo>
                    <a:pt x="80849" y="1609"/>
                  </a:lnTo>
                  <a:lnTo>
                    <a:pt x="83268" y="2356"/>
                  </a:lnTo>
                  <a:lnTo>
                    <a:pt x="85674" y="2854"/>
                  </a:lnTo>
                  <a:lnTo>
                    <a:pt x="88072" y="3186"/>
                  </a:lnTo>
                  <a:lnTo>
                    <a:pt x="90465" y="4201"/>
                  </a:lnTo>
                  <a:lnTo>
                    <a:pt x="92854" y="5671"/>
                  </a:lnTo>
                  <a:lnTo>
                    <a:pt x="95240" y="7445"/>
                  </a:lnTo>
                  <a:lnTo>
                    <a:pt x="96831" y="9422"/>
                  </a:lnTo>
                  <a:lnTo>
                    <a:pt x="97891" y="11533"/>
                  </a:lnTo>
                  <a:lnTo>
                    <a:pt x="98598" y="13735"/>
                  </a:lnTo>
                  <a:lnTo>
                    <a:pt x="99070" y="15996"/>
                  </a:lnTo>
                  <a:lnTo>
                    <a:pt x="99384" y="18297"/>
                  </a:lnTo>
                  <a:lnTo>
                    <a:pt x="99593" y="20625"/>
                  </a:lnTo>
                  <a:lnTo>
                    <a:pt x="98939" y="23765"/>
                  </a:lnTo>
                  <a:lnTo>
                    <a:pt x="97709" y="27445"/>
                  </a:lnTo>
                  <a:lnTo>
                    <a:pt x="96096" y="31486"/>
                  </a:lnTo>
                  <a:lnTo>
                    <a:pt x="94226" y="35768"/>
                  </a:lnTo>
                  <a:lnTo>
                    <a:pt x="90032" y="44758"/>
                  </a:lnTo>
                  <a:lnTo>
                    <a:pt x="88596" y="48585"/>
                  </a:lnTo>
                  <a:lnTo>
                    <a:pt x="87639" y="51929"/>
                  </a:lnTo>
                  <a:lnTo>
                    <a:pt x="87001" y="54953"/>
                  </a:lnTo>
                  <a:lnTo>
                    <a:pt x="84988" y="58556"/>
                  </a:lnTo>
                  <a:lnTo>
                    <a:pt x="82059" y="62546"/>
                  </a:lnTo>
                  <a:lnTo>
                    <a:pt x="78518" y="66793"/>
                  </a:lnTo>
                  <a:lnTo>
                    <a:pt x="76158" y="70418"/>
                  </a:lnTo>
                  <a:lnTo>
                    <a:pt x="74584" y="73628"/>
                  </a:lnTo>
                  <a:lnTo>
                    <a:pt x="73535" y="76563"/>
                  </a:lnTo>
                  <a:lnTo>
                    <a:pt x="72836" y="80106"/>
                  </a:lnTo>
                  <a:lnTo>
                    <a:pt x="72370" y="84056"/>
                  </a:lnTo>
                  <a:lnTo>
                    <a:pt x="72059" y="88277"/>
                  </a:lnTo>
                  <a:lnTo>
                    <a:pt x="71058" y="91884"/>
                  </a:lnTo>
                  <a:lnTo>
                    <a:pt x="69597" y="95083"/>
                  </a:lnTo>
                  <a:lnTo>
                    <a:pt x="67829" y="98009"/>
                  </a:lnTo>
                  <a:lnTo>
                    <a:pt x="66651" y="100754"/>
                  </a:lnTo>
                  <a:lnTo>
                    <a:pt x="65865" y="103378"/>
                  </a:lnTo>
                  <a:lnTo>
                    <a:pt x="65341" y="105920"/>
                  </a:lnTo>
                  <a:lnTo>
                    <a:pt x="64992" y="108409"/>
                  </a:lnTo>
                  <a:lnTo>
                    <a:pt x="64759" y="110862"/>
                  </a:lnTo>
                  <a:lnTo>
                    <a:pt x="64386" y="116710"/>
                  </a:lnTo>
                  <a:lnTo>
                    <a:pt x="64334" y="119626"/>
                  </a:lnTo>
                  <a:lnTo>
                    <a:pt x="64321" y="121516"/>
                  </a:lnTo>
                  <a:lnTo>
                    <a:pt x="65105" y="122775"/>
                  </a:lnTo>
                  <a:lnTo>
                    <a:pt x="66422" y="123614"/>
                  </a:lnTo>
                  <a:lnTo>
                    <a:pt x="70447" y="124962"/>
                  </a:lnTo>
                  <a:lnTo>
                    <a:pt x="70777" y="125866"/>
                  </a:lnTo>
                  <a:lnTo>
                    <a:pt x="71144" y="128987"/>
                  </a:lnTo>
                  <a:lnTo>
                    <a:pt x="72035" y="130138"/>
                  </a:lnTo>
                  <a:lnTo>
                    <a:pt x="73423" y="130904"/>
                  </a:lnTo>
                  <a:lnTo>
                    <a:pt x="77083" y="131756"/>
                  </a:lnTo>
                  <a:lnTo>
                    <a:pt x="81355" y="132134"/>
                  </a:lnTo>
                  <a:lnTo>
                    <a:pt x="83605" y="132235"/>
                  </a:lnTo>
                  <a:lnTo>
                    <a:pt x="88222" y="132347"/>
                  </a:lnTo>
                  <a:lnTo>
                    <a:pt x="90565" y="131584"/>
                  </a:lnTo>
                  <a:lnTo>
                    <a:pt x="92920" y="130281"/>
                  </a:lnTo>
                  <a:lnTo>
                    <a:pt x="95284" y="128618"/>
                  </a:lnTo>
                  <a:lnTo>
                    <a:pt x="97654" y="127510"/>
                  </a:lnTo>
                  <a:lnTo>
                    <a:pt x="100028" y="126771"/>
                  </a:lnTo>
                  <a:lnTo>
                    <a:pt x="102404" y="126278"/>
                  </a:lnTo>
                  <a:lnTo>
                    <a:pt x="104782" y="125156"/>
                  </a:lnTo>
                  <a:lnTo>
                    <a:pt x="107161" y="123615"/>
                  </a:lnTo>
                  <a:lnTo>
                    <a:pt x="109540" y="121793"/>
                  </a:lnTo>
                  <a:lnTo>
                    <a:pt x="111921" y="120578"/>
                  </a:lnTo>
                  <a:lnTo>
                    <a:pt x="114301" y="119769"/>
                  </a:lnTo>
                  <a:lnTo>
                    <a:pt x="116682" y="119229"/>
                  </a:lnTo>
                  <a:lnTo>
                    <a:pt x="119857" y="117282"/>
                  </a:lnTo>
                  <a:lnTo>
                    <a:pt x="123561" y="114396"/>
                  </a:lnTo>
                  <a:lnTo>
                    <a:pt x="127617" y="110884"/>
                  </a:lnTo>
                  <a:lnTo>
                    <a:pt x="131116" y="107750"/>
                  </a:lnTo>
                  <a:lnTo>
                    <a:pt x="142875" y="96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903"/>
            <p:cNvSpPr/>
            <p:nvPr/>
          </p:nvSpPr>
          <p:spPr>
            <a:xfrm>
              <a:off x="1092993" y="3221831"/>
              <a:ext cx="149914" cy="235745"/>
            </a:xfrm>
            <a:custGeom>
              <a:avLst/>
              <a:gdLst/>
              <a:ahLst/>
              <a:cxnLst/>
              <a:rect l="0" t="0" r="0" b="0"/>
              <a:pathLst>
                <a:path w="149914" h="235745">
                  <a:moveTo>
                    <a:pt x="0" y="7144"/>
                  </a:moveTo>
                  <a:lnTo>
                    <a:pt x="0" y="26"/>
                  </a:lnTo>
                  <a:lnTo>
                    <a:pt x="37118" y="0"/>
                  </a:lnTo>
                  <a:lnTo>
                    <a:pt x="39827" y="794"/>
                  </a:lnTo>
                  <a:lnTo>
                    <a:pt x="42426" y="2116"/>
                  </a:lnTo>
                  <a:lnTo>
                    <a:pt x="44953" y="3792"/>
                  </a:lnTo>
                  <a:lnTo>
                    <a:pt x="48225" y="4909"/>
                  </a:lnTo>
                  <a:lnTo>
                    <a:pt x="51994" y="5654"/>
                  </a:lnTo>
                  <a:lnTo>
                    <a:pt x="56094" y="6151"/>
                  </a:lnTo>
                  <a:lnTo>
                    <a:pt x="60415" y="7275"/>
                  </a:lnTo>
                  <a:lnTo>
                    <a:pt x="64883" y="8819"/>
                  </a:lnTo>
                  <a:lnTo>
                    <a:pt x="69449" y="10642"/>
                  </a:lnTo>
                  <a:lnTo>
                    <a:pt x="74081" y="12651"/>
                  </a:lnTo>
                  <a:lnTo>
                    <a:pt x="83460" y="16999"/>
                  </a:lnTo>
                  <a:lnTo>
                    <a:pt x="87390" y="19270"/>
                  </a:lnTo>
                  <a:lnTo>
                    <a:pt x="90804" y="21578"/>
                  </a:lnTo>
                  <a:lnTo>
                    <a:pt x="93874" y="23910"/>
                  </a:lnTo>
                  <a:lnTo>
                    <a:pt x="97507" y="27053"/>
                  </a:lnTo>
                  <a:lnTo>
                    <a:pt x="101518" y="30735"/>
                  </a:lnTo>
                  <a:lnTo>
                    <a:pt x="112630" y="41386"/>
                  </a:lnTo>
                  <a:lnTo>
                    <a:pt x="115568" y="44259"/>
                  </a:lnTo>
                  <a:lnTo>
                    <a:pt x="118320" y="47762"/>
                  </a:lnTo>
                  <a:lnTo>
                    <a:pt x="120949" y="51685"/>
                  </a:lnTo>
                  <a:lnTo>
                    <a:pt x="123495" y="55888"/>
                  </a:lnTo>
                  <a:lnTo>
                    <a:pt x="126780" y="60277"/>
                  </a:lnTo>
                  <a:lnTo>
                    <a:pt x="130558" y="64791"/>
                  </a:lnTo>
                  <a:lnTo>
                    <a:pt x="134664" y="69388"/>
                  </a:lnTo>
                  <a:lnTo>
                    <a:pt x="137401" y="74834"/>
                  </a:lnTo>
                  <a:lnTo>
                    <a:pt x="139226" y="80845"/>
                  </a:lnTo>
                  <a:lnTo>
                    <a:pt x="140442" y="87234"/>
                  </a:lnTo>
                  <a:lnTo>
                    <a:pt x="142047" y="93081"/>
                  </a:lnTo>
                  <a:lnTo>
                    <a:pt x="143911" y="98567"/>
                  </a:lnTo>
                  <a:lnTo>
                    <a:pt x="145947" y="103811"/>
                  </a:lnTo>
                  <a:lnTo>
                    <a:pt x="147304" y="108895"/>
                  </a:lnTo>
                  <a:lnTo>
                    <a:pt x="148209" y="113871"/>
                  </a:lnTo>
                  <a:lnTo>
                    <a:pt x="148812" y="118777"/>
                  </a:lnTo>
                  <a:lnTo>
                    <a:pt x="149215" y="123634"/>
                  </a:lnTo>
                  <a:lnTo>
                    <a:pt x="149483" y="128461"/>
                  </a:lnTo>
                  <a:lnTo>
                    <a:pt x="149662" y="133265"/>
                  </a:lnTo>
                  <a:lnTo>
                    <a:pt x="149913" y="151404"/>
                  </a:lnTo>
                  <a:lnTo>
                    <a:pt x="149155" y="157292"/>
                  </a:lnTo>
                  <a:lnTo>
                    <a:pt x="147855" y="162806"/>
                  </a:lnTo>
                  <a:lnTo>
                    <a:pt x="146195" y="168068"/>
                  </a:lnTo>
                  <a:lnTo>
                    <a:pt x="145089" y="173164"/>
                  </a:lnTo>
                  <a:lnTo>
                    <a:pt x="144351" y="178149"/>
                  </a:lnTo>
                  <a:lnTo>
                    <a:pt x="143859" y="183060"/>
                  </a:lnTo>
                  <a:lnTo>
                    <a:pt x="142737" y="187127"/>
                  </a:lnTo>
                  <a:lnTo>
                    <a:pt x="139374" y="193764"/>
                  </a:lnTo>
                  <a:lnTo>
                    <a:pt x="138160" y="197438"/>
                  </a:lnTo>
                  <a:lnTo>
                    <a:pt x="137351" y="201475"/>
                  </a:lnTo>
                  <a:lnTo>
                    <a:pt x="136811" y="205755"/>
                  </a:lnTo>
                  <a:lnTo>
                    <a:pt x="134095" y="212625"/>
                  </a:lnTo>
                  <a:lnTo>
                    <a:pt x="131035" y="218325"/>
                  </a:lnTo>
                  <a:lnTo>
                    <a:pt x="129675" y="223504"/>
                  </a:lnTo>
                  <a:lnTo>
                    <a:pt x="126955" y="228452"/>
                  </a:lnTo>
                  <a:lnTo>
                    <a:pt x="121767" y="235317"/>
                  </a:lnTo>
                  <a:lnTo>
                    <a:pt x="117747" y="235617"/>
                  </a:lnTo>
                  <a:lnTo>
                    <a:pt x="114300" y="2357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904"/>
            <p:cNvSpPr/>
            <p:nvPr/>
          </p:nvSpPr>
          <p:spPr>
            <a:xfrm>
              <a:off x="1321593" y="3271837"/>
              <a:ext cx="192883" cy="21432"/>
            </a:xfrm>
            <a:custGeom>
              <a:avLst/>
              <a:gdLst/>
              <a:ahLst/>
              <a:cxnLst/>
              <a:rect l="0" t="0" r="0" b="0"/>
              <a:pathLst>
                <a:path w="192883" h="21432">
                  <a:moveTo>
                    <a:pt x="0" y="21431"/>
                  </a:moveTo>
                  <a:lnTo>
                    <a:pt x="30699" y="21431"/>
                  </a:lnTo>
                  <a:lnTo>
                    <a:pt x="33960" y="20638"/>
                  </a:lnTo>
                  <a:lnTo>
                    <a:pt x="37721" y="19315"/>
                  </a:lnTo>
                  <a:lnTo>
                    <a:pt x="41816" y="17639"/>
                  </a:lnTo>
                  <a:lnTo>
                    <a:pt x="46134" y="16522"/>
                  </a:lnTo>
                  <a:lnTo>
                    <a:pt x="50600" y="15777"/>
                  </a:lnTo>
                  <a:lnTo>
                    <a:pt x="55165" y="15280"/>
                  </a:lnTo>
                  <a:lnTo>
                    <a:pt x="59795" y="14949"/>
                  </a:lnTo>
                  <a:lnTo>
                    <a:pt x="64470" y="14729"/>
                  </a:lnTo>
                  <a:lnTo>
                    <a:pt x="69174" y="14582"/>
                  </a:lnTo>
                  <a:lnTo>
                    <a:pt x="73897" y="13690"/>
                  </a:lnTo>
                  <a:lnTo>
                    <a:pt x="78634" y="12302"/>
                  </a:lnTo>
                  <a:lnTo>
                    <a:pt x="83379" y="10582"/>
                  </a:lnTo>
                  <a:lnTo>
                    <a:pt x="88130" y="9436"/>
                  </a:lnTo>
                  <a:lnTo>
                    <a:pt x="92885" y="8672"/>
                  </a:lnTo>
                  <a:lnTo>
                    <a:pt x="97642" y="8163"/>
                  </a:lnTo>
                  <a:lnTo>
                    <a:pt x="102401" y="7029"/>
                  </a:lnTo>
                  <a:lnTo>
                    <a:pt x="107161" y="5480"/>
                  </a:lnTo>
                  <a:lnTo>
                    <a:pt x="111922" y="3653"/>
                  </a:lnTo>
                  <a:lnTo>
                    <a:pt x="117477" y="2436"/>
                  </a:lnTo>
                  <a:lnTo>
                    <a:pt x="123562" y="1624"/>
                  </a:lnTo>
                  <a:lnTo>
                    <a:pt x="135085" y="722"/>
                  </a:lnTo>
                  <a:lnTo>
                    <a:pt x="142853" y="321"/>
                  </a:lnTo>
                  <a:lnTo>
                    <a:pt x="151067" y="143"/>
                  </a:lnTo>
                  <a:lnTo>
                    <a:pt x="19288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905"/>
            <p:cNvSpPr/>
            <p:nvPr/>
          </p:nvSpPr>
          <p:spPr>
            <a:xfrm>
              <a:off x="1353196" y="3328987"/>
              <a:ext cx="146992" cy="28576"/>
            </a:xfrm>
            <a:custGeom>
              <a:avLst/>
              <a:gdLst/>
              <a:ahLst/>
              <a:cxnLst/>
              <a:rect l="0" t="0" r="0" b="0"/>
              <a:pathLst>
                <a:path w="146992" h="28576">
                  <a:moveTo>
                    <a:pt x="4116" y="28575"/>
                  </a:moveTo>
                  <a:lnTo>
                    <a:pt x="0" y="28575"/>
                  </a:lnTo>
                  <a:lnTo>
                    <a:pt x="7701" y="28575"/>
                  </a:lnTo>
                  <a:lnTo>
                    <a:pt x="9681" y="27781"/>
                  </a:lnTo>
                  <a:lnTo>
                    <a:pt x="11795" y="26458"/>
                  </a:lnTo>
                  <a:lnTo>
                    <a:pt x="13998" y="24783"/>
                  </a:lnTo>
                  <a:lnTo>
                    <a:pt x="16260" y="23666"/>
                  </a:lnTo>
                  <a:lnTo>
                    <a:pt x="18562" y="22921"/>
                  </a:lnTo>
                  <a:lnTo>
                    <a:pt x="20891" y="22424"/>
                  </a:lnTo>
                  <a:lnTo>
                    <a:pt x="23236" y="22093"/>
                  </a:lnTo>
                  <a:lnTo>
                    <a:pt x="25594" y="21873"/>
                  </a:lnTo>
                  <a:lnTo>
                    <a:pt x="27960" y="21725"/>
                  </a:lnTo>
                  <a:lnTo>
                    <a:pt x="30331" y="20834"/>
                  </a:lnTo>
                  <a:lnTo>
                    <a:pt x="32705" y="19445"/>
                  </a:lnTo>
                  <a:lnTo>
                    <a:pt x="35082" y="17726"/>
                  </a:lnTo>
                  <a:lnTo>
                    <a:pt x="38253" y="16580"/>
                  </a:lnTo>
                  <a:lnTo>
                    <a:pt x="41956" y="15816"/>
                  </a:lnTo>
                  <a:lnTo>
                    <a:pt x="46011" y="15306"/>
                  </a:lnTo>
                  <a:lnTo>
                    <a:pt x="50302" y="14967"/>
                  </a:lnTo>
                  <a:lnTo>
                    <a:pt x="54751" y="14740"/>
                  </a:lnTo>
                  <a:lnTo>
                    <a:pt x="66479" y="14422"/>
                  </a:lnTo>
                  <a:lnTo>
                    <a:pt x="69504" y="14377"/>
                  </a:lnTo>
                  <a:lnTo>
                    <a:pt x="73902" y="13553"/>
                  </a:lnTo>
                  <a:lnTo>
                    <a:pt x="79215" y="12210"/>
                  </a:lnTo>
                  <a:lnTo>
                    <a:pt x="85138" y="10521"/>
                  </a:lnTo>
                  <a:lnTo>
                    <a:pt x="90675" y="9396"/>
                  </a:lnTo>
                  <a:lnTo>
                    <a:pt x="95953" y="8645"/>
                  </a:lnTo>
                  <a:lnTo>
                    <a:pt x="101059" y="8145"/>
                  </a:lnTo>
                  <a:lnTo>
                    <a:pt x="105258" y="7811"/>
                  </a:lnTo>
                  <a:lnTo>
                    <a:pt x="108850" y="7589"/>
                  </a:lnTo>
                  <a:lnTo>
                    <a:pt x="112039" y="7441"/>
                  </a:lnTo>
                  <a:lnTo>
                    <a:pt x="115752" y="6548"/>
                  </a:lnTo>
                  <a:lnTo>
                    <a:pt x="119815" y="5159"/>
                  </a:lnTo>
                  <a:lnTo>
                    <a:pt x="124111" y="3439"/>
                  </a:lnTo>
                  <a:lnTo>
                    <a:pt x="128563" y="2293"/>
                  </a:lnTo>
                  <a:lnTo>
                    <a:pt x="133118" y="1529"/>
                  </a:lnTo>
                  <a:lnTo>
                    <a:pt x="14699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906"/>
            <p:cNvSpPr/>
            <p:nvPr/>
          </p:nvSpPr>
          <p:spPr>
            <a:xfrm>
              <a:off x="1714511" y="3171853"/>
              <a:ext cx="178583" cy="278579"/>
            </a:xfrm>
            <a:custGeom>
              <a:avLst/>
              <a:gdLst/>
              <a:ahLst/>
              <a:cxnLst/>
              <a:rect l="0" t="0" r="0" b="0"/>
              <a:pathLst>
                <a:path w="178583" h="278579">
                  <a:moveTo>
                    <a:pt x="164295" y="35690"/>
                  </a:moveTo>
                  <a:lnTo>
                    <a:pt x="154352" y="35690"/>
                  </a:lnTo>
                  <a:lnTo>
                    <a:pt x="152904" y="34897"/>
                  </a:lnTo>
                  <a:lnTo>
                    <a:pt x="151938" y="33574"/>
                  </a:lnTo>
                  <a:lnTo>
                    <a:pt x="150389" y="29539"/>
                  </a:lnTo>
                  <a:lnTo>
                    <a:pt x="149468" y="29209"/>
                  </a:lnTo>
                  <a:lnTo>
                    <a:pt x="146328" y="28841"/>
                  </a:lnTo>
                  <a:lnTo>
                    <a:pt x="145173" y="27949"/>
                  </a:lnTo>
                  <a:lnTo>
                    <a:pt x="144403" y="26561"/>
                  </a:lnTo>
                  <a:lnTo>
                    <a:pt x="143548" y="22901"/>
                  </a:lnTo>
                  <a:lnTo>
                    <a:pt x="142954" y="15554"/>
                  </a:lnTo>
                  <a:lnTo>
                    <a:pt x="139098" y="10850"/>
                  </a:lnTo>
                  <a:lnTo>
                    <a:pt x="137178" y="9605"/>
                  </a:lnTo>
                  <a:lnTo>
                    <a:pt x="132928" y="8222"/>
                  </a:lnTo>
                  <a:lnTo>
                    <a:pt x="128394" y="5490"/>
                  </a:lnTo>
                  <a:lnTo>
                    <a:pt x="126073" y="3651"/>
                  </a:lnTo>
                  <a:lnTo>
                    <a:pt x="123732" y="2424"/>
                  </a:lnTo>
                  <a:lnTo>
                    <a:pt x="119015" y="1062"/>
                  </a:lnTo>
                  <a:lnTo>
                    <a:pt x="115852" y="698"/>
                  </a:lnTo>
                  <a:lnTo>
                    <a:pt x="112156" y="456"/>
                  </a:lnTo>
                  <a:lnTo>
                    <a:pt x="104609" y="187"/>
                  </a:lnTo>
                  <a:lnTo>
                    <a:pt x="95105" y="35"/>
                  </a:lnTo>
                  <a:lnTo>
                    <a:pt x="86977" y="0"/>
                  </a:lnTo>
                  <a:lnTo>
                    <a:pt x="83381" y="784"/>
                  </a:lnTo>
                  <a:lnTo>
                    <a:pt x="80190" y="2101"/>
                  </a:lnTo>
                  <a:lnTo>
                    <a:pt x="77268" y="3772"/>
                  </a:lnTo>
                  <a:lnTo>
                    <a:pt x="69789" y="7746"/>
                  </a:lnTo>
                  <a:lnTo>
                    <a:pt x="52053" y="16765"/>
                  </a:lnTo>
                  <a:lnTo>
                    <a:pt x="48192" y="19104"/>
                  </a:lnTo>
                  <a:lnTo>
                    <a:pt x="44824" y="21458"/>
                  </a:lnTo>
                  <a:lnTo>
                    <a:pt x="41785" y="23821"/>
                  </a:lnTo>
                  <a:lnTo>
                    <a:pt x="36292" y="30680"/>
                  </a:lnTo>
                  <a:lnTo>
                    <a:pt x="33716" y="34731"/>
                  </a:lnTo>
                  <a:lnTo>
                    <a:pt x="30411" y="38226"/>
                  </a:lnTo>
                  <a:lnTo>
                    <a:pt x="26620" y="41349"/>
                  </a:lnTo>
                  <a:lnTo>
                    <a:pt x="22505" y="44226"/>
                  </a:lnTo>
                  <a:lnTo>
                    <a:pt x="18968" y="46937"/>
                  </a:lnTo>
                  <a:lnTo>
                    <a:pt x="15817" y="49538"/>
                  </a:lnTo>
                  <a:lnTo>
                    <a:pt x="12922" y="52066"/>
                  </a:lnTo>
                  <a:lnTo>
                    <a:pt x="7589" y="59108"/>
                  </a:lnTo>
                  <a:lnTo>
                    <a:pt x="3366" y="66735"/>
                  </a:lnTo>
                  <a:lnTo>
                    <a:pt x="1490" y="72772"/>
                  </a:lnTo>
                  <a:lnTo>
                    <a:pt x="656" y="80217"/>
                  </a:lnTo>
                  <a:lnTo>
                    <a:pt x="285" y="88023"/>
                  </a:lnTo>
                  <a:lnTo>
                    <a:pt x="120" y="94139"/>
                  </a:lnTo>
                  <a:lnTo>
                    <a:pt x="0" y="109414"/>
                  </a:lnTo>
                  <a:lnTo>
                    <a:pt x="790" y="111827"/>
                  </a:lnTo>
                  <a:lnTo>
                    <a:pt x="3784" y="116625"/>
                  </a:lnTo>
                  <a:lnTo>
                    <a:pt x="5694" y="118221"/>
                  </a:lnTo>
                  <a:lnTo>
                    <a:pt x="7761" y="119286"/>
                  </a:lnTo>
                  <a:lnTo>
                    <a:pt x="9933" y="119996"/>
                  </a:lnTo>
                  <a:lnTo>
                    <a:pt x="14462" y="122901"/>
                  </a:lnTo>
                  <a:lnTo>
                    <a:pt x="16781" y="124787"/>
                  </a:lnTo>
                  <a:lnTo>
                    <a:pt x="19121" y="126044"/>
                  </a:lnTo>
                  <a:lnTo>
                    <a:pt x="23838" y="127442"/>
                  </a:lnTo>
                  <a:lnTo>
                    <a:pt x="28580" y="128063"/>
                  </a:lnTo>
                  <a:lnTo>
                    <a:pt x="33333" y="128338"/>
                  </a:lnTo>
                  <a:lnTo>
                    <a:pt x="38092" y="128461"/>
                  </a:lnTo>
                  <a:lnTo>
                    <a:pt x="58527" y="128550"/>
                  </a:lnTo>
                  <a:lnTo>
                    <a:pt x="61239" y="127759"/>
                  </a:lnTo>
                  <a:lnTo>
                    <a:pt x="66369" y="124764"/>
                  </a:lnTo>
                  <a:lnTo>
                    <a:pt x="71295" y="120787"/>
                  </a:lnTo>
                  <a:lnTo>
                    <a:pt x="73720" y="118615"/>
                  </a:lnTo>
                  <a:lnTo>
                    <a:pt x="76924" y="116374"/>
                  </a:lnTo>
                  <a:lnTo>
                    <a:pt x="80648" y="114085"/>
                  </a:lnTo>
                  <a:lnTo>
                    <a:pt x="84718" y="111766"/>
                  </a:lnTo>
                  <a:lnTo>
                    <a:pt x="87431" y="109426"/>
                  </a:lnTo>
                  <a:lnTo>
                    <a:pt x="89240" y="107073"/>
                  </a:lnTo>
                  <a:lnTo>
                    <a:pt x="90446" y="104710"/>
                  </a:lnTo>
                  <a:lnTo>
                    <a:pt x="96019" y="99968"/>
                  </a:lnTo>
                  <a:lnTo>
                    <a:pt x="99727" y="97592"/>
                  </a:lnTo>
                  <a:lnTo>
                    <a:pt x="102200" y="94421"/>
                  </a:lnTo>
                  <a:lnTo>
                    <a:pt x="103848" y="90719"/>
                  </a:lnTo>
                  <a:lnTo>
                    <a:pt x="106473" y="83166"/>
                  </a:lnTo>
                  <a:lnTo>
                    <a:pt x="110286" y="77163"/>
                  </a:lnTo>
                  <a:lnTo>
                    <a:pt x="114626" y="71850"/>
                  </a:lnTo>
                  <a:lnTo>
                    <a:pt x="116895" y="69322"/>
                  </a:lnTo>
                  <a:lnTo>
                    <a:pt x="118407" y="66843"/>
                  </a:lnTo>
                  <a:lnTo>
                    <a:pt x="121330" y="59561"/>
                  </a:lnTo>
                  <a:lnTo>
                    <a:pt x="124826" y="54766"/>
                  </a:lnTo>
                  <a:lnTo>
                    <a:pt x="125283" y="53170"/>
                  </a:lnTo>
                  <a:lnTo>
                    <a:pt x="124793" y="52106"/>
                  </a:lnTo>
                  <a:lnTo>
                    <a:pt x="123672" y="51397"/>
                  </a:lnTo>
                  <a:lnTo>
                    <a:pt x="122926" y="50130"/>
                  </a:lnTo>
                  <a:lnTo>
                    <a:pt x="121490" y="43165"/>
                  </a:lnTo>
                  <a:lnTo>
                    <a:pt x="121449" y="46724"/>
                  </a:lnTo>
                  <a:lnTo>
                    <a:pt x="122238" y="47809"/>
                  </a:lnTo>
                  <a:lnTo>
                    <a:pt x="123557" y="48532"/>
                  </a:lnTo>
                  <a:lnTo>
                    <a:pt x="125230" y="49014"/>
                  </a:lnTo>
                  <a:lnTo>
                    <a:pt x="126345" y="50129"/>
                  </a:lnTo>
                  <a:lnTo>
                    <a:pt x="127089" y="51666"/>
                  </a:lnTo>
                  <a:lnTo>
                    <a:pt x="127915" y="55491"/>
                  </a:lnTo>
                  <a:lnTo>
                    <a:pt x="128282" y="59836"/>
                  </a:lnTo>
                  <a:lnTo>
                    <a:pt x="130562" y="66530"/>
                  </a:lnTo>
                  <a:lnTo>
                    <a:pt x="133427" y="74797"/>
                  </a:lnTo>
                  <a:lnTo>
                    <a:pt x="134192" y="79224"/>
                  </a:lnTo>
                  <a:lnTo>
                    <a:pt x="135041" y="87582"/>
                  </a:lnTo>
                  <a:lnTo>
                    <a:pt x="135418" y="93943"/>
                  </a:lnTo>
                  <a:lnTo>
                    <a:pt x="137702" y="101532"/>
                  </a:lnTo>
                  <a:lnTo>
                    <a:pt x="140570" y="110197"/>
                  </a:lnTo>
                  <a:lnTo>
                    <a:pt x="141334" y="114730"/>
                  </a:lnTo>
                  <a:lnTo>
                    <a:pt x="141844" y="119340"/>
                  </a:lnTo>
                  <a:lnTo>
                    <a:pt x="142184" y="124000"/>
                  </a:lnTo>
                  <a:lnTo>
                    <a:pt x="142410" y="128695"/>
                  </a:lnTo>
                  <a:lnTo>
                    <a:pt x="142662" y="138144"/>
                  </a:lnTo>
                  <a:lnTo>
                    <a:pt x="142837" y="161905"/>
                  </a:lnTo>
                  <a:lnTo>
                    <a:pt x="143640" y="166664"/>
                  </a:lnTo>
                  <a:lnTo>
                    <a:pt x="144968" y="171425"/>
                  </a:lnTo>
                  <a:lnTo>
                    <a:pt x="146648" y="176186"/>
                  </a:lnTo>
                  <a:lnTo>
                    <a:pt x="148562" y="180948"/>
                  </a:lnTo>
                  <a:lnTo>
                    <a:pt x="150631" y="185710"/>
                  </a:lnTo>
                  <a:lnTo>
                    <a:pt x="152804" y="190472"/>
                  </a:lnTo>
                  <a:lnTo>
                    <a:pt x="154253" y="195234"/>
                  </a:lnTo>
                  <a:lnTo>
                    <a:pt x="155219" y="199997"/>
                  </a:lnTo>
                  <a:lnTo>
                    <a:pt x="155863" y="204759"/>
                  </a:lnTo>
                  <a:lnTo>
                    <a:pt x="156579" y="212167"/>
                  </a:lnTo>
                  <a:lnTo>
                    <a:pt x="156769" y="215254"/>
                  </a:lnTo>
                  <a:lnTo>
                    <a:pt x="157690" y="218106"/>
                  </a:lnTo>
                  <a:lnTo>
                    <a:pt x="161985" y="226705"/>
                  </a:lnTo>
                  <a:lnTo>
                    <a:pt x="163268" y="234621"/>
                  </a:lnTo>
                  <a:lnTo>
                    <a:pt x="163838" y="241315"/>
                  </a:lnTo>
                  <a:lnTo>
                    <a:pt x="163991" y="244211"/>
                  </a:lnTo>
                  <a:lnTo>
                    <a:pt x="164886" y="246935"/>
                  </a:lnTo>
                  <a:lnTo>
                    <a:pt x="169144" y="254562"/>
                  </a:lnTo>
                  <a:lnTo>
                    <a:pt x="170419" y="259437"/>
                  </a:lnTo>
                  <a:lnTo>
                    <a:pt x="171552" y="261055"/>
                  </a:lnTo>
                  <a:lnTo>
                    <a:pt x="173102" y="262133"/>
                  </a:lnTo>
                  <a:lnTo>
                    <a:pt x="174929" y="262852"/>
                  </a:lnTo>
                  <a:lnTo>
                    <a:pt x="176147" y="264126"/>
                  </a:lnTo>
                  <a:lnTo>
                    <a:pt x="176959" y="265768"/>
                  </a:lnTo>
                  <a:lnTo>
                    <a:pt x="177861" y="269710"/>
                  </a:lnTo>
                  <a:lnTo>
                    <a:pt x="178540" y="277989"/>
                  </a:lnTo>
                  <a:lnTo>
                    <a:pt x="178582" y="2785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907"/>
            <p:cNvSpPr/>
            <p:nvPr/>
          </p:nvSpPr>
          <p:spPr>
            <a:xfrm>
              <a:off x="644052" y="3636264"/>
              <a:ext cx="160623" cy="370948"/>
            </a:xfrm>
            <a:custGeom>
              <a:avLst/>
              <a:gdLst/>
              <a:ahLst/>
              <a:cxnLst/>
              <a:rect l="0" t="0" r="0" b="0"/>
              <a:pathLst>
                <a:path w="160623" h="370948">
                  <a:moveTo>
                    <a:pt x="120329" y="42767"/>
                  </a:moveTo>
                  <a:lnTo>
                    <a:pt x="112744" y="42767"/>
                  </a:lnTo>
                  <a:lnTo>
                    <a:pt x="110510" y="41973"/>
                  </a:lnTo>
                  <a:lnTo>
                    <a:pt x="109020" y="40650"/>
                  </a:lnTo>
                  <a:lnTo>
                    <a:pt x="106630" y="36616"/>
                  </a:lnTo>
                  <a:lnTo>
                    <a:pt x="102423" y="32125"/>
                  </a:lnTo>
                  <a:lnTo>
                    <a:pt x="101248" y="30116"/>
                  </a:lnTo>
                  <a:lnTo>
                    <a:pt x="98800" y="23496"/>
                  </a:lnTo>
                  <a:lnTo>
                    <a:pt x="95415" y="18856"/>
                  </a:lnTo>
                  <a:lnTo>
                    <a:pt x="93401" y="17302"/>
                  </a:lnTo>
                  <a:lnTo>
                    <a:pt x="91264" y="16265"/>
                  </a:lnTo>
                  <a:lnTo>
                    <a:pt x="89046" y="15574"/>
                  </a:lnTo>
                  <a:lnTo>
                    <a:pt x="87567" y="14320"/>
                  </a:lnTo>
                  <a:lnTo>
                    <a:pt x="86582" y="12689"/>
                  </a:lnTo>
                  <a:lnTo>
                    <a:pt x="85924" y="10809"/>
                  </a:lnTo>
                  <a:lnTo>
                    <a:pt x="84693" y="9556"/>
                  </a:lnTo>
                  <a:lnTo>
                    <a:pt x="83077" y="8720"/>
                  </a:lnTo>
                  <a:lnTo>
                    <a:pt x="81207" y="8163"/>
                  </a:lnTo>
                  <a:lnTo>
                    <a:pt x="77012" y="5427"/>
                  </a:lnTo>
                  <a:lnTo>
                    <a:pt x="74782" y="3586"/>
                  </a:lnTo>
                  <a:lnTo>
                    <a:pt x="72502" y="2359"/>
                  </a:lnTo>
                  <a:lnTo>
                    <a:pt x="67852" y="995"/>
                  </a:lnTo>
                  <a:lnTo>
                    <a:pt x="63139" y="389"/>
                  </a:lnTo>
                  <a:lnTo>
                    <a:pt x="58399" y="120"/>
                  </a:lnTo>
                  <a:lnTo>
                    <a:pt x="53646" y="0"/>
                  </a:lnTo>
                  <a:lnTo>
                    <a:pt x="51267" y="762"/>
                  </a:lnTo>
                  <a:lnTo>
                    <a:pt x="46508" y="3725"/>
                  </a:lnTo>
                  <a:lnTo>
                    <a:pt x="41746" y="5571"/>
                  </a:lnTo>
                  <a:lnTo>
                    <a:pt x="39366" y="6064"/>
                  </a:lnTo>
                  <a:lnTo>
                    <a:pt x="34603" y="8727"/>
                  </a:lnTo>
                  <a:lnTo>
                    <a:pt x="32222" y="10549"/>
                  </a:lnTo>
                  <a:lnTo>
                    <a:pt x="30635" y="12557"/>
                  </a:lnTo>
                  <a:lnTo>
                    <a:pt x="29577" y="14689"/>
                  </a:lnTo>
                  <a:lnTo>
                    <a:pt x="25971" y="23600"/>
                  </a:lnTo>
                  <a:lnTo>
                    <a:pt x="22035" y="31867"/>
                  </a:lnTo>
                  <a:lnTo>
                    <a:pt x="10704" y="54806"/>
                  </a:lnTo>
                  <a:lnTo>
                    <a:pt x="8107" y="64257"/>
                  </a:lnTo>
                  <a:lnTo>
                    <a:pt x="6159" y="73749"/>
                  </a:lnTo>
                  <a:lnTo>
                    <a:pt x="2647" y="83260"/>
                  </a:lnTo>
                  <a:lnTo>
                    <a:pt x="557" y="92778"/>
                  </a:lnTo>
                  <a:lnTo>
                    <a:pt x="0" y="97539"/>
                  </a:lnTo>
                  <a:lnTo>
                    <a:pt x="422" y="101507"/>
                  </a:lnTo>
                  <a:lnTo>
                    <a:pt x="1497" y="104946"/>
                  </a:lnTo>
                  <a:lnTo>
                    <a:pt x="3008" y="108032"/>
                  </a:lnTo>
                  <a:lnTo>
                    <a:pt x="4686" y="115694"/>
                  </a:lnTo>
                  <a:lnTo>
                    <a:pt x="5134" y="119960"/>
                  </a:lnTo>
                  <a:lnTo>
                    <a:pt x="6226" y="122805"/>
                  </a:lnTo>
                  <a:lnTo>
                    <a:pt x="7748" y="124700"/>
                  </a:lnTo>
                  <a:lnTo>
                    <a:pt x="11555" y="127600"/>
                  </a:lnTo>
                  <a:lnTo>
                    <a:pt x="15893" y="131535"/>
                  </a:lnTo>
                  <a:lnTo>
                    <a:pt x="22798" y="138213"/>
                  </a:lnTo>
                  <a:lnTo>
                    <a:pt x="25146" y="139735"/>
                  </a:lnTo>
                  <a:lnTo>
                    <a:pt x="29871" y="141426"/>
                  </a:lnTo>
                  <a:lnTo>
                    <a:pt x="33201" y="142378"/>
                  </a:lnTo>
                  <a:lnTo>
                    <a:pt x="37981" y="142661"/>
                  </a:lnTo>
                  <a:lnTo>
                    <a:pt x="40030" y="141906"/>
                  </a:lnTo>
                  <a:lnTo>
                    <a:pt x="44424" y="138952"/>
                  </a:lnTo>
                  <a:lnTo>
                    <a:pt x="49022" y="134993"/>
                  </a:lnTo>
                  <a:lnTo>
                    <a:pt x="51360" y="132826"/>
                  </a:lnTo>
                  <a:lnTo>
                    <a:pt x="54506" y="130587"/>
                  </a:lnTo>
                  <a:lnTo>
                    <a:pt x="58191" y="128301"/>
                  </a:lnTo>
                  <a:lnTo>
                    <a:pt x="62235" y="125984"/>
                  </a:lnTo>
                  <a:lnTo>
                    <a:pt x="64931" y="123644"/>
                  </a:lnTo>
                  <a:lnTo>
                    <a:pt x="66728" y="121292"/>
                  </a:lnTo>
                  <a:lnTo>
                    <a:pt x="80055" y="94733"/>
                  </a:lnTo>
                  <a:lnTo>
                    <a:pt x="84702" y="87559"/>
                  </a:lnTo>
                  <a:lnTo>
                    <a:pt x="87053" y="84534"/>
                  </a:lnTo>
                  <a:lnTo>
                    <a:pt x="88620" y="80931"/>
                  </a:lnTo>
                  <a:lnTo>
                    <a:pt x="90361" y="72693"/>
                  </a:lnTo>
                  <a:lnTo>
                    <a:pt x="91341" y="62922"/>
                  </a:lnTo>
                  <a:lnTo>
                    <a:pt x="92272" y="60173"/>
                  </a:lnTo>
                  <a:lnTo>
                    <a:pt x="96582" y="52510"/>
                  </a:lnTo>
                  <a:lnTo>
                    <a:pt x="97868" y="47627"/>
                  </a:lnTo>
                  <a:lnTo>
                    <a:pt x="99005" y="46006"/>
                  </a:lnTo>
                  <a:lnTo>
                    <a:pt x="100557" y="44927"/>
                  </a:lnTo>
                  <a:lnTo>
                    <a:pt x="104958" y="43193"/>
                  </a:lnTo>
                  <a:lnTo>
                    <a:pt x="105319" y="42257"/>
                  </a:lnTo>
                  <a:lnTo>
                    <a:pt x="106033" y="35713"/>
                  </a:lnTo>
                  <a:lnTo>
                    <a:pt x="106039" y="39442"/>
                  </a:lnTo>
                  <a:lnTo>
                    <a:pt x="106833" y="40551"/>
                  </a:lnTo>
                  <a:lnTo>
                    <a:pt x="108157" y="41289"/>
                  </a:lnTo>
                  <a:lnTo>
                    <a:pt x="109833" y="41782"/>
                  </a:lnTo>
                  <a:lnTo>
                    <a:pt x="113812" y="44446"/>
                  </a:lnTo>
                  <a:lnTo>
                    <a:pt x="115984" y="46268"/>
                  </a:lnTo>
                  <a:lnTo>
                    <a:pt x="117432" y="48275"/>
                  </a:lnTo>
                  <a:lnTo>
                    <a:pt x="119041" y="52624"/>
                  </a:lnTo>
                  <a:lnTo>
                    <a:pt x="121058" y="54894"/>
                  </a:lnTo>
                  <a:lnTo>
                    <a:pt x="123990" y="57202"/>
                  </a:lnTo>
                  <a:lnTo>
                    <a:pt x="127532" y="59534"/>
                  </a:lnTo>
                  <a:lnTo>
                    <a:pt x="130687" y="62676"/>
                  </a:lnTo>
                  <a:lnTo>
                    <a:pt x="133584" y="66358"/>
                  </a:lnTo>
                  <a:lnTo>
                    <a:pt x="136310" y="70401"/>
                  </a:lnTo>
                  <a:lnTo>
                    <a:pt x="139338" y="79126"/>
                  </a:lnTo>
                  <a:lnTo>
                    <a:pt x="141477" y="89089"/>
                  </a:lnTo>
                  <a:lnTo>
                    <a:pt x="143159" y="95079"/>
                  </a:lnTo>
                  <a:lnTo>
                    <a:pt x="145074" y="101455"/>
                  </a:lnTo>
                  <a:lnTo>
                    <a:pt x="149318" y="112771"/>
                  </a:lnTo>
                  <a:lnTo>
                    <a:pt x="151561" y="118011"/>
                  </a:lnTo>
                  <a:lnTo>
                    <a:pt x="153057" y="123886"/>
                  </a:lnTo>
                  <a:lnTo>
                    <a:pt x="154054" y="130184"/>
                  </a:lnTo>
                  <a:lnTo>
                    <a:pt x="154718" y="136763"/>
                  </a:lnTo>
                  <a:lnTo>
                    <a:pt x="155161" y="144325"/>
                  </a:lnTo>
                  <a:lnTo>
                    <a:pt x="155654" y="161193"/>
                  </a:lnTo>
                  <a:lnTo>
                    <a:pt x="156579" y="169343"/>
                  </a:lnTo>
                  <a:lnTo>
                    <a:pt x="157989" y="177157"/>
                  </a:lnTo>
                  <a:lnTo>
                    <a:pt x="159723" y="184748"/>
                  </a:lnTo>
                  <a:lnTo>
                    <a:pt x="160085" y="192189"/>
                  </a:lnTo>
                  <a:lnTo>
                    <a:pt x="159533" y="199532"/>
                  </a:lnTo>
                  <a:lnTo>
                    <a:pt x="158371" y="206808"/>
                  </a:lnTo>
                  <a:lnTo>
                    <a:pt x="158390" y="214040"/>
                  </a:lnTo>
                  <a:lnTo>
                    <a:pt x="159197" y="221243"/>
                  </a:lnTo>
                  <a:lnTo>
                    <a:pt x="160528" y="228426"/>
                  </a:lnTo>
                  <a:lnTo>
                    <a:pt x="160622" y="236389"/>
                  </a:lnTo>
                  <a:lnTo>
                    <a:pt x="159891" y="244874"/>
                  </a:lnTo>
                  <a:lnTo>
                    <a:pt x="158610" y="253704"/>
                  </a:lnTo>
                  <a:lnTo>
                    <a:pt x="156962" y="261973"/>
                  </a:lnTo>
                  <a:lnTo>
                    <a:pt x="155070" y="269867"/>
                  </a:lnTo>
                  <a:lnTo>
                    <a:pt x="153014" y="277511"/>
                  </a:lnTo>
                  <a:lnTo>
                    <a:pt x="148614" y="292354"/>
                  </a:lnTo>
                  <a:lnTo>
                    <a:pt x="139321" y="321285"/>
                  </a:lnTo>
                  <a:lnTo>
                    <a:pt x="136166" y="327664"/>
                  </a:lnTo>
                  <a:lnTo>
                    <a:pt x="132474" y="333505"/>
                  </a:lnTo>
                  <a:lnTo>
                    <a:pt x="128426" y="338986"/>
                  </a:lnTo>
                  <a:lnTo>
                    <a:pt x="124933" y="343434"/>
                  </a:lnTo>
                  <a:lnTo>
                    <a:pt x="121811" y="347193"/>
                  </a:lnTo>
                  <a:lnTo>
                    <a:pt x="118936" y="350493"/>
                  </a:lnTo>
                  <a:lnTo>
                    <a:pt x="116225" y="353486"/>
                  </a:lnTo>
                  <a:lnTo>
                    <a:pt x="111097" y="358929"/>
                  </a:lnTo>
                  <a:lnTo>
                    <a:pt x="107824" y="361491"/>
                  </a:lnTo>
                  <a:lnTo>
                    <a:pt x="104055" y="363994"/>
                  </a:lnTo>
                  <a:lnTo>
                    <a:pt x="99954" y="366456"/>
                  </a:lnTo>
                  <a:lnTo>
                    <a:pt x="96427" y="368097"/>
                  </a:lnTo>
                  <a:lnTo>
                    <a:pt x="93282" y="369191"/>
                  </a:lnTo>
                  <a:lnTo>
                    <a:pt x="86323" y="370947"/>
                  </a:lnTo>
                  <a:lnTo>
                    <a:pt x="84958" y="370298"/>
                  </a:lnTo>
                  <a:lnTo>
                    <a:pt x="81325" y="367459"/>
                  </a:lnTo>
                  <a:lnTo>
                    <a:pt x="79245" y="366384"/>
                  </a:lnTo>
                  <a:lnTo>
                    <a:pt x="74817" y="365190"/>
                  </a:lnTo>
                  <a:lnTo>
                    <a:pt x="71654" y="364518"/>
                  </a:lnTo>
                  <a:lnTo>
                    <a:pt x="71210" y="363630"/>
                  </a:lnTo>
                  <a:lnTo>
                    <a:pt x="70717" y="360527"/>
                  </a:lnTo>
                  <a:lnTo>
                    <a:pt x="69792" y="358588"/>
                  </a:lnTo>
                  <a:lnTo>
                    <a:pt x="65491" y="352067"/>
                  </a:lnTo>
                  <a:lnTo>
                    <a:pt x="63179" y="34280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908"/>
            <p:cNvSpPr/>
            <p:nvPr/>
          </p:nvSpPr>
          <p:spPr>
            <a:xfrm>
              <a:off x="892979" y="3586162"/>
              <a:ext cx="85715" cy="213972"/>
            </a:xfrm>
            <a:custGeom>
              <a:avLst/>
              <a:gdLst/>
              <a:ahLst/>
              <a:cxnLst/>
              <a:rect l="0" t="0" r="0" b="0"/>
              <a:pathLst>
                <a:path w="85715" h="213972">
                  <a:moveTo>
                    <a:pt x="42852" y="0"/>
                  </a:moveTo>
                  <a:lnTo>
                    <a:pt x="39059" y="0"/>
                  </a:lnTo>
                  <a:lnTo>
                    <a:pt x="37942" y="794"/>
                  </a:lnTo>
                  <a:lnTo>
                    <a:pt x="37198" y="2117"/>
                  </a:lnTo>
                  <a:lnTo>
                    <a:pt x="36002" y="6151"/>
                  </a:lnTo>
                  <a:lnTo>
                    <a:pt x="33722" y="8819"/>
                  </a:lnTo>
                  <a:lnTo>
                    <a:pt x="32003" y="10642"/>
                  </a:lnTo>
                  <a:lnTo>
                    <a:pt x="30857" y="13445"/>
                  </a:lnTo>
                  <a:lnTo>
                    <a:pt x="30092" y="16901"/>
                  </a:lnTo>
                  <a:lnTo>
                    <a:pt x="29583" y="20792"/>
                  </a:lnTo>
                  <a:lnTo>
                    <a:pt x="28450" y="24974"/>
                  </a:lnTo>
                  <a:lnTo>
                    <a:pt x="26900" y="29349"/>
                  </a:lnTo>
                  <a:lnTo>
                    <a:pt x="25074" y="33854"/>
                  </a:lnTo>
                  <a:lnTo>
                    <a:pt x="23062" y="38444"/>
                  </a:lnTo>
                  <a:lnTo>
                    <a:pt x="18711" y="47778"/>
                  </a:lnTo>
                  <a:lnTo>
                    <a:pt x="16439" y="53284"/>
                  </a:lnTo>
                  <a:lnTo>
                    <a:pt x="14131" y="59335"/>
                  </a:lnTo>
                  <a:lnTo>
                    <a:pt x="11798" y="65751"/>
                  </a:lnTo>
                  <a:lnTo>
                    <a:pt x="9449" y="71615"/>
                  </a:lnTo>
                  <a:lnTo>
                    <a:pt x="7090" y="77112"/>
                  </a:lnTo>
                  <a:lnTo>
                    <a:pt x="4723" y="82364"/>
                  </a:lnTo>
                  <a:lnTo>
                    <a:pt x="3145" y="88247"/>
                  </a:lnTo>
                  <a:lnTo>
                    <a:pt x="2093" y="94550"/>
                  </a:lnTo>
                  <a:lnTo>
                    <a:pt x="1392" y="101133"/>
                  </a:lnTo>
                  <a:lnTo>
                    <a:pt x="924" y="107110"/>
                  </a:lnTo>
                  <a:lnTo>
                    <a:pt x="613" y="112681"/>
                  </a:lnTo>
                  <a:lnTo>
                    <a:pt x="266" y="123106"/>
                  </a:lnTo>
                  <a:lnTo>
                    <a:pt x="44" y="144850"/>
                  </a:lnTo>
                  <a:lnTo>
                    <a:pt x="0" y="164255"/>
                  </a:lnTo>
                  <a:lnTo>
                    <a:pt x="790" y="168241"/>
                  </a:lnTo>
                  <a:lnTo>
                    <a:pt x="2111" y="172486"/>
                  </a:lnTo>
                  <a:lnTo>
                    <a:pt x="3785" y="176903"/>
                  </a:lnTo>
                  <a:lnTo>
                    <a:pt x="4901" y="181435"/>
                  </a:lnTo>
                  <a:lnTo>
                    <a:pt x="5645" y="186044"/>
                  </a:lnTo>
                  <a:lnTo>
                    <a:pt x="6141" y="190705"/>
                  </a:lnTo>
                  <a:lnTo>
                    <a:pt x="7265" y="194605"/>
                  </a:lnTo>
                  <a:lnTo>
                    <a:pt x="8809" y="197999"/>
                  </a:lnTo>
                  <a:lnTo>
                    <a:pt x="10631" y="201056"/>
                  </a:lnTo>
                  <a:lnTo>
                    <a:pt x="12640" y="203093"/>
                  </a:lnTo>
                  <a:lnTo>
                    <a:pt x="14773" y="204452"/>
                  </a:lnTo>
                  <a:lnTo>
                    <a:pt x="16989" y="205358"/>
                  </a:lnTo>
                  <a:lnTo>
                    <a:pt x="19260" y="206755"/>
                  </a:lnTo>
                  <a:lnTo>
                    <a:pt x="21568" y="208480"/>
                  </a:lnTo>
                  <a:lnTo>
                    <a:pt x="23900" y="210424"/>
                  </a:lnTo>
                  <a:lnTo>
                    <a:pt x="26248" y="211720"/>
                  </a:lnTo>
                  <a:lnTo>
                    <a:pt x="28608" y="212585"/>
                  </a:lnTo>
                  <a:lnTo>
                    <a:pt x="30975" y="213161"/>
                  </a:lnTo>
                  <a:lnTo>
                    <a:pt x="33346" y="213544"/>
                  </a:lnTo>
                  <a:lnTo>
                    <a:pt x="35721" y="213801"/>
                  </a:lnTo>
                  <a:lnTo>
                    <a:pt x="38098" y="213971"/>
                  </a:lnTo>
                  <a:lnTo>
                    <a:pt x="41270" y="213291"/>
                  </a:lnTo>
                  <a:lnTo>
                    <a:pt x="44972" y="212044"/>
                  </a:lnTo>
                  <a:lnTo>
                    <a:pt x="49028" y="210419"/>
                  </a:lnTo>
                  <a:lnTo>
                    <a:pt x="53319" y="208542"/>
                  </a:lnTo>
                  <a:lnTo>
                    <a:pt x="62321" y="204339"/>
                  </a:lnTo>
                  <a:lnTo>
                    <a:pt x="66150" y="202902"/>
                  </a:lnTo>
                  <a:lnTo>
                    <a:pt x="69496" y="201943"/>
                  </a:lnTo>
                  <a:lnTo>
                    <a:pt x="72521" y="201303"/>
                  </a:lnTo>
                  <a:lnTo>
                    <a:pt x="75331" y="200084"/>
                  </a:lnTo>
                  <a:lnTo>
                    <a:pt x="77999" y="198477"/>
                  </a:lnTo>
                  <a:lnTo>
                    <a:pt x="85714" y="1928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909"/>
            <p:cNvSpPr/>
            <p:nvPr/>
          </p:nvSpPr>
          <p:spPr>
            <a:xfrm>
              <a:off x="980679" y="3643323"/>
              <a:ext cx="133747" cy="128577"/>
            </a:xfrm>
            <a:custGeom>
              <a:avLst/>
              <a:gdLst/>
              <a:ahLst/>
              <a:cxnLst/>
              <a:rect l="0" t="0" r="0" b="0"/>
              <a:pathLst>
                <a:path w="133747" h="128577">
                  <a:moveTo>
                    <a:pt x="12302" y="49995"/>
                  </a:moveTo>
                  <a:lnTo>
                    <a:pt x="4717" y="49995"/>
                  </a:lnTo>
                  <a:lnTo>
                    <a:pt x="2483" y="49202"/>
                  </a:lnTo>
                  <a:lnTo>
                    <a:pt x="993" y="47879"/>
                  </a:lnTo>
                  <a:lnTo>
                    <a:pt x="0" y="46203"/>
                  </a:lnTo>
                  <a:lnTo>
                    <a:pt x="132" y="45085"/>
                  </a:lnTo>
                  <a:lnTo>
                    <a:pt x="1014" y="44341"/>
                  </a:lnTo>
                  <a:lnTo>
                    <a:pt x="2395" y="43844"/>
                  </a:lnTo>
                  <a:lnTo>
                    <a:pt x="3316" y="42720"/>
                  </a:lnTo>
                  <a:lnTo>
                    <a:pt x="3930" y="41176"/>
                  </a:lnTo>
                  <a:lnTo>
                    <a:pt x="4339" y="39353"/>
                  </a:lnTo>
                  <a:lnTo>
                    <a:pt x="5406" y="37344"/>
                  </a:lnTo>
                  <a:lnTo>
                    <a:pt x="6911" y="35212"/>
                  </a:lnTo>
                  <a:lnTo>
                    <a:pt x="8708" y="32996"/>
                  </a:lnTo>
                  <a:lnTo>
                    <a:pt x="10700" y="30724"/>
                  </a:lnTo>
                  <a:lnTo>
                    <a:pt x="12821" y="28417"/>
                  </a:lnTo>
                  <a:lnTo>
                    <a:pt x="17295" y="23736"/>
                  </a:lnTo>
                  <a:lnTo>
                    <a:pt x="21929" y="19010"/>
                  </a:lnTo>
                  <a:lnTo>
                    <a:pt x="25070" y="16638"/>
                  </a:lnTo>
                  <a:lnTo>
                    <a:pt x="28752" y="14264"/>
                  </a:lnTo>
                  <a:lnTo>
                    <a:pt x="32793" y="11887"/>
                  </a:lnTo>
                  <a:lnTo>
                    <a:pt x="36281" y="9508"/>
                  </a:lnTo>
                  <a:lnTo>
                    <a:pt x="39401" y="7129"/>
                  </a:lnTo>
                  <a:lnTo>
                    <a:pt x="42274" y="4749"/>
                  </a:lnTo>
                  <a:lnTo>
                    <a:pt x="44983" y="3162"/>
                  </a:lnTo>
                  <a:lnTo>
                    <a:pt x="47583" y="2104"/>
                  </a:lnTo>
                  <a:lnTo>
                    <a:pt x="50110" y="1399"/>
                  </a:lnTo>
                  <a:lnTo>
                    <a:pt x="53382" y="929"/>
                  </a:lnTo>
                  <a:lnTo>
                    <a:pt x="57151" y="616"/>
                  </a:lnTo>
                  <a:lnTo>
                    <a:pt x="61251" y="407"/>
                  </a:lnTo>
                  <a:lnTo>
                    <a:pt x="70040" y="175"/>
                  </a:lnTo>
                  <a:lnTo>
                    <a:pt x="92881" y="0"/>
                  </a:lnTo>
                  <a:lnTo>
                    <a:pt x="94596" y="790"/>
                  </a:lnTo>
                  <a:lnTo>
                    <a:pt x="95740" y="2111"/>
                  </a:lnTo>
                  <a:lnTo>
                    <a:pt x="96502" y="3785"/>
                  </a:lnTo>
                  <a:lnTo>
                    <a:pt x="99466" y="7761"/>
                  </a:lnTo>
                  <a:lnTo>
                    <a:pt x="101367" y="9933"/>
                  </a:lnTo>
                  <a:lnTo>
                    <a:pt x="102635" y="12175"/>
                  </a:lnTo>
                  <a:lnTo>
                    <a:pt x="103480" y="14463"/>
                  </a:lnTo>
                  <a:lnTo>
                    <a:pt x="104044" y="16782"/>
                  </a:lnTo>
                  <a:lnTo>
                    <a:pt x="103625" y="19916"/>
                  </a:lnTo>
                  <a:lnTo>
                    <a:pt x="102553" y="23592"/>
                  </a:lnTo>
                  <a:lnTo>
                    <a:pt x="101044" y="27631"/>
                  </a:lnTo>
                  <a:lnTo>
                    <a:pt x="100038" y="31910"/>
                  </a:lnTo>
                  <a:lnTo>
                    <a:pt x="99368" y="36351"/>
                  </a:lnTo>
                  <a:lnTo>
                    <a:pt x="98921" y="40899"/>
                  </a:lnTo>
                  <a:lnTo>
                    <a:pt x="97829" y="44725"/>
                  </a:lnTo>
                  <a:lnTo>
                    <a:pt x="96307" y="48069"/>
                  </a:lnTo>
                  <a:lnTo>
                    <a:pt x="94499" y="51093"/>
                  </a:lnTo>
                  <a:lnTo>
                    <a:pt x="91706" y="54696"/>
                  </a:lnTo>
                  <a:lnTo>
                    <a:pt x="88257" y="58685"/>
                  </a:lnTo>
                  <a:lnTo>
                    <a:pt x="84370" y="62932"/>
                  </a:lnTo>
                  <a:lnTo>
                    <a:pt x="80985" y="67351"/>
                  </a:lnTo>
                  <a:lnTo>
                    <a:pt x="77934" y="71885"/>
                  </a:lnTo>
                  <a:lnTo>
                    <a:pt x="75107" y="76494"/>
                  </a:lnTo>
                  <a:lnTo>
                    <a:pt x="73222" y="80362"/>
                  </a:lnTo>
                  <a:lnTo>
                    <a:pt x="71965" y="83733"/>
                  </a:lnTo>
                  <a:lnTo>
                    <a:pt x="71127" y="86775"/>
                  </a:lnTo>
                  <a:lnTo>
                    <a:pt x="70569" y="89596"/>
                  </a:lnTo>
                  <a:lnTo>
                    <a:pt x="70196" y="92271"/>
                  </a:lnTo>
                  <a:lnTo>
                    <a:pt x="69948" y="94848"/>
                  </a:lnTo>
                  <a:lnTo>
                    <a:pt x="69783" y="97360"/>
                  </a:lnTo>
                  <a:lnTo>
                    <a:pt x="69672" y="99827"/>
                  </a:lnTo>
                  <a:lnTo>
                    <a:pt x="69550" y="104686"/>
                  </a:lnTo>
                  <a:lnTo>
                    <a:pt x="69453" y="124107"/>
                  </a:lnTo>
                  <a:lnTo>
                    <a:pt x="70246" y="125597"/>
                  </a:lnTo>
                  <a:lnTo>
                    <a:pt x="71569" y="126591"/>
                  </a:lnTo>
                  <a:lnTo>
                    <a:pt x="75603" y="128185"/>
                  </a:lnTo>
                  <a:lnTo>
                    <a:pt x="78271" y="128402"/>
                  </a:lnTo>
                  <a:lnTo>
                    <a:pt x="82103" y="128499"/>
                  </a:lnTo>
                  <a:lnTo>
                    <a:pt x="100711" y="128576"/>
                  </a:lnTo>
                  <a:lnTo>
                    <a:pt x="102991" y="127782"/>
                  </a:lnTo>
                  <a:lnTo>
                    <a:pt x="105305" y="126460"/>
                  </a:lnTo>
                  <a:lnTo>
                    <a:pt x="107642" y="124784"/>
                  </a:lnTo>
                  <a:lnTo>
                    <a:pt x="110787" y="123667"/>
                  </a:lnTo>
                  <a:lnTo>
                    <a:pt x="114471" y="122922"/>
                  </a:lnTo>
                  <a:lnTo>
                    <a:pt x="118514" y="122426"/>
                  </a:lnTo>
                  <a:lnTo>
                    <a:pt x="121210" y="121301"/>
                  </a:lnTo>
                  <a:lnTo>
                    <a:pt x="123007" y="119758"/>
                  </a:lnTo>
                  <a:lnTo>
                    <a:pt x="125798" y="115926"/>
                  </a:lnTo>
                  <a:lnTo>
                    <a:pt x="127653" y="113793"/>
                  </a:lnTo>
                  <a:lnTo>
                    <a:pt x="129684" y="111577"/>
                  </a:lnTo>
                  <a:lnTo>
                    <a:pt x="131038" y="109306"/>
                  </a:lnTo>
                  <a:lnTo>
                    <a:pt x="131940" y="106998"/>
                  </a:lnTo>
                  <a:lnTo>
                    <a:pt x="133746" y="1000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910"/>
            <p:cNvSpPr/>
            <p:nvPr/>
          </p:nvSpPr>
          <p:spPr>
            <a:xfrm>
              <a:off x="1135856" y="3557674"/>
              <a:ext cx="99896" cy="249945"/>
            </a:xfrm>
            <a:custGeom>
              <a:avLst/>
              <a:gdLst/>
              <a:ahLst/>
              <a:cxnLst/>
              <a:rect l="0" t="0" r="0" b="0"/>
              <a:pathLst>
                <a:path w="99896" h="249945">
                  <a:moveTo>
                    <a:pt x="0" y="7057"/>
                  </a:moveTo>
                  <a:lnTo>
                    <a:pt x="0" y="3265"/>
                  </a:lnTo>
                  <a:lnTo>
                    <a:pt x="794" y="2147"/>
                  </a:lnTo>
                  <a:lnTo>
                    <a:pt x="2116" y="1402"/>
                  </a:lnTo>
                  <a:lnTo>
                    <a:pt x="6150" y="207"/>
                  </a:lnTo>
                  <a:lnTo>
                    <a:pt x="8819" y="44"/>
                  </a:lnTo>
                  <a:lnTo>
                    <a:pt x="10642" y="0"/>
                  </a:lnTo>
                  <a:lnTo>
                    <a:pt x="13444" y="765"/>
                  </a:lnTo>
                  <a:lnTo>
                    <a:pt x="16900" y="2069"/>
                  </a:lnTo>
                  <a:lnTo>
                    <a:pt x="20792" y="3731"/>
                  </a:lnTo>
                  <a:lnTo>
                    <a:pt x="24180" y="4840"/>
                  </a:lnTo>
                  <a:lnTo>
                    <a:pt x="27232" y="5579"/>
                  </a:lnTo>
                  <a:lnTo>
                    <a:pt x="30061" y="6072"/>
                  </a:lnTo>
                  <a:lnTo>
                    <a:pt x="32741" y="6400"/>
                  </a:lnTo>
                  <a:lnTo>
                    <a:pt x="35321" y="6619"/>
                  </a:lnTo>
                  <a:lnTo>
                    <a:pt x="37835" y="6765"/>
                  </a:lnTo>
                  <a:lnTo>
                    <a:pt x="40304" y="7656"/>
                  </a:lnTo>
                  <a:lnTo>
                    <a:pt x="42744" y="9044"/>
                  </a:lnTo>
                  <a:lnTo>
                    <a:pt x="45165" y="10763"/>
                  </a:lnTo>
                  <a:lnTo>
                    <a:pt x="48366" y="12702"/>
                  </a:lnTo>
                  <a:lnTo>
                    <a:pt x="52088" y="14789"/>
                  </a:lnTo>
                  <a:lnTo>
                    <a:pt x="60456" y="19225"/>
                  </a:lnTo>
                  <a:lnTo>
                    <a:pt x="69467" y="23842"/>
                  </a:lnTo>
                  <a:lnTo>
                    <a:pt x="73299" y="26185"/>
                  </a:lnTo>
                  <a:lnTo>
                    <a:pt x="76647" y="28540"/>
                  </a:lnTo>
                  <a:lnTo>
                    <a:pt x="79673" y="30903"/>
                  </a:lnTo>
                  <a:lnTo>
                    <a:pt x="81690" y="34068"/>
                  </a:lnTo>
                  <a:lnTo>
                    <a:pt x="83932" y="41816"/>
                  </a:lnTo>
                  <a:lnTo>
                    <a:pt x="85323" y="46104"/>
                  </a:lnTo>
                  <a:lnTo>
                    <a:pt x="87044" y="50551"/>
                  </a:lnTo>
                  <a:lnTo>
                    <a:pt x="88986" y="55103"/>
                  </a:lnTo>
                  <a:lnTo>
                    <a:pt x="93260" y="64394"/>
                  </a:lnTo>
                  <a:lnTo>
                    <a:pt x="95510" y="69094"/>
                  </a:lnTo>
                  <a:lnTo>
                    <a:pt x="97011" y="74609"/>
                  </a:lnTo>
                  <a:lnTo>
                    <a:pt x="98012" y="80667"/>
                  </a:lnTo>
                  <a:lnTo>
                    <a:pt x="98678" y="87086"/>
                  </a:lnTo>
                  <a:lnTo>
                    <a:pt x="99123" y="92953"/>
                  </a:lnTo>
                  <a:lnTo>
                    <a:pt x="99419" y="98453"/>
                  </a:lnTo>
                  <a:lnTo>
                    <a:pt x="99617" y="103706"/>
                  </a:lnTo>
                  <a:lnTo>
                    <a:pt x="99895" y="122477"/>
                  </a:lnTo>
                  <a:lnTo>
                    <a:pt x="99140" y="128453"/>
                  </a:lnTo>
                  <a:lnTo>
                    <a:pt x="97844" y="134025"/>
                  </a:lnTo>
                  <a:lnTo>
                    <a:pt x="92226" y="151569"/>
                  </a:lnTo>
                  <a:lnTo>
                    <a:pt x="90059" y="158167"/>
                  </a:lnTo>
                  <a:lnTo>
                    <a:pt x="87820" y="164153"/>
                  </a:lnTo>
                  <a:lnTo>
                    <a:pt x="85534" y="169731"/>
                  </a:lnTo>
                  <a:lnTo>
                    <a:pt x="83217" y="175038"/>
                  </a:lnTo>
                  <a:lnTo>
                    <a:pt x="81671" y="180163"/>
                  </a:lnTo>
                  <a:lnTo>
                    <a:pt x="80641" y="185167"/>
                  </a:lnTo>
                  <a:lnTo>
                    <a:pt x="79954" y="190091"/>
                  </a:lnTo>
                  <a:lnTo>
                    <a:pt x="78703" y="194961"/>
                  </a:lnTo>
                  <a:lnTo>
                    <a:pt x="77075" y="199795"/>
                  </a:lnTo>
                  <a:lnTo>
                    <a:pt x="75196" y="204605"/>
                  </a:lnTo>
                  <a:lnTo>
                    <a:pt x="73149" y="208606"/>
                  </a:lnTo>
                  <a:lnTo>
                    <a:pt x="70991" y="212066"/>
                  </a:lnTo>
                  <a:lnTo>
                    <a:pt x="68758" y="215167"/>
                  </a:lnTo>
                  <a:lnTo>
                    <a:pt x="66278" y="220730"/>
                  </a:lnTo>
                  <a:lnTo>
                    <a:pt x="65616" y="223324"/>
                  </a:lnTo>
                  <a:lnTo>
                    <a:pt x="62765" y="228323"/>
                  </a:lnTo>
                  <a:lnTo>
                    <a:pt x="60893" y="230768"/>
                  </a:lnTo>
                  <a:lnTo>
                    <a:pt x="58814" y="235601"/>
                  </a:lnTo>
                  <a:lnTo>
                    <a:pt x="57478" y="241378"/>
                  </a:lnTo>
                  <a:lnTo>
                    <a:pt x="55179" y="244285"/>
                  </a:lnTo>
                  <a:lnTo>
                    <a:pt x="50006" y="2499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911"/>
            <p:cNvSpPr/>
            <p:nvPr/>
          </p:nvSpPr>
          <p:spPr>
            <a:xfrm>
              <a:off x="1350168" y="3624909"/>
              <a:ext cx="150020" cy="11260"/>
            </a:xfrm>
            <a:custGeom>
              <a:avLst/>
              <a:gdLst/>
              <a:ahLst/>
              <a:cxnLst/>
              <a:rect l="0" t="0" r="0" b="0"/>
              <a:pathLst>
                <a:path w="150020" h="11260">
                  <a:moveTo>
                    <a:pt x="0" y="11259"/>
                  </a:moveTo>
                  <a:lnTo>
                    <a:pt x="6151" y="11259"/>
                  </a:lnTo>
                  <a:lnTo>
                    <a:pt x="7276" y="10466"/>
                  </a:lnTo>
                  <a:lnTo>
                    <a:pt x="8819" y="9143"/>
                  </a:lnTo>
                  <a:lnTo>
                    <a:pt x="10642" y="7467"/>
                  </a:lnTo>
                  <a:lnTo>
                    <a:pt x="13445" y="6349"/>
                  </a:lnTo>
                  <a:lnTo>
                    <a:pt x="16901" y="5605"/>
                  </a:lnTo>
                  <a:lnTo>
                    <a:pt x="20792" y="5108"/>
                  </a:lnTo>
                  <a:lnTo>
                    <a:pt x="24974" y="4777"/>
                  </a:lnTo>
                  <a:lnTo>
                    <a:pt x="29350" y="4557"/>
                  </a:lnTo>
                  <a:lnTo>
                    <a:pt x="40976" y="4246"/>
                  </a:lnTo>
                  <a:lnTo>
                    <a:pt x="85421" y="4119"/>
                  </a:lnTo>
                  <a:lnTo>
                    <a:pt x="104715" y="4116"/>
                  </a:lnTo>
                  <a:lnTo>
                    <a:pt x="109498" y="3323"/>
                  </a:lnTo>
                  <a:lnTo>
                    <a:pt x="114274" y="1999"/>
                  </a:lnTo>
                  <a:lnTo>
                    <a:pt x="119045" y="323"/>
                  </a:lnTo>
                  <a:lnTo>
                    <a:pt x="123020" y="0"/>
                  </a:lnTo>
                  <a:lnTo>
                    <a:pt x="126463" y="578"/>
                  </a:lnTo>
                  <a:lnTo>
                    <a:pt x="129553" y="1757"/>
                  </a:lnTo>
                  <a:lnTo>
                    <a:pt x="133200" y="2543"/>
                  </a:lnTo>
                  <a:lnTo>
                    <a:pt x="137219" y="3068"/>
                  </a:lnTo>
                  <a:lnTo>
                    <a:pt x="150019" y="41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912"/>
            <p:cNvSpPr/>
            <p:nvPr/>
          </p:nvSpPr>
          <p:spPr>
            <a:xfrm>
              <a:off x="1371600" y="3679031"/>
              <a:ext cx="150019" cy="21345"/>
            </a:xfrm>
            <a:custGeom>
              <a:avLst/>
              <a:gdLst/>
              <a:ahLst/>
              <a:cxnLst/>
              <a:rect l="0" t="0" r="0" b="0"/>
              <a:pathLst>
                <a:path w="150019" h="21345">
                  <a:moveTo>
                    <a:pt x="0" y="14287"/>
                  </a:moveTo>
                  <a:lnTo>
                    <a:pt x="3792" y="18080"/>
                  </a:lnTo>
                  <a:lnTo>
                    <a:pt x="5703" y="19197"/>
                  </a:lnTo>
                  <a:lnTo>
                    <a:pt x="7770" y="19942"/>
                  </a:lnTo>
                  <a:lnTo>
                    <a:pt x="9943" y="20438"/>
                  </a:lnTo>
                  <a:lnTo>
                    <a:pt x="14473" y="20990"/>
                  </a:lnTo>
                  <a:lnTo>
                    <a:pt x="19132" y="21235"/>
                  </a:lnTo>
                  <a:lnTo>
                    <a:pt x="23849" y="21344"/>
                  </a:lnTo>
                  <a:lnTo>
                    <a:pt x="27012" y="20579"/>
                  </a:lnTo>
                  <a:lnTo>
                    <a:pt x="30708" y="19276"/>
                  </a:lnTo>
                  <a:lnTo>
                    <a:pt x="34759" y="17613"/>
                  </a:lnTo>
                  <a:lnTo>
                    <a:pt x="39048" y="16505"/>
                  </a:lnTo>
                  <a:lnTo>
                    <a:pt x="43494" y="15765"/>
                  </a:lnTo>
                  <a:lnTo>
                    <a:pt x="48046" y="15272"/>
                  </a:lnTo>
                  <a:lnTo>
                    <a:pt x="52668" y="14150"/>
                  </a:lnTo>
                  <a:lnTo>
                    <a:pt x="57337" y="12609"/>
                  </a:lnTo>
                  <a:lnTo>
                    <a:pt x="62037" y="10787"/>
                  </a:lnTo>
                  <a:lnTo>
                    <a:pt x="66758" y="9572"/>
                  </a:lnTo>
                  <a:lnTo>
                    <a:pt x="71493" y="8763"/>
                  </a:lnTo>
                  <a:lnTo>
                    <a:pt x="76237" y="8223"/>
                  </a:lnTo>
                  <a:lnTo>
                    <a:pt x="80987" y="7863"/>
                  </a:lnTo>
                  <a:lnTo>
                    <a:pt x="85741" y="7624"/>
                  </a:lnTo>
                  <a:lnTo>
                    <a:pt x="90498" y="7464"/>
                  </a:lnTo>
                  <a:lnTo>
                    <a:pt x="95257" y="6563"/>
                  </a:lnTo>
                  <a:lnTo>
                    <a:pt x="100017" y="5169"/>
                  </a:lnTo>
                  <a:lnTo>
                    <a:pt x="104778" y="3446"/>
                  </a:lnTo>
                  <a:lnTo>
                    <a:pt x="110333" y="2297"/>
                  </a:lnTo>
                  <a:lnTo>
                    <a:pt x="116418" y="1531"/>
                  </a:lnTo>
                  <a:lnTo>
                    <a:pt x="127941" y="680"/>
                  </a:lnTo>
                  <a:lnTo>
                    <a:pt x="135708" y="302"/>
                  </a:lnTo>
                  <a:lnTo>
                    <a:pt x="141806" y="135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913"/>
            <p:cNvSpPr/>
            <p:nvPr/>
          </p:nvSpPr>
          <p:spPr>
            <a:xfrm>
              <a:off x="1707356" y="3500446"/>
              <a:ext cx="142423" cy="220331"/>
            </a:xfrm>
            <a:custGeom>
              <a:avLst/>
              <a:gdLst/>
              <a:ahLst/>
              <a:cxnLst/>
              <a:rect l="0" t="0" r="0" b="0"/>
              <a:pathLst>
                <a:path w="142423" h="220331">
                  <a:moveTo>
                    <a:pt x="0" y="28566"/>
                  </a:moveTo>
                  <a:lnTo>
                    <a:pt x="0" y="21716"/>
                  </a:lnTo>
                  <a:lnTo>
                    <a:pt x="3792" y="17717"/>
                  </a:lnTo>
                  <a:lnTo>
                    <a:pt x="6497" y="16571"/>
                  </a:lnTo>
                  <a:lnTo>
                    <a:pt x="9887" y="15807"/>
                  </a:lnTo>
                  <a:lnTo>
                    <a:pt x="13735" y="15297"/>
                  </a:lnTo>
                  <a:lnTo>
                    <a:pt x="17094" y="14164"/>
                  </a:lnTo>
                  <a:lnTo>
                    <a:pt x="20127" y="12615"/>
                  </a:lnTo>
                  <a:lnTo>
                    <a:pt x="22943" y="10788"/>
                  </a:lnTo>
                  <a:lnTo>
                    <a:pt x="26408" y="9570"/>
                  </a:lnTo>
                  <a:lnTo>
                    <a:pt x="30305" y="8759"/>
                  </a:lnTo>
                  <a:lnTo>
                    <a:pt x="34491" y="8217"/>
                  </a:lnTo>
                  <a:lnTo>
                    <a:pt x="38869" y="7063"/>
                  </a:lnTo>
                  <a:lnTo>
                    <a:pt x="43375" y="5499"/>
                  </a:lnTo>
                  <a:lnTo>
                    <a:pt x="47967" y="3663"/>
                  </a:lnTo>
                  <a:lnTo>
                    <a:pt x="52615" y="2439"/>
                  </a:lnTo>
                  <a:lnTo>
                    <a:pt x="57302" y="1623"/>
                  </a:lnTo>
                  <a:lnTo>
                    <a:pt x="62014" y="1079"/>
                  </a:lnTo>
                  <a:lnTo>
                    <a:pt x="66742" y="717"/>
                  </a:lnTo>
                  <a:lnTo>
                    <a:pt x="71482" y="475"/>
                  </a:lnTo>
                  <a:lnTo>
                    <a:pt x="83621" y="134"/>
                  </a:lnTo>
                  <a:lnTo>
                    <a:pt x="105482" y="4"/>
                  </a:lnTo>
                  <a:lnTo>
                    <a:pt x="108421" y="0"/>
                  </a:lnTo>
                  <a:lnTo>
                    <a:pt x="110381" y="791"/>
                  </a:lnTo>
                  <a:lnTo>
                    <a:pt x="111687" y="2111"/>
                  </a:lnTo>
                  <a:lnTo>
                    <a:pt x="112558" y="3786"/>
                  </a:lnTo>
                  <a:lnTo>
                    <a:pt x="113526" y="7763"/>
                  </a:lnTo>
                  <a:lnTo>
                    <a:pt x="113784" y="9935"/>
                  </a:lnTo>
                  <a:lnTo>
                    <a:pt x="114749" y="12176"/>
                  </a:lnTo>
                  <a:lnTo>
                    <a:pt x="117939" y="16784"/>
                  </a:lnTo>
                  <a:lnTo>
                    <a:pt x="118313" y="19124"/>
                  </a:lnTo>
                  <a:lnTo>
                    <a:pt x="117769" y="21478"/>
                  </a:lnTo>
                  <a:lnTo>
                    <a:pt x="111193" y="34751"/>
                  </a:lnTo>
                  <a:lnTo>
                    <a:pt x="108260" y="39039"/>
                  </a:lnTo>
                  <a:lnTo>
                    <a:pt x="104717" y="43485"/>
                  </a:lnTo>
                  <a:lnTo>
                    <a:pt x="100767" y="48037"/>
                  </a:lnTo>
                  <a:lnTo>
                    <a:pt x="96547" y="53453"/>
                  </a:lnTo>
                  <a:lnTo>
                    <a:pt x="92146" y="59445"/>
                  </a:lnTo>
                  <a:lnTo>
                    <a:pt x="87624" y="65821"/>
                  </a:lnTo>
                  <a:lnTo>
                    <a:pt x="83816" y="70865"/>
                  </a:lnTo>
                  <a:lnTo>
                    <a:pt x="80484" y="75022"/>
                  </a:lnTo>
                  <a:lnTo>
                    <a:pt x="77468" y="78587"/>
                  </a:lnTo>
                  <a:lnTo>
                    <a:pt x="73870" y="82550"/>
                  </a:lnTo>
                  <a:lnTo>
                    <a:pt x="65639" y="91189"/>
                  </a:lnTo>
                  <a:lnTo>
                    <a:pt x="61222" y="94920"/>
                  </a:lnTo>
                  <a:lnTo>
                    <a:pt x="56690" y="98202"/>
                  </a:lnTo>
                  <a:lnTo>
                    <a:pt x="52081" y="101184"/>
                  </a:lnTo>
                  <a:lnTo>
                    <a:pt x="48214" y="103966"/>
                  </a:lnTo>
                  <a:lnTo>
                    <a:pt x="44843" y="106614"/>
                  </a:lnTo>
                  <a:lnTo>
                    <a:pt x="41801" y="109173"/>
                  </a:lnTo>
                  <a:lnTo>
                    <a:pt x="38980" y="111673"/>
                  </a:lnTo>
                  <a:lnTo>
                    <a:pt x="33729" y="116567"/>
                  </a:lnTo>
                  <a:lnTo>
                    <a:pt x="31217" y="118190"/>
                  </a:lnTo>
                  <a:lnTo>
                    <a:pt x="28749" y="119271"/>
                  </a:lnTo>
                  <a:lnTo>
                    <a:pt x="22876" y="121008"/>
                  </a:lnTo>
                  <a:lnTo>
                    <a:pt x="19957" y="121245"/>
                  </a:lnTo>
                  <a:lnTo>
                    <a:pt x="17601" y="121350"/>
                  </a:lnTo>
                  <a:lnTo>
                    <a:pt x="20770" y="121424"/>
                  </a:lnTo>
                  <a:lnTo>
                    <a:pt x="25027" y="117639"/>
                  </a:lnTo>
                  <a:lnTo>
                    <a:pt x="27004" y="116523"/>
                  </a:lnTo>
                  <a:lnTo>
                    <a:pt x="31316" y="115283"/>
                  </a:lnTo>
                  <a:lnTo>
                    <a:pt x="33577" y="114158"/>
                  </a:lnTo>
                  <a:lnTo>
                    <a:pt x="35879" y="112616"/>
                  </a:lnTo>
                  <a:lnTo>
                    <a:pt x="38206" y="110792"/>
                  </a:lnTo>
                  <a:lnTo>
                    <a:pt x="40552" y="109578"/>
                  </a:lnTo>
                  <a:lnTo>
                    <a:pt x="42910" y="108767"/>
                  </a:lnTo>
                  <a:lnTo>
                    <a:pt x="45275" y="108227"/>
                  </a:lnTo>
                  <a:lnTo>
                    <a:pt x="48440" y="107867"/>
                  </a:lnTo>
                  <a:lnTo>
                    <a:pt x="52137" y="107627"/>
                  </a:lnTo>
                  <a:lnTo>
                    <a:pt x="56189" y="107467"/>
                  </a:lnTo>
                  <a:lnTo>
                    <a:pt x="64925" y="107289"/>
                  </a:lnTo>
                  <a:lnTo>
                    <a:pt x="83468" y="107176"/>
                  </a:lnTo>
                  <a:lnTo>
                    <a:pt x="87395" y="107960"/>
                  </a:lnTo>
                  <a:lnTo>
                    <a:pt x="90807" y="109276"/>
                  </a:lnTo>
                  <a:lnTo>
                    <a:pt x="93876" y="110948"/>
                  </a:lnTo>
                  <a:lnTo>
                    <a:pt x="105779" y="117093"/>
                  </a:lnTo>
                  <a:lnTo>
                    <a:pt x="119360" y="123940"/>
                  </a:lnTo>
                  <a:lnTo>
                    <a:pt x="123229" y="126280"/>
                  </a:lnTo>
                  <a:lnTo>
                    <a:pt x="126603" y="128634"/>
                  </a:lnTo>
                  <a:lnTo>
                    <a:pt x="129646" y="130997"/>
                  </a:lnTo>
                  <a:lnTo>
                    <a:pt x="132468" y="133365"/>
                  </a:lnTo>
                  <a:lnTo>
                    <a:pt x="135143" y="135739"/>
                  </a:lnTo>
                  <a:lnTo>
                    <a:pt x="137720" y="138114"/>
                  </a:lnTo>
                  <a:lnTo>
                    <a:pt x="139439" y="140492"/>
                  </a:lnTo>
                  <a:lnTo>
                    <a:pt x="141347" y="145251"/>
                  </a:lnTo>
                  <a:lnTo>
                    <a:pt x="142196" y="152128"/>
                  </a:lnTo>
                  <a:lnTo>
                    <a:pt x="142422" y="156184"/>
                  </a:lnTo>
                  <a:lnTo>
                    <a:pt x="141779" y="159682"/>
                  </a:lnTo>
                  <a:lnTo>
                    <a:pt x="138948" y="165686"/>
                  </a:lnTo>
                  <a:lnTo>
                    <a:pt x="136289" y="169192"/>
                  </a:lnTo>
                  <a:lnTo>
                    <a:pt x="132928" y="173116"/>
                  </a:lnTo>
                  <a:lnTo>
                    <a:pt x="125754" y="180917"/>
                  </a:lnTo>
                  <a:lnTo>
                    <a:pt x="119920" y="187030"/>
                  </a:lnTo>
                  <a:lnTo>
                    <a:pt x="116459" y="189771"/>
                  </a:lnTo>
                  <a:lnTo>
                    <a:pt x="112564" y="192392"/>
                  </a:lnTo>
                  <a:lnTo>
                    <a:pt x="108380" y="194934"/>
                  </a:lnTo>
                  <a:lnTo>
                    <a:pt x="104797" y="197422"/>
                  </a:lnTo>
                  <a:lnTo>
                    <a:pt x="101615" y="199874"/>
                  </a:lnTo>
                  <a:lnTo>
                    <a:pt x="98699" y="202303"/>
                  </a:lnTo>
                  <a:lnTo>
                    <a:pt x="95168" y="204715"/>
                  </a:lnTo>
                  <a:lnTo>
                    <a:pt x="91227" y="207118"/>
                  </a:lnTo>
                  <a:lnTo>
                    <a:pt x="87011" y="209513"/>
                  </a:lnTo>
                  <a:lnTo>
                    <a:pt x="83407" y="211110"/>
                  </a:lnTo>
                  <a:lnTo>
                    <a:pt x="80211" y="212175"/>
                  </a:lnTo>
                  <a:lnTo>
                    <a:pt x="77287" y="212884"/>
                  </a:lnTo>
                  <a:lnTo>
                    <a:pt x="73749" y="214151"/>
                  </a:lnTo>
                  <a:lnTo>
                    <a:pt x="69804" y="215789"/>
                  </a:lnTo>
                  <a:lnTo>
                    <a:pt x="65586" y="217675"/>
                  </a:lnTo>
                  <a:lnTo>
                    <a:pt x="61980" y="218933"/>
                  </a:lnTo>
                  <a:lnTo>
                    <a:pt x="58782" y="219771"/>
                  </a:lnTo>
                  <a:lnTo>
                    <a:pt x="55857" y="220330"/>
                  </a:lnTo>
                  <a:lnTo>
                    <a:pt x="52319" y="219909"/>
                  </a:lnTo>
                  <a:lnTo>
                    <a:pt x="48373" y="218834"/>
                  </a:lnTo>
                  <a:lnTo>
                    <a:pt x="44155" y="217324"/>
                  </a:lnTo>
                  <a:lnTo>
                    <a:pt x="40549" y="216317"/>
                  </a:lnTo>
                  <a:lnTo>
                    <a:pt x="37351" y="215646"/>
                  </a:lnTo>
                  <a:lnTo>
                    <a:pt x="34426" y="215198"/>
                  </a:lnTo>
                  <a:lnTo>
                    <a:pt x="32475" y="214107"/>
                  </a:lnTo>
                  <a:lnTo>
                    <a:pt x="31175" y="212585"/>
                  </a:lnTo>
                  <a:lnTo>
                    <a:pt x="28575" y="20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Quotient of two functions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(f/g)(x)= [f(x)]/[g(x)]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3" name="SMARTPenAnnotation743"/>
          <p:cNvSpPr/>
          <p:nvPr/>
        </p:nvSpPr>
        <p:spPr>
          <a:xfrm>
            <a:off x="4572000" y="1960415"/>
            <a:ext cx="214313" cy="4117"/>
          </a:xfrm>
          <a:custGeom>
            <a:avLst/>
            <a:gdLst/>
            <a:ahLst/>
            <a:cxnLst/>
            <a:rect l="0" t="0" r="0" b="0"/>
            <a:pathLst>
              <a:path w="214313" h="4117">
                <a:moveTo>
                  <a:pt x="0" y="4116"/>
                </a:moveTo>
                <a:lnTo>
                  <a:pt x="47778" y="4116"/>
                </a:lnTo>
                <a:lnTo>
                  <a:pt x="52489" y="3322"/>
                </a:lnTo>
                <a:lnTo>
                  <a:pt x="57218" y="1999"/>
                </a:lnTo>
                <a:lnTo>
                  <a:pt x="61957" y="324"/>
                </a:lnTo>
                <a:lnTo>
                  <a:pt x="66705" y="0"/>
                </a:lnTo>
                <a:lnTo>
                  <a:pt x="71457" y="578"/>
                </a:lnTo>
                <a:lnTo>
                  <a:pt x="76213" y="1757"/>
                </a:lnTo>
                <a:lnTo>
                  <a:pt x="80971" y="2543"/>
                </a:lnTo>
                <a:lnTo>
                  <a:pt x="85731" y="3068"/>
                </a:lnTo>
                <a:lnTo>
                  <a:pt x="90491" y="3417"/>
                </a:lnTo>
                <a:lnTo>
                  <a:pt x="95252" y="3650"/>
                </a:lnTo>
                <a:lnTo>
                  <a:pt x="104776" y="3909"/>
                </a:lnTo>
                <a:lnTo>
                  <a:pt x="214312" y="41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4"/>
          <p:cNvSpPr/>
          <p:nvPr/>
        </p:nvSpPr>
        <p:spPr>
          <a:xfrm>
            <a:off x="4543425" y="2057400"/>
            <a:ext cx="150019" cy="14288"/>
          </a:xfrm>
          <a:custGeom>
            <a:avLst/>
            <a:gdLst/>
            <a:ahLst/>
            <a:cxnLst/>
            <a:rect l="0" t="0" r="0" b="0"/>
            <a:pathLst>
              <a:path w="150019" h="14288">
                <a:moveTo>
                  <a:pt x="0" y="0"/>
                </a:moveTo>
                <a:lnTo>
                  <a:pt x="6150" y="0"/>
                </a:lnTo>
                <a:lnTo>
                  <a:pt x="6481" y="793"/>
                </a:lnTo>
                <a:lnTo>
                  <a:pt x="6702" y="2116"/>
                </a:lnTo>
                <a:lnTo>
                  <a:pt x="6849" y="3792"/>
                </a:lnTo>
                <a:lnTo>
                  <a:pt x="7741" y="4909"/>
                </a:lnTo>
                <a:lnTo>
                  <a:pt x="9129" y="5654"/>
                </a:lnTo>
                <a:lnTo>
                  <a:pt x="10848" y="6150"/>
                </a:lnTo>
                <a:lnTo>
                  <a:pt x="12788" y="6481"/>
                </a:lnTo>
                <a:lnTo>
                  <a:pt x="17060" y="6849"/>
                </a:lnTo>
                <a:lnTo>
                  <a:pt x="19311" y="6153"/>
                </a:lnTo>
                <a:lnTo>
                  <a:pt x="21605" y="4896"/>
                </a:lnTo>
                <a:lnTo>
                  <a:pt x="23928" y="3264"/>
                </a:lnTo>
                <a:lnTo>
                  <a:pt x="27065" y="2176"/>
                </a:lnTo>
                <a:lnTo>
                  <a:pt x="30743" y="1450"/>
                </a:lnTo>
                <a:lnTo>
                  <a:pt x="34783" y="967"/>
                </a:lnTo>
                <a:lnTo>
                  <a:pt x="38269" y="644"/>
                </a:lnTo>
                <a:lnTo>
                  <a:pt x="41388" y="429"/>
                </a:lnTo>
                <a:lnTo>
                  <a:pt x="44261" y="286"/>
                </a:lnTo>
                <a:lnTo>
                  <a:pt x="51686" y="127"/>
                </a:lnTo>
                <a:lnTo>
                  <a:pt x="106090" y="0"/>
                </a:lnTo>
                <a:lnTo>
                  <a:pt x="109621" y="793"/>
                </a:lnTo>
                <a:lnTo>
                  <a:pt x="112768" y="2116"/>
                </a:lnTo>
                <a:lnTo>
                  <a:pt x="115659" y="3792"/>
                </a:lnTo>
                <a:lnTo>
                  <a:pt x="118381" y="4909"/>
                </a:lnTo>
                <a:lnTo>
                  <a:pt x="120989" y="5654"/>
                </a:lnTo>
                <a:lnTo>
                  <a:pt x="123522" y="6150"/>
                </a:lnTo>
                <a:lnTo>
                  <a:pt x="126004" y="6481"/>
                </a:lnTo>
                <a:lnTo>
                  <a:pt x="128453" y="6702"/>
                </a:lnTo>
                <a:lnTo>
                  <a:pt x="130879" y="6849"/>
                </a:lnTo>
                <a:lnTo>
                  <a:pt x="135691" y="7012"/>
                </a:lnTo>
                <a:lnTo>
                  <a:pt x="138085" y="7056"/>
                </a:lnTo>
                <a:lnTo>
                  <a:pt x="139682" y="7879"/>
                </a:lnTo>
                <a:lnTo>
                  <a:pt x="140746" y="9221"/>
                </a:lnTo>
                <a:lnTo>
                  <a:pt x="141456" y="10910"/>
                </a:lnTo>
                <a:lnTo>
                  <a:pt x="142722" y="12036"/>
                </a:lnTo>
                <a:lnTo>
                  <a:pt x="144360" y="12786"/>
                </a:lnTo>
                <a:lnTo>
                  <a:pt x="150018" y="142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5"/>
          <p:cNvSpPr/>
          <p:nvPr/>
        </p:nvSpPr>
        <p:spPr>
          <a:xfrm>
            <a:off x="5000625" y="1857375"/>
            <a:ext cx="257176" cy="214313"/>
          </a:xfrm>
          <a:custGeom>
            <a:avLst/>
            <a:gdLst/>
            <a:ahLst/>
            <a:cxnLst/>
            <a:rect l="0" t="0" r="0" b="0"/>
            <a:pathLst>
              <a:path w="257176" h="214313">
                <a:moveTo>
                  <a:pt x="0" y="0"/>
                </a:moveTo>
                <a:lnTo>
                  <a:pt x="0" y="10641"/>
                </a:lnTo>
                <a:lnTo>
                  <a:pt x="794" y="11857"/>
                </a:lnTo>
                <a:lnTo>
                  <a:pt x="2116" y="12667"/>
                </a:lnTo>
                <a:lnTo>
                  <a:pt x="3792" y="13207"/>
                </a:lnTo>
                <a:lnTo>
                  <a:pt x="4909" y="14361"/>
                </a:lnTo>
                <a:lnTo>
                  <a:pt x="5654" y="15924"/>
                </a:lnTo>
                <a:lnTo>
                  <a:pt x="6150" y="17759"/>
                </a:lnTo>
                <a:lnTo>
                  <a:pt x="8819" y="21916"/>
                </a:lnTo>
                <a:lnTo>
                  <a:pt x="10641" y="24135"/>
                </a:lnTo>
                <a:lnTo>
                  <a:pt x="11857" y="26409"/>
                </a:lnTo>
                <a:lnTo>
                  <a:pt x="13207" y="31051"/>
                </a:lnTo>
                <a:lnTo>
                  <a:pt x="15924" y="35761"/>
                </a:lnTo>
                <a:lnTo>
                  <a:pt x="17760" y="38128"/>
                </a:lnTo>
                <a:lnTo>
                  <a:pt x="24033" y="42875"/>
                </a:lnTo>
                <a:lnTo>
                  <a:pt x="31319" y="47630"/>
                </a:lnTo>
                <a:lnTo>
                  <a:pt x="37203" y="52390"/>
                </a:lnTo>
                <a:lnTo>
                  <a:pt x="42464" y="57151"/>
                </a:lnTo>
                <a:lnTo>
                  <a:pt x="48241" y="61913"/>
                </a:lnTo>
                <a:lnTo>
                  <a:pt x="56101" y="66675"/>
                </a:lnTo>
                <a:lnTo>
                  <a:pt x="59625" y="69850"/>
                </a:lnTo>
                <a:lnTo>
                  <a:pt x="62769" y="73554"/>
                </a:lnTo>
                <a:lnTo>
                  <a:pt x="65658" y="77611"/>
                </a:lnTo>
                <a:lnTo>
                  <a:pt x="73102" y="84235"/>
                </a:lnTo>
                <a:lnTo>
                  <a:pt x="80908" y="89825"/>
                </a:lnTo>
                <a:lnTo>
                  <a:pt x="87024" y="94955"/>
                </a:lnTo>
                <a:lnTo>
                  <a:pt x="90559" y="98228"/>
                </a:lnTo>
                <a:lnTo>
                  <a:pt x="98721" y="106098"/>
                </a:lnTo>
                <a:lnTo>
                  <a:pt x="103120" y="109626"/>
                </a:lnTo>
                <a:lnTo>
                  <a:pt x="107641" y="112771"/>
                </a:lnTo>
                <a:lnTo>
                  <a:pt x="112241" y="115662"/>
                </a:lnTo>
                <a:lnTo>
                  <a:pt x="116896" y="118383"/>
                </a:lnTo>
                <a:lnTo>
                  <a:pt x="121587" y="120990"/>
                </a:lnTo>
                <a:lnTo>
                  <a:pt x="126302" y="123523"/>
                </a:lnTo>
                <a:lnTo>
                  <a:pt x="131032" y="126798"/>
                </a:lnTo>
                <a:lnTo>
                  <a:pt x="135773" y="130570"/>
                </a:lnTo>
                <a:lnTo>
                  <a:pt x="140522" y="134671"/>
                </a:lnTo>
                <a:lnTo>
                  <a:pt x="145275" y="138199"/>
                </a:lnTo>
                <a:lnTo>
                  <a:pt x="150031" y="141345"/>
                </a:lnTo>
                <a:lnTo>
                  <a:pt x="154789" y="144236"/>
                </a:lnTo>
                <a:lnTo>
                  <a:pt x="159549" y="147751"/>
                </a:lnTo>
                <a:lnTo>
                  <a:pt x="164310" y="151682"/>
                </a:lnTo>
                <a:lnTo>
                  <a:pt x="173039" y="159489"/>
                </a:lnTo>
                <a:lnTo>
                  <a:pt x="179564" y="165605"/>
                </a:lnTo>
                <a:lnTo>
                  <a:pt x="187227" y="170968"/>
                </a:lnTo>
                <a:lnTo>
                  <a:pt x="195131" y="175998"/>
                </a:lnTo>
                <a:lnTo>
                  <a:pt x="201289" y="180880"/>
                </a:lnTo>
                <a:lnTo>
                  <a:pt x="206672" y="185695"/>
                </a:lnTo>
                <a:lnTo>
                  <a:pt x="209219" y="188090"/>
                </a:lnTo>
                <a:lnTo>
                  <a:pt x="212504" y="189687"/>
                </a:lnTo>
                <a:lnTo>
                  <a:pt x="220388" y="191461"/>
                </a:lnTo>
                <a:lnTo>
                  <a:pt x="227066" y="194367"/>
                </a:lnTo>
                <a:lnTo>
                  <a:pt x="232681" y="197510"/>
                </a:lnTo>
                <a:lnTo>
                  <a:pt x="240304" y="200073"/>
                </a:lnTo>
                <a:lnTo>
                  <a:pt x="247874" y="205532"/>
                </a:lnTo>
                <a:lnTo>
                  <a:pt x="248593" y="206077"/>
                </a:lnTo>
                <a:lnTo>
                  <a:pt x="251509" y="206683"/>
                </a:lnTo>
                <a:lnTo>
                  <a:pt x="253397" y="206845"/>
                </a:lnTo>
                <a:lnTo>
                  <a:pt x="254656" y="207747"/>
                </a:lnTo>
                <a:lnTo>
                  <a:pt x="255496" y="209141"/>
                </a:lnTo>
                <a:lnTo>
                  <a:pt x="257175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6"/>
          <p:cNvSpPr/>
          <p:nvPr/>
        </p:nvSpPr>
        <p:spPr>
          <a:xfrm>
            <a:off x="5057775" y="1893093"/>
            <a:ext cx="107157" cy="157164"/>
          </a:xfrm>
          <a:custGeom>
            <a:avLst/>
            <a:gdLst/>
            <a:ahLst/>
            <a:cxnLst/>
            <a:rect l="0" t="0" r="0" b="0"/>
            <a:pathLst>
              <a:path w="107157" h="157164">
                <a:moveTo>
                  <a:pt x="107156" y="0"/>
                </a:moveTo>
                <a:lnTo>
                  <a:pt x="100306" y="0"/>
                </a:lnTo>
                <a:lnTo>
                  <a:pt x="100099" y="3793"/>
                </a:lnTo>
                <a:lnTo>
                  <a:pt x="99276" y="4910"/>
                </a:lnTo>
                <a:lnTo>
                  <a:pt x="97934" y="5655"/>
                </a:lnTo>
                <a:lnTo>
                  <a:pt x="96246" y="6151"/>
                </a:lnTo>
                <a:lnTo>
                  <a:pt x="95120" y="7276"/>
                </a:lnTo>
                <a:lnTo>
                  <a:pt x="94369" y="8819"/>
                </a:lnTo>
                <a:lnTo>
                  <a:pt x="93869" y="10642"/>
                </a:lnTo>
                <a:lnTo>
                  <a:pt x="91197" y="14784"/>
                </a:lnTo>
                <a:lnTo>
                  <a:pt x="89372" y="17000"/>
                </a:lnTo>
                <a:lnTo>
                  <a:pt x="87363" y="20065"/>
                </a:lnTo>
                <a:lnTo>
                  <a:pt x="85229" y="23695"/>
                </a:lnTo>
                <a:lnTo>
                  <a:pt x="83013" y="27703"/>
                </a:lnTo>
                <a:lnTo>
                  <a:pt x="81536" y="31963"/>
                </a:lnTo>
                <a:lnTo>
                  <a:pt x="80551" y="36390"/>
                </a:lnTo>
                <a:lnTo>
                  <a:pt x="79894" y="40929"/>
                </a:lnTo>
                <a:lnTo>
                  <a:pt x="78663" y="44748"/>
                </a:lnTo>
                <a:lnTo>
                  <a:pt x="77048" y="48089"/>
                </a:lnTo>
                <a:lnTo>
                  <a:pt x="75177" y="51109"/>
                </a:lnTo>
                <a:lnTo>
                  <a:pt x="73137" y="54710"/>
                </a:lnTo>
                <a:lnTo>
                  <a:pt x="68753" y="62945"/>
                </a:lnTo>
                <a:lnTo>
                  <a:pt x="65679" y="67363"/>
                </a:lnTo>
                <a:lnTo>
                  <a:pt x="62042" y="71897"/>
                </a:lnTo>
                <a:lnTo>
                  <a:pt x="58030" y="76506"/>
                </a:lnTo>
                <a:lnTo>
                  <a:pt x="54562" y="81167"/>
                </a:lnTo>
                <a:lnTo>
                  <a:pt x="51456" y="85861"/>
                </a:lnTo>
                <a:lnTo>
                  <a:pt x="48591" y="90578"/>
                </a:lnTo>
                <a:lnTo>
                  <a:pt x="45887" y="94517"/>
                </a:lnTo>
                <a:lnTo>
                  <a:pt x="43291" y="97937"/>
                </a:lnTo>
                <a:lnTo>
                  <a:pt x="40768" y="101010"/>
                </a:lnTo>
                <a:lnTo>
                  <a:pt x="38291" y="104646"/>
                </a:lnTo>
                <a:lnTo>
                  <a:pt x="35845" y="108658"/>
                </a:lnTo>
                <a:lnTo>
                  <a:pt x="33422" y="112920"/>
                </a:lnTo>
                <a:lnTo>
                  <a:pt x="31012" y="116555"/>
                </a:lnTo>
                <a:lnTo>
                  <a:pt x="28612" y="119772"/>
                </a:lnTo>
                <a:lnTo>
                  <a:pt x="26219" y="122711"/>
                </a:lnTo>
                <a:lnTo>
                  <a:pt x="23829" y="125464"/>
                </a:lnTo>
                <a:lnTo>
                  <a:pt x="21442" y="128092"/>
                </a:lnTo>
                <a:lnTo>
                  <a:pt x="19057" y="130639"/>
                </a:lnTo>
                <a:lnTo>
                  <a:pt x="17467" y="133130"/>
                </a:lnTo>
                <a:lnTo>
                  <a:pt x="15700" y="138015"/>
                </a:lnTo>
                <a:lnTo>
                  <a:pt x="12798" y="142832"/>
                </a:lnTo>
                <a:lnTo>
                  <a:pt x="10914" y="145228"/>
                </a:lnTo>
                <a:lnTo>
                  <a:pt x="8863" y="147619"/>
                </a:lnTo>
                <a:lnTo>
                  <a:pt x="6703" y="150006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7"/>
          <p:cNvSpPr/>
          <p:nvPr/>
        </p:nvSpPr>
        <p:spPr>
          <a:xfrm>
            <a:off x="5230316" y="1735959"/>
            <a:ext cx="113085" cy="171423"/>
          </a:xfrm>
          <a:custGeom>
            <a:avLst/>
            <a:gdLst/>
            <a:ahLst/>
            <a:cxnLst/>
            <a:rect l="0" t="0" r="0" b="0"/>
            <a:pathLst>
              <a:path w="113085" h="171423">
                <a:moveTo>
                  <a:pt x="13196" y="21403"/>
                </a:moveTo>
                <a:lnTo>
                  <a:pt x="13196" y="17611"/>
                </a:lnTo>
                <a:lnTo>
                  <a:pt x="13990" y="16493"/>
                </a:lnTo>
                <a:lnTo>
                  <a:pt x="15313" y="15749"/>
                </a:lnTo>
                <a:lnTo>
                  <a:pt x="19347" y="14553"/>
                </a:lnTo>
                <a:lnTo>
                  <a:pt x="22015" y="12273"/>
                </a:lnTo>
                <a:lnTo>
                  <a:pt x="23838" y="10554"/>
                </a:lnTo>
                <a:lnTo>
                  <a:pt x="25847" y="9408"/>
                </a:lnTo>
                <a:lnTo>
                  <a:pt x="27980" y="8644"/>
                </a:lnTo>
                <a:lnTo>
                  <a:pt x="30196" y="8134"/>
                </a:lnTo>
                <a:lnTo>
                  <a:pt x="32467" y="7001"/>
                </a:lnTo>
                <a:lnTo>
                  <a:pt x="34775" y="5452"/>
                </a:lnTo>
                <a:lnTo>
                  <a:pt x="37107" y="3625"/>
                </a:lnTo>
                <a:lnTo>
                  <a:pt x="40249" y="2407"/>
                </a:lnTo>
                <a:lnTo>
                  <a:pt x="43931" y="1595"/>
                </a:lnTo>
                <a:lnTo>
                  <a:pt x="47974" y="1054"/>
                </a:lnTo>
                <a:lnTo>
                  <a:pt x="51462" y="693"/>
                </a:lnTo>
                <a:lnTo>
                  <a:pt x="54582" y="453"/>
                </a:lnTo>
                <a:lnTo>
                  <a:pt x="57455" y="292"/>
                </a:lnTo>
                <a:lnTo>
                  <a:pt x="64881" y="114"/>
                </a:lnTo>
                <a:lnTo>
                  <a:pt x="78792" y="0"/>
                </a:lnTo>
                <a:lnTo>
                  <a:pt x="81533" y="784"/>
                </a:lnTo>
                <a:lnTo>
                  <a:pt x="84154" y="2101"/>
                </a:lnTo>
                <a:lnTo>
                  <a:pt x="86695" y="3772"/>
                </a:lnTo>
                <a:lnTo>
                  <a:pt x="89183" y="4887"/>
                </a:lnTo>
                <a:lnTo>
                  <a:pt x="91635" y="5630"/>
                </a:lnTo>
                <a:lnTo>
                  <a:pt x="94064" y="6125"/>
                </a:lnTo>
                <a:lnTo>
                  <a:pt x="96477" y="7249"/>
                </a:lnTo>
                <a:lnTo>
                  <a:pt x="98879" y="8792"/>
                </a:lnTo>
                <a:lnTo>
                  <a:pt x="101274" y="10614"/>
                </a:lnTo>
                <a:lnTo>
                  <a:pt x="103665" y="12623"/>
                </a:lnTo>
                <a:lnTo>
                  <a:pt x="106052" y="14756"/>
                </a:lnTo>
                <a:lnTo>
                  <a:pt x="108437" y="16972"/>
                </a:lnTo>
                <a:lnTo>
                  <a:pt x="110028" y="20036"/>
                </a:lnTo>
                <a:lnTo>
                  <a:pt x="111088" y="23667"/>
                </a:lnTo>
                <a:lnTo>
                  <a:pt x="111795" y="27675"/>
                </a:lnTo>
                <a:lnTo>
                  <a:pt x="112266" y="31140"/>
                </a:lnTo>
                <a:lnTo>
                  <a:pt x="112580" y="34245"/>
                </a:lnTo>
                <a:lnTo>
                  <a:pt x="112790" y="37108"/>
                </a:lnTo>
                <a:lnTo>
                  <a:pt x="113022" y="42406"/>
                </a:lnTo>
                <a:lnTo>
                  <a:pt x="113084" y="44930"/>
                </a:lnTo>
                <a:lnTo>
                  <a:pt x="112332" y="48200"/>
                </a:lnTo>
                <a:lnTo>
                  <a:pt x="111037" y="51968"/>
                </a:lnTo>
                <a:lnTo>
                  <a:pt x="109379" y="56067"/>
                </a:lnTo>
                <a:lnTo>
                  <a:pt x="108275" y="59593"/>
                </a:lnTo>
                <a:lnTo>
                  <a:pt x="107538" y="62738"/>
                </a:lnTo>
                <a:lnTo>
                  <a:pt x="107047" y="65629"/>
                </a:lnTo>
                <a:lnTo>
                  <a:pt x="105926" y="69143"/>
                </a:lnTo>
                <a:lnTo>
                  <a:pt x="104385" y="73073"/>
                </a:lnTo>
                <a:lnTo>
                  <a:pt x="102563" y="77281"/>
                </a:lnTo>
                <a:lnTo>
                  <a:pt x="98423" y="86190"/>
                </a:lnTo>
                <a:lnTo>
                  <a:pt x="96208" y="90788"/>
                </a:lnTo>
                <a:lnTo>
                  <a:pt x="93937" y="94647"/>
                </a:lnTo>
                <a:lnTo>
                  <a:pt x="91630" y="98014"/>
                </a:lnTo>
                <a:lnTo>
                  <a:pt x="89298" y="101052"/>
                </a:lnTo>
                <a:lnTo>
                  <a:pt x="86156" y="103871"/>
                </a:lnTo>
                <a:lnTo>
                  <a:pt x="82474" y="106544"/>
                </a:lnTo>
                <a:lnTo>
                  <a:pt x="78431" y="109120"/>
                </a:lnTo>
                <a:lnTo>
                  <a:pt x="74942" y="112425"/>
                </a:lnTo>
                <a:lnTo>
                  <a:pt x="71823" y="116215"/>
                </a:lnTo>
                <a:lnTo>
                  <a:pt x="68950" y="120330"/>
                </a:lnTo>
                <a:lnTo>
                  <a:pt x="65446" y="123867"/>
                </a:lnTo>
                <a:lnTo>
                  <a:pt x="61523" y="127019"/>
                </a:lnTo>
                <a:lnTo>
                  <a:pt x="57320" y="129913"/>
                </a:lnTo>
                <a:lnTo>
                  <a:pt x="53725" y="132637"/>
                </a:lnTo>
                <a:lnTo>
                  <a:pt x="50534" y="135246"/>
                </a:lnTo>
                <a:lnTo>
                  <a:pt x="47613" y="137780"/>
                </a:lnTo>
                <a:lnTo>
                  <a:pt x="44079" y="139469"/>
                </a:lnTo>
                <a:lnTo>
                  <a:pt x="40134" y="140595"/>
                </a:lnTo>
                <a:lnTo>
                  <a:pt x="35917" y="141345"/>
                </a:lnTo>
                <a:lnTo>
                  <a:pt x="32312" y="141846"/>
                </a:lnTo>
                <a:lnTo>
                  <a:pt x="29115" y="142179"/>
                </a:lnTo>
                <a:lnTo>
                  <a:pt x="26190" y="142402"/>
                </a:lnTo>
                <a:lnTo>
                  <a:pt x="23447" y="143344"/>
                </a:lnTo>
                <a:lnTo>
                  <a:pt x="20823" y="144766"/>
                </a:lnTo>
                <a:lnTo>
                  <a:pt x="14702" y="148958"/>
                </a:lnTo>
                <a:lnTo>
                  <a:pt x="11749" y="149532"/>
                </a:lnTo>
                <a:lnTo>
                  <a:pt x="7178" y="149900"/>
                </a:lnTo>
                <a:lnTo>
                  <a:pt x="4436" y="149950"/>
                </a:lnTo>
                <a:lnTo>
                  <a:pt x="0" y="149982"/>
                </a:lnTo>
                <a:lnTo>
                  <a:pt x="22822" y="149991"/>
                </a:lnTo>
                <a:lnTo>
                  <a:pt x="25963" y="150784"/>
                </a:lnTo>
                <a:lnTo>
                  <a:pt x="29645" y="152107"/>
                </a:lnTo>
                <a:lnTo>
                  <a:pt x="33687" y="153783"/>
                </a:lnTo>
                <a:lnTo>
                  <a:pt x="37175" y="154900"/>
                </a:lnTo>
                <a:lnTo>
                  <a:pt x="40295" y="155645"/>
                </a:lnTo>
                <a:lnTo>
                  <a:pt x="43168" y="156141"/>
                </a:lnTo>
                <a:lnTo>
                  <a:pt x="46671" y="156472"/>
                </a:lnTo>
                <a:lnTo>
                  <a:pt x="50594" y="156693"/>
                </a:lnTo>
                <a:lnTo>
                  <a:pt x="54797" y="156840"/>
                </a:lnTo>
                <a:lnTo>
                  <a:pt x="59186" y="157732"/>
                </a:lnTo>
                <a:lnTo>
                  <a:pt x="63700" y="159120"/>
                </a:lnTo>
                <a:lnTo>
                  <a:pt x="68297" y="160839"/>
                </a:lnTo>
                <a:lnTo>
                  <a:pt x="72949" y="161986"/>
                </a:lnTo>
                <a:lnTo>
                  <a:pt x="77637" y="162750"/>
                </a:lnTo>
                <a:lnTo>
                  <a:pt x="82351" y="163259"/>
                </a:lnTo>
                <a:lnTo>
                  <a:pt x="86286" y="163599"/>
                </a:lnTo>
                <a:lnTo>
                  <a:pt x="89705" y="163825"/>
                </a:lnTo>
                <a:lnTo>
                  <a:pt x="92776" y="163976"/>
                </a:lnTo>
                <a:lnTo>
                  <a:pt x="95618" y="164871"/>
                </a:lnTo>
                <a:lnTo>
                  <a:pt x="98307" y="166261"/>
                </a:lnTo>
                <a:lnTo>
                  <a:pt x="106065" y="1714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8"/>
          <p:cNvSpPr/>
          <p:nvPr/>
        </p:nvSpPr>
        <p:spPr>
          <a:xfrm>
            <a:off x="5522118" y="1864518"/>
            <a:ext cx="71439" cy="171451"/>
          </a:xfrm>
          <a:custGeom>
            <a:avLst/>
            <a:gdLst/>
            <a:ahLst/>
            <a:cxnLst/>
            <a:rect l="0" t="0" r="0" b="0"/>
            <a:pathLst>
              <a:path w="71439" h="171451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3"/>
                </a:lnTo>
                <a:lnTo>
                  <a:pt x="7276" y="5704"/>
                </a:lnTo>
                <a:lnTo>
                  <a:pt x="8819" y="7771"/>
                </a:lnTo>
                <a:lnTo>
                  <a:pt x="13208" y="13001"/>
                </a:lnTo>
                <a:lnTo>
                  <a:pt x="13808" y="17949"/>
                </a:lnTo>
                <a:lnTo>
                  <a:pt x="13968" y="21491"/>
                </a:lnTo>
                <a:lnTo>
                  <a:pt x="14868" y="24646"/>
                </a:lnTo>
                <a:lnTo>
                  <a:pt x="16262" y="27543"/>
                </a:lnTo>
                <a:lnTo>
                  <a:pt x="17986" y="30269"/>
                </a:lnTo>
                <a:lnTo>
                  <a:pt x="19928" y="32879"/>
                </a:lnTo>
                <a:lnTo>
                  <a:pt x="22017" y="35413"/>
                </a:lnTo>
                <a:lnTo>
                  <a:pt x="24203" y="37896"/>
                </a:lnTo>
                <a:lnTo>
                  <a:pt x="25660" y="41139"/>
                </a:lnTo>
                <a:lnTo>
                  <a:pt x="26632" y="44889"/>
                </a:lnTo>
                <a:lnTo>
                  <a:pt x="27280" y="48976"/>
                </a:lnTo>
                <a:lnTo>
                  <a:pt x="28505" y="53288"/>
                </a:lnTo>
                <a:lnTo>
                  <a:pt x="30116" y="57751"/>
                </a:lnTo>
                <a:lnTo>
                  <a:pt x="31984" y="62313"/>
                </a:lnTo>
                <a:lnTo>
                  <a:pt x="34023" y="66148"/>
                </a:lnTo>
                <a:lnTo>
                  <a:pt x="36176" y="69499"/>
                </a:lnTo>
                <a:lnTo>
                  <a:pt x="38405" y="72526"/>
                </a:lnTo>
                <a:lnTo>
                  <a:pt x="40685" y="76132"/>
                </a:lnTo>
                <a:lnTo>
                  <a:pt x="42998" y="80124"/>
                </a:lnTo>
                <a:lnTo>
                  <a:pt x="45334" y="84372"/>
                </a:lnTo>
                <a:lnTo>
                  <a:pt x="46892" y="88792"/>
                </a:lnTo>
                <a:lnTo>
                  <a:pt x="47930" y="93326"/>
                </a:lnTo>
                <a:lnTo>
                  <a:pt x="48622" y="97936"/>
                </a:lnTo>
                <a:lnTo>
                  <a:pt x="49083" y="102597"/>
                </a:lnTo>
                <a:lnTo>
                  <a:pt x="49391" y="107292"/>
                </a:lnTo>
                <a:lnTo>
                  <a:pt x="49596" y="112009"/>
                </a:lnTo>
                <a:lnTo>
                  <a:pt x="50527" y="115948"/>
                </a:lnTo>
                <a:lnTo>
                  <a:pt x="51941" y="119367"/>
                </a:lnTo>
                <a:lnTo>
                  <a:pt x="53677" y="122441"/>
                </a:lnTo>
                <a:lnTo>
                  <a:pt x="54835" y="126077"/>
                </a:lnTo>
                <a:lnTo>
                  <a:pt x="55607" y="130089"/>
                </a:lnTo>
                <a:lnTo>
                  <a:pt x="56121" y="134351"/>
                </a:lnTo>
                <a:lnTo>
                  <a:pt x="57258" y="137986"/>
                </a:lnTo>
                <a:lnTo>
                  <a:pt x="58810" y="141204"/>
                </a:lnTo>
                <a:lnTo>
                  <a:pt x="60638" y="144142"/>
                </a:lnTo>
                <a:lnTo>
                  <a:pt x="61857" y="146895"/>
                </a:lnTo>
                <a:lnTo>
                  <a:pt x="63211" y="152070"/>
                </a:lnTo>
                <a:lnTo>
                  <a:pt x="64365" y="154561"/>
                </a:lnTo>
                <a:lnTo>
                  <a:pt x="65930" y="157016"/>
                </a:lnTo>
                <a:lnTo>
                  <a:pt x="67765" y="159446"/>
                </a:lnTo>
                <a:lnTo>
                  <a:pt x="69806" y="164263"/>
                </a:lnTo>
                <a:lnTo>
                  <a:pt x="7143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9"/>
          <p:cNvSpPr/>
          <p:nvPr/>
        </p:nvSpPr>
        <p:spPr>
          <a:xfrm>
            <a:off x="5486400" y="1944093"/>
            <a:ext cx="150019" cy="13295"/>
          </a:xfrm>
          <a:custGeom>
            <a:avLst/>
            <a:gdLst/>
            <a:ahLst/>
            <a:cxnLst/>
            <a:rect l="0" t="0" r="0" b="0"/>
            <a:pathLst>
              <a:path w="150019" h="13295">
                <a:moveTo>
                  <a:pt x="0" y="13294"/>
                </a:moveTo>
                <a:lnTo>
                  <a:pt x="0" y="6237"/>
                </a:lnTo>
                <a:lnTo>
                  <a:pt x="3792" y="6176"/>
                </a:lnTo>
                <a:lnTo>
                  <a:pt x="16792" y="6153"/>
                </a:lnTo>
                <a:lnTo>
                  <a:pt x="19132" y="5358"/>
                </a:lnTo>
                <a:lnTo>
                  <a:pt x="21486" y="4035"/>
                </a:lnTo>
                <a:lnTo>
                  <a:pt x="23849" y="2359"/>
                </a:lnTo>
                <a:lnTo>
                  <a:pt x="27011" y="1241"/>
                </a:lnTo>
                <a:lnTo>
                  <a:pt x="30708" y="496"/>
                </a:lnTo>
                <a:lnTo>
                  <a:pt x="34759" y="0"/>
                </a:lnTo>
                <a:lnTo>
                  <a:pt x="39048" y="462"/>
                </a:lnTo>
                <a:lnTo>
                  <a:pt x="43494" y="1565"/>
                </a:lnTo>
                <a:lnTo>
                  <a:pt x="48046" y="3093"/>
                </a:lnTo>
                <a:lnTo>
                  <a:pt x="52668" y="4112"/>
                </a:lnTo>
                <a:lnTo>
                  <a:pt x="57337" y="4792"/>
                </a:lnTo>
                <a:lnTo>
                  <a:pt x="62037" y="5244"/>
                </a:lnTo>
                <a:lnTo>
                  <a:pt x="66757" y="5546"/>
                </a:lnTo>
                <a:lnTo>
                  <a:pt x="71492" y="5748"/>
                </a:lnTo>
                <a:lnTo>
                  <a:pt x="80987" y="5972"/>
                </a:lnTo>
                <a:lnTo>
                  <a:pt x="150018" y="61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0"/>
          <p:cNvSpPr/>
          <p:nvPr/>
        </p:nvSpPr>
        <p:spPr>
          <a:xfrm>
            <a:off x="5743575" y="1821743"/>
            <a:ext cx="161034" cy="228484"/>
          </a:xfrm>
          <a:custGeom>
            <a:avLst/>
            <a:gdLst/>
            <a:ahLst/>
            <a:cxnLst/>
            <a:rect l="0" t="0" r="0" b="0"/>
            <a:pathLst>
              <a:path w="161034" h="228484">
                <a:moveTo>
                  <a:pt x="157162" y="7057"/>
                </a:moveTo>
                <a:lnTo>
                  <a:pt x="157162" y="3264"/>
                </a:lnTo>
                <a:lnTo>
                  <a:pt x="156368" y="2147"/>
                </a:lnTo>
                <a:lnTo>
                  <a:pt x="155045" y="1402"/>
                </a:lnTo>
                <a:lnTo>
                  <a:pt x="151011" y="207"/>
                </a:lnTo>
                <a:lnTo>
                  <a:pt x="146520" y="0"/>
                </a:lnTo>
                <a:lnTo>
                  <a:pt x="143717" y="765"/>
                </a:lnTo>
                <a:lnTo>
                  <a:pt x="140261" y="2068"/>
                </a:lnTo>
                <a:lnTo>
                  <a:pt x="136370" y="3731"/>
                </a:lnTo>
                <a:lnTo>
                  <a:pt x="132982" y="4840"/>
                </a:lnTo>
                <a:lnTo>
                  <a:pt x="129930" y="5579"/>
                </a:lnTo>
                <a:lnTo>
                  <a:pt x="127101" y="6071"/>
                </a:lnTo>
                <a:lnTo>
                  <a:pt x="123627" y="7193"/>
                </a:lnTo>
                <a:lnTo>
                  <a:pt x="119724" y="8735"/>
                </a:lnTo>
                <a:lnTo>
                  <a:pt x="115535" y="10557"/>
                </a:lnTo>
                <a:lnTo>
                  <a:pt x="111948" y="11771"/>
                </a:lnTo>
                <a:lnTo>
                  <a:pt x="108763" y="12581"/>
                </a:lnTo>
                <a:lnTo>
                  <a:pt x="105846" y="13121"/>
                </a:lnTo>
                <a:lnTo>
                  <a:pt x="102314" y="13481"/>
                </a:lnTo>
                <a:lnTo>
                  <a:pt x="98372" y="13720"/>
                </a:lnTo>
                <a:lnTo>
                  <a:pt x="90552" y="13987"/>
                </a:lnTo>
                <a:lnTo>
                  <a:pt x="84430" y="14105"/>
                </a:lnTo>
                <a:lnTo>
                  <a:pt x="80893" y="13343"/>
                </a:lnTo>
                <a:lnTo>
                  <a:pt x="76948" y="12041"/>
                </a:lnTo>
                <a:lnTo>
                  <a:pt x="72729" y="10380"/>
                </a:lnTo>
                <a:lnTo>
                  <a:pt x="69124" y="9272"/>
                </a:lnTo>
                <a:lnTo>
                  <a:pt x="65926" y="8534"/>
                </a:lnTo>
                <a:lnTo>
                  <a:pt x="63000" y="8041"/>
                </a:lnTo>
                <a:lnTo>
                  <a:pt x="60257" y="7713"/>
                </a:lnTo>
                <a:lnTo>
                  <a:pt x="57634" y="7494"/>
                </a:lnTo>
                <a:lnTo>
                  <a:pt x="52602" y="7251"/>
                </a:lnTo>
                <a:lnTo>
                  <a:pt x="44301" y="7082"/>
                </a:lnTo>
                <a:lnTo>
                  <a:pt x="29899" y="7057"/>
                </a:lnTo>
                <a:lnTo>
                  <a:pt x="27047" y="9173"/>
                </a:lnTo>
                <a:lnTo>
                  <a:pt x="22540" y="13207"/>
                </a:lnTo>
                <a:lnTo>
                  <a:pt x="19807" y="17992"/>
                </a:lnTo>
                <a:lnTo>
                  <a:pt x="16740" y="24617"/>
                </a:lnTo>
                <a:lnTo>
                  <a:pt x="15378" y="30207"/>
                </a:lnTo>
                <a:lnTo>
                  <a:pt x="14772" y="35337"/>
                </a:lnTo>
                <a:lnTo>
                  <a:pt x="14610" y="37817"/>
                </a:lnTo>
                <a:lnTo>
                  <a:pt x="12314" y="44805"/>
                </a:lnTo>
                <a:lnTo>
                  <a:pt x="10590" y="48891"/>
                </a:lnTo>
                <a:lnTo>
                  <a:pt x="8675" y="55547"/>
                </a:lnTo>
                <a:lnTo>
                  <a:pt x="7824" y="61946"/>
                </a:lnTo>
                <a:lnTo>
                  <a:pt x="7597" y="65874"/>
                </a:lnTo>
                <a:lnTo>
                  <a:pt x="7446" y="70081"/>
                </a:lnTo>
                <a:lnTo>
                  <a:pt x="6551" y="73679"/>
                </a:lnTo>
                <a:lnTo>
                  <a:pt x="3440" y="79794"/>
                </a:lnTo>
                <a:lnTo>
                  <a:pt x="2294" y="83329"/>
                </a:lnTo>
                <a:lnTo>
                  <a:pt x="1529" y="87274"/>
                </a:lnTo>
                <a:lnTo>
                  <a:pt x="1019" y="91491"/>
                </a:lnTo>
                <a:lnTo>
                  <a:pt x="453" y="98293"/>
                </a:lnTo>
                <a:lnTo>
                  <a:pt x="201" y="103963"/>
                </a:lnTo>
                <a:lnTo>
                  <a:pt x="89" y="109128"/>
                </a:lnTo>
                <a:lnTo>
                  <a:pt x="853" y="110823"/>
                </a:lnTo>
                <a:lnTo>
                  <a:pt x="2156" y="111953"/>
                </a:lnTo>
                <a:lnTo>
                  <a:pt x="3819" y="112706"/>
                </a:lnTo>
                <a:lnTo>
                  <a:pt x="4926" y="114002"/>
                </a:lnTo>
                <a:lnTo>
                  <a:pt x="5665" y="115660"/>
                </a:lnTo>
                <a:lnTo>
                  <a:pt x="7057" y="121023"/>
                </a:lnTo>
                <a:lnTo>
                  <a:pt x="10910" y="121258"/>
                </a:lnTo>
                <a:lnTo>
                  <a:pt x="12829" y="120497"/>
                </a:lnTo>
                <a:lnTo>
                  <a:pt x="17079" y="117535"/>
                </a:lnTo>
                <a:lnTo>
                  <a:pt x="21613" y="115689"/>
                </a:lnTo>
                <a:lnTo>
                  <a:pt x="23934" y="115197"/>
                </a:lnTo>
                <a:lnTo>
                  <a:pt x="27068" y="114075"/>
                </a:lnTo>
                <a:lnTo>
                  <a:pt x="30745" y="112534"/>
                </a:lnTo>
                <a:lnTo>
                  <a:pt x="34784" y="110712"/>
                </a:lnTo>
                <a:lnTo>
                  <a:pt x="38271" y="108704"/>
                </a:lnTo>
                <a:lnTo>
                  <a:pt x="41389" y="106572"/>
                </a:lnTo>
                <a:lnTo>
                  <a:pt x="44261" y="104356"/>
                </a:lnTo>
                <a:lnTo>
                  <a:pt x="47763" y="102086"/>
                </a:lnTo>
                <a:lnTo>
                  <a:pt x="51686" y="99778"/>
                </a:lnTo>
                <a:lnTo>
                  <a:pt x="55888" y="97446"/>
                </a:lnTo>
                <a:lnTo>
                  <a:pt x="60278" y="95891"/>
                </a:lnTo>
                <a:lnTo>
                  <a:pt x="64791" y="94855"/>
                </a:lnTo>
                <a:lnTo>
                  <a:pt x="69388" y="94163"/>
                </a:lnTo>
                <a:lnTo>
                  <a:pt x="74040" y="93703"/>
                </a:lnTo>
                <a:lnTo>
                  <a:pt x="78728" y="93396"/>
                </a:lnTo>
                <a:lnTo>
                  <a:pt x="83442" y="93191"/>
                </a:lnTo>
                <a:lnTo>
                  <a:pt x="92912" y="92963"/>
                </a:lnTo>
                <a:lnTo>
                  <a:pt x="126208" y="92792"/>
                </a:lnTo>
                <a:lnTo>
                  <a:pt x="130970" y="93582"/>
                </a:lnTo>
                <a:lnTo>
                  <a:pt x="135732" y="94903"/>
                </a:lnTo>
                <a:lnTo>
                  <a:pt x="140494" y="96577"/>
                </a:lnTo>
                <a:lnTo>
                  <a:pt x="143669" y="98487"/>
                </a:lnTo>
                <a:lnTo>
                  <a:pt x="145785" y="100554"/>
                </a:lnTo>
                <a:lnTo>
                  <a:pt x="148931" y="104967"/>
                </a:lnTo>
                <a:lnTo>
                  <a:pt x="152975" y="109574"/>
                </a:lnTo>
                <a:lnTo>
                  <a:pt x="154370" y="112708"/>
                </a:lnTo>
                <a:lnTo>
                  <a:pt x="155301" y="116385"/>
                </a:lnTo>
                <a:lnTo>
                  <a:pt x="155921" y="120423"/>
                </a:lnTo>
                <a:lnTo>
                  <a:pt x="157128" y="124703"/>
                </a:lnTo>
                <a:lnTo>
                  <a:pt x="158727" y="129144"/>
                </a:lnTo>
                <a:lnTo>
                  <a:pt x="160587" y="133692"/>
                </a:lnTo>
                <a:lnTo>
                  <a:pt x="161033" y="137518"/>
                </a:lnTo>
                <a:lnTo>
                  <a:pt x="160536" y="140862"/>
                </a:lnTo>
                <a:lnTo>
                  <a:pt x="157868" y="147488"/>
                </a:lnTo>
                <a:lnTo>
                  <a:pt x="154036" y="155725"/>
                </a:lnTo>
                <a:lnTo>
                  <a:pt x="147416" y="169287"/>
                </a:lnTo>
                <a:lnTo>
                  <a:pt x="144315" y="173948"/>
                </a:lnTo>
                <a:lnTo>
                  <a:pt x="140660" y="178642"/>
                </a:lnTo>
                <a:lnTo>
                  <a:pt x="136635" y="183360"/>
                </a:lnTo>
                <a:lnTo>
                  <a:pt x="132365" y="187298"/>
                </a:lnTo>
                <a:lnTo>
                  <a:pt x="127931" y="190718"/>
                </a:lnTo>
                <a:lnTo>
                  <a:pt x="123387" y="193791"/>
                </a:lnTo>
                <a:lnTo>
                  <a:pt x="118771" y="197427"/>
                </a:lnTo>
                <a:lnTo>
                  <a:pt x="114105" y="201439"/>
                </a:lnTo>
                <a:lnTo>
                  <a:pt x="109408" y="205701"/>
                </a:lnTo>
                <a:lnTo>
                  <a:pt x="103894" y="209336"/>
                </a:lnTo>
                <a:lnTo>
                  <a:pt x="97838" y="212554"/>
                </a:lnTo>
                <a:lnTo>
                  <a:pt x="91419" y="215492"/>
                </a:lnTo>
                <a:lnTo>
                  <a:pt x="86346" y="217451"/>
                </a:lnTo>
                <a:lnTo>
                  <a:pt x="82170" y="218757"/>
                </a:lnTo>
                <a:lnTo>
                  <a:pt x="78592" y="219628"/>
                </a:lnTo>
                <a:lnTo>
                  <a:pt x="73826" y="221002"/>
                </a:lnTo>
                <a:lnTo>
                  <a:pt x="62180" y="224646"/>
                </a:lnTo>
                <a:lnTo>
                  <a:pt x="57328" y="225935"/>
                </a:lnTo>
                <a:lnTo>
                  <a:pt x="53300" y="226794"/>
                </a:lnTo>
                <a:lnTo>
                  <a:pt x="49820" y="227367"/>
                </a:lnTo>
                <a:lnTo>
                  <a:pt x="46707" y="227749"/>
                </a:lnTo>
                <a:lnTo>
                  <a:pt x="43838" y="228003"/>
                </a:lnTo>
                <a:lnTo>
                  <a:pt x="41131" y="228173"/>
                </a:lnTo>
                <a:lnTo>
                  <a:pt x="33891" y="228362"/>
                </a:lnTo>
                <a:lnTo>
                  <a:pt x="20099" y="228483"/>
                </a:lnTo>
                <a:lnTo>
                  <a:pt x="17368" y="227699"/>
                </a:lnTo>
                <a:lnTo>
                  <a:pt x="14754" y="226383"/>
                </a:lnTo>
                <a:lnTo>
                  <a:pt x="12217" y="224711"/>
                </a:lnTo>
                <a:lnTo>
                  <a:pt x="7282" y="222855"/>
                </a:lnTo>
                <a:lnTo>
                  <a:pt x="0" y="2213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1"/>
          <p:cNvSpPr/>
          <p:nvPr/>
        </p:nvSpPr>
        <p:spPr>
          <a:xfrm>
            <a:off x="4822031" y="2200362"/>
            <a:ext cx="1185863" cy="28489"/>
          </a:xfrm>
          <a:custGeom>
            <a:avLst/>
            <a:gdLst/>
            <a:ahLst/>
            <a:cxnLst/>
            <a:rect l="0" t="0" r="0" b="0"/>
            <a:pathLst>
              <a:path w="1185863" h="28489">
                <a:moveTo>
                  <a:pt x="0" y="21344"/>
                </a:moveTo>
                <a:lnTo>
                  <a:pt x="195622" y="21344"/>
                </a:lnTo>
                <a:lnTo>
                  <a:pt x="205821" y="20550"/>
                </a:lnTo>
                <a:lnTo>
                  <a:pt x="216589" y="19227"/>
                </a:lnTo>
                <a:lnTo>
                  <a:pt x="227736" y="17552"/>
                </a:lnTo>
                <a:lnTo>
                  <a:pt x="239137" y="16434"/>
                </a:lnTo>
                <a:lnTo>
                  <a:pt x="250705" y="15689"/>
                </a:lnTo>
                <a:lnTo>
                  <a:pt x="274143" y="14862"/>
                </a:lnTo>
                <a:lnTo>
                  <a:pt x="321528" y="14331"/>
                </a:lnTo>
                <a:lnTo>
                  <a:pt x="414759" y="14208"/>
                </a:lnTo>
                <a:lnTo>
                  <a:pt x="428906" y="13411"/>
                </a:lnTo>
                <a:lnTo>
                  <a:pt x="443100" y="12087"/>
                </a:lnTo>
                <a:lnTo>
                  <a:pt x="457325" y="10410"/>
                </a:lnTo>
                <a:lnTo>
                  <a:pt x="471571" y="9292"/>
                </a:lnTo>
                <a:lnTo>
                  <a:pt x="485831" y="8547"/>
                </a:lnTo>
                <a:lnTo>
                  <a:pt x="514375" y="7719"/>
                </a:lnTo>
                <a:lnTo>
                  <a:pt x="614364" y="7095"/>
                </a:lnTo>
                <a:lnTo>
                  <a:pt x="642938" y="6280"/>
                </a:lnTo>
                <a:lnTo>
                  <a:pt x="657225" y="4951"/>
                </a:lnTo>
                <a:lnTo>
                  <a:pt x="671513" y="3272"/>
                </a:lnTo>
                <a:lnTo>
                  <a:pt x="685800" y="2152"/>
                </a:lnTo>
                <a:lnTo>
                  <a:pt x="700087" y="1405"/>
                </a:lnTo>
                <a:lnTo>
                  <a:pt x="728662" y="576"/>
                </a:lnTo>
                <a:lnTo>
                  <a:pt x="803892" y="0"/>
                </a:lnTo>
                <a:lnTo>
                  <a:pt x="819297" y="764"/>
                </a:lnTo>
                <a:lnTo>
                  <a:pt x="834329" y="2068"/>
                </a:lnTo>
                <a:lnTo>
                  <a:pt x="849113" y="3731"/>
                </a:lnTo>
                <a:lnTo>
                  <a:pt x="863732" y="4839"/>
                </a:lnTo>
                <a:lnTo>
                  <a:pt x="878240" y="5578"/>
                </a:lnTo>
                <a:lnTo>
                  <a:pt x="907060" y="6399"/>
                </a:lnTo>
                <a:lnTo>
                  <a:pt x="993832" y="7018"/>
                </a:lnTo>
                <a:lnTo>
                  <a:pt x="1016378" y="7833"/>
                </a:lnTo>
                <a:lnTo>
                  <a:pt x="1026836" y="9162"/>
                </a:lnTo>
                <a:lnTo>
                  <a:pt x="1036981" y="10841"/>
                </a:lnTo>
                <a:lnTo>
                  <a:pt x="1046921" y="11961"/>
                </a:lnTo>
                <a:lnTo>
                  <a:pt x="1056722" y="12707"/>
                </a:lnTo>
                <a:lnTo>
                  <a:pt x="1076079" y="13537"/>
                </a:lnTo>
                <a:lnTo>
                  <a:pt x="1112260" y="14069"/>
                </a:lnTo>
                <a:lnTo>
                  <a:pt x="1127750" y="14936"/>
                </a:lnTo>
                <a:lnTo>
                  <a:pt x="1135215" y="16278"/>
                </a:lnTo>
                <a:lnTo>
                  <a:pt x="1142572" y="17967"/>
                </a:lnTo>
                <a:lnTo>
                  <a:pt x="1149065" y="19092"/>
                </a:lnTo>
                <a:lnTo>
                  <a:pt x="1154981" y="19843"/>
                </a:lnTo>
                <a:lnTo>
                  <a:pt x="1160512" y="20343"/>
                </a:lnTo>
                <a:lnTo>
                  <a:pt x="1165787" y="21470"/>
                </a:lnTo>
                <a:lnTo>
                  <a:pt x="1170891" y="23016"/>
                </a:lnTo>
                <a:lnTo>
                  <a:pt x="1185862" y="284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2"/>
          <p:cNvSpPr/>
          <p:nvPr/>
        </p:nvSpPr>
        <p:spPr>
          <a:xfrm>
            <a:off x="5007768" y="2321718"/>
            <a:ext cx="242889" cy="192883"/>
          </a:xfrm>
          <a:custGeom>
            <a:avLst/>
            <a:gdLst/>
            <a:ahLst/>
            <a:cxnLst/>
            <a:rect l="0" t="0" r="0" b="0"/>
            <a:pathLst>
              <a:path w="242889" h="19288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7771" y="8819"/>
                </a:lnTo>
                <a:lnTo>
                  <a:pt x="14473" y="14784"/>
                </a:lnTo>
                <a:lnTo>
                  <a:pt x="21487" y="21579"/>
                </a:lnTo>
                <a:lnTo>
                  <a:pt x="30967" y="30986"/>
                </a:lnTo>
                <a:lnTo>
                  <a:pt x="34932" y="34151"/>
                </a:lnTo>
                <a:lnTo>
                  <a:pt x="39957" y="37849"/>
                </a:lnTo>
                <a:lnTo>
                  <a:pt x="45688" y="41901"/>
                </a:lnTo>
                <a:lnTo>
                  <a:pt x="50303" y="45397"/>
                </a:lnTo>
                <a:lnTo>
                  <a:pt x="57547" y="51397"/>
                </a:lnTo>
                <a:lnTo>
                  <a:pt x="62177" y="54902"/>
                </a:lnTo>
                <a:lnTo>
                  <a:pt x="73672" y="63031"/>
                </a:lnTo>
                <a:lnTo>
                  <a:pt x="79277" y="66627"/>
                </a:lnTo>
                <a:lnTo>
                  <a:pt x="84602" y="69818"/>
                </a:lnTo>
                <a:lnTo>
                  <a:pt x="89739" y="72739"/>
                </a:lnTo>
                <a:lnTo>
                  <a:pt x="94751" y="76274"/>
                </a:lnTo>
                <a:lnTo>
                  <a:pt x="99680" y="80218"/>
                </a:lnTo>
                <a:lnTo>
                  <a:pt x="104554" y="84435"/>
                </a:lnTo>
                <a:lnTo>
                  <a:pt x="110184" y="88040"/>
                </a:lnTo>
                <a:lnTo>
                  <a:pt x="116318" y="91237"/>
                </a:lnTo>
                <a:lnTo>
                  <a:pt x="122790" y="94163"/>
                </a:lnTo>
                <a:lnTo>
                  <a:pt x="127897" y="97700"/>
                </a:lnTo>
                <a:lnTo>
                  <a:pt x="132096" y="101646"/>
                </a:lnTo>
                <a:lnTo>
                  <a:pt x="135689" y="105864"/>
                </a:lnTo>
                <a:lnTo>
                  <a:pt x="140466" y="110264"/>
                </a:lnTo>
                <a:lnTo>
                  <a:pt x="146032" y="114784"/>
                </a:lnTo>
                <a:lnTo>
                  <a:pt x="152123" y="119385"/>
                </a:lnTo>
                <a:lnTo>
                  <a:pt x="156978" y="123247"/>
                </a:lnTo>
                <a:lnTo>
                  <a:pt x="161008" y="126615"/>
                </a:lnTo>
                <a:lnTo>
                  <a:pt x="168397" y="132473"/>
                </a:lnTo>
                <a:lnTo>
                  <a:pt x="172590" y="135147"/>
                </a:lnTo>
                <a:lnTo>
                  <a:pt x="176972" y="137723"/>
                </a:lnTo>
                <a:lnTo>
                  <a:pt x="181482" y="141028"/>
                </a:lnTo>
                <a:lnTo>
                  <a:pt x="186075" y="144819"/>
                </a:lnTo>
                <a:lnTo>
                  <a:pt x="194619" y="152470"/>
                </a:lnTo>
                <a:lnTo>
                  <a:pt x="201062" y="158517"/>
                </a:lnTo>
                <a:lnTo>
                  <a:pt x="211666" y="168866"/>
                </a:lnTo>
                <a:lnTo>
                  <a:pt x="216576" y="173741"/>
                </a:lnTo>
                <a:lnTo>
                  <a:pt x="218997" y="175359"/>
                </a:lnTo>
                <a:lnTo>
                  <a:pt x="226196" y="178429"/>
                </a:lnTo>
                <a:lnTo>
                  <a:pt x="233356" y="183219"/>
                </a:lnTo>
                <a:lnTo>
                  <a:pt x="238122" y="184618"/>
                </a:lnTo>
                <a:lnTo>
                  <a:pt x="239711" y="185785"/>
                </a:lnTo>
                <a:lnTo>
                  <a:pt x="240770" y="187357"/>
                </a:lnTo>
                <a:lnTo>
                  <a:pt x="242888" y="1928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3"/>
          <p:cNvSpPr/>
          <p:nvPr/>
        </p:nvSpPr>
        <p:spPr>
          <a:xfrm>
            <a:off x="5072062" y="2310459"/>
            <a:ext cx="164307" cy="182710"/>
          </a:xfrm>
          <a:custGeom>
            <a:avLst/>
            <a:gdLst/>
            <a:ahLst/>
            <a:cxnLst/>
            <a:rect l="0" t="0" r="0" b="0"/>
            <a:pathLst>
              <a:path w="164307" h="182710">
                <a:moveTo>
                  <a:pt x="164306" y="4116"/>
                </a:moveTo>
                <a:lnTo>
                  <a:pt x="164306" y="0"/>
                </a:lnTo>
                <a:lnTo>
                  <a:pt x="164306" y="1757"/>
                </a:lnTo>
                <a:lnTo>
                  <a:pt x="163513" y="2543"/>
                </a:lnTo>
                <a:lnTo>
                  <a:pt x="162190" y="3067"/>
                </a:lnTo>
                <a:lnTo>
                  <a:pt x="158155" y="3908"/>
                </a:lnTo>
                <a:lnTo>
                  <a:pt x="153664" y="7846"/>
                </a:lnTo>
                <a:lnTo>
                  <a:pt x="147307" y="14040"/>
                </a:lnTo>
                <a:lnTo>
                  <a:pt x="109405" y="51875"/>
                </a:lnTo>
                <a:lnTo>
                  <a:pt x="104687" y="57386"/>
                </a:lnTo>
                <a:lnTo>
                  <a:pt x="99954" y="63442"/>
                </a:lnTo>
                <a:lnTo>
                  <a:pt x="95210" y="69860"/>
                </a:lnTo>
                <a:lnTo>
                  <a:pt x="90462" y="75727"/>
                </a:lnTo>
                <a:lnTo>
                  <a:pt x="85708" y="81225"/>
                </a:lnTo>
                <a:lnTo>
                  <a:pt x="80951" y="86478"/>
                </a:lnTo>
                <a:lnTo>
                  <a:pt x="69316" y="98665"/>
                </a:lnTo>
                <a:lnTo>
                  <a:pt x="62879" y="105248"/>
                </a:lnTo>
                <a:lnTo>
                  <a:pt x="57795" y="111225"/>
                </a:lnTo>
                <a:lnTo>
                  <a:pt x="53611" y="116797"/>
                </a:lnTo>
                <a:lnTo>
                  <a:pt x="50028" y="122099"/>
                </a:lnTo>
                <a:lnTo>
                  <a:pt x="46052" y="126427"/>
                </a:lnTo>
                <a:lnTo>
                  <a:pt x="41814" y="130107"/>
                </a:lnTo>
                <a:lnTo>
                  <a:pt x="37401" y="133353"/>
                </a:lnTo>
                <a:lnTo>
                  <a:pt x="33665" y="137105"/>
                </a:lnTo>
                <a:lnTo>
                  <a:pt x="30381" y="141194"/>
                </a:lnTo>
                <a:lnTo>
                  <a:pt x="27398" y="145508"/>
                </a:lnTo>
                <a:lnTo>
                  <a:pt x="24615" y="149177"/>
                </a:lnTo>
                <a:lnTo>
                  <a:pt x="21966" y="152417"/>
                </a:lnTo>
                <a:lnTo>
                  <a:pt x="19407" y="155371"/>
                </a:lnTo>
                <a:lnTo>
                  <a:pt x="14446" y="160769"/>
                </a:lnTo>
                <a:lnTo>
                  <a:pt x="7191" y="168271"/>
                </a:lnTo>
                <a:lnTo>
                  <a:pt x="1420" y="174125"/>
                </a:lnTo>
                <a:lnTo>
                  <a:pt x="947" y="175399"/>
                </a:lnTo>
                <a:lnTo>
                  <a:pt x="187" y="181030"/>
                </a:lnTo>
                <a:lnTo>
                  <a:pt x="0" y="1827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4"/>
          <p:cNvSpPr/>
          <p:nvPr/>
        </p:nvSpPr>
        <p:spPr>
          <a:xfrm>
            <a:off x="5350668" y="2357437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14288"/>
                </a:moveTo>
                <a:lnTo>
                  <a:pt x="37136" y="14288"/>
                </a:lnTo>
                <a:lnTo>
                  <a:pt x="40633" y="13494"/>
                </a:lnTo>
                <a:lnTo>
                  <a:pt x="44551" y="12171"/>
                </a:lnTo>
                <a:lnTo>
                  <a:pt x="48751" y="10495"/>
                </a:lnTo>
                <a:lnTo>
                  <a:pt x="53932" y="9378"/>
                </a:lnTo>
                <a:lnTo>
                  <a:pt x="59767" y="8633"/>
                </a:lnTo>
                <a:lnTo>
                  <a:pt x="66038" y="8137"/>
                </a:lnTo>
                <a:lnTo>
                  <a:pt x="71807" y="7806"/>
                </a:lnTo>
                <a:lnTo>
                  <a:pt x="82450" y="7438"/>
                </a:lnTo>
                <a:lnTo>
                  <a:pt x="87510" y="6546"/>
                </a:lnTo>
                <a:lnTo>
                  <a:pt x="92472" y="5158"/>
                </a:lnTo>
                <a:lnTo>
                  <a:pt x="97366" y="3439"/>
                </a:lnTo>
                <a:lnTo>
                  <a:pt x="102217" y="2292"/>
                </a:lnTo>
                <a:lnTo>
                  <a:pt x="107039" y="1528"/>
                </a:lnTo>
                <a:lnTo>
                  <a:pt x="111841" y="1019"/>
                </a:lnTo>
                <a:lnTo>
                  <a:pt x="117423" y="679"/>
                </a:lnTo>
                <a:lnTo>
                  <a:pt x="129976" y="302"/>
                </a:lnTo>
                <a:lnTo>
                  <a:pt x="157837" y="27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5"/>
          <p:cNvSpPr/>
          <p:nvPr/>
        </p:nvSpPr>
        <p:spPr>
          <a:xfrm>
            <a:off x="5407818" y="2293143"/>
            <a:ext cx="64295" cy="228601"/>
          </a:xfrm>
          <a:custGeom>
            <a:avLst/>
            <a:gdLst/>
            <a:ahLst/>
            <a:cxnLst/>
            <a:rect l="0" t="0" r="0" b="0"/>
            <a:pathLst>
              <a:path w="64295" h="228601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7" y="21579"/>
                </a:lnTo>
                <a:lnTo>
                  <a:pt x="3793" y="23911"/>
                </a:lnTo>
                <a:lnTo>
                  <a:pt x="5655" y="28619"/>
                </a:lnTo>
                <a:lnTo>
                  <a:pt x="7276" y="34151"/>
                </a:lnTo>
                <a:lnTo>
                  <a:pt x="8819" y="37849"/>
                </a:lnTo>
                <a:lnTo>
                  <a:pt x="10642" y="41901"/>
                </a:lnTo>
                <a:lnTo>
                  <a:pt x="12651" y="45397"/>
                </a:lnTo>
                <a:lnTo>
                  <a:pt x="14784" y="48521"/>
                </a:lnTo>
                <a:lnTo>
                  <a:pt x="17000" y="51397"/>
                </a:lnTo>
                <a:lnTo>
                  <a:pt x="18477" y="54902"/>
                </a:lnTo>
                <a:lnTo>
                  <a:pt x="19462" y="58827"/>
                </a:lnTo>
                <a:lnTo>
                  <a:pt x="20119" y="63031"/>
                </a:lnTo>
                <a:lnTo>
                  <a:pt x="21350" y="67420"/>
                </a:lnTo>
                <a:lnTo>
                  <a:pt x="22965" y="71935"/>
                </a:lnTo>
                <a:lnTo>
                  <a:pt x="24835" y="76531"/>
                </a:lnTo>
                <a:lnTo>
                  <a:pt x="26876" y="81183"/>
                </a:lnTo>
                <a:lnTo>
                  <a:pt x="31260" y="90586"/>
                </a:lnTo>
                <a:lnTo>
                  <a:pt x="33540" y="96109"/>
                </a:lnTo>
                <a:lnTo>
                  <a:pt x="35854" y="102173"/>
                </a:lnTo>
                <a:lnTo>
                  <a:pt x="38190" y="108597"/>
                </a:lnTo>
                <a:lnTo>
                  <a:pt x="39747" y="114467"/>
                </a:lnTo>
                <a:lnTo>
                  <a:pt x="40786" y="119967"/>
                </a:lnTo>
                <a:lnTo>
                  <a:pt x="41478" y="125222"/>
                </a:lnTo>
                <a:lnTo>
                  <a:pt x="41940" y="130313"/>
                </a:lnTo>
                <a:lnTo>
                  <a:pt x="42248" y="135294"/>
                </a:lnTo>
                <a:lnTo>
                  <a:pt x="42453" y="140203"/>
                </a:lnTo>
                <a:lnTo>
                  <a:pt x="43383" y="145062"/>
                </a:lnTo>
                <a:lnTo>
                  <a:pt x="44798" y="149890"/>
                </a:lnTo>
                <a:lnTo>
                  <a:pt x="46533" y="154695"/>
                </a:lnTo>
                <a:lnTo>
                  <a:pt x="47691" y="159486"/>
                </a:lnTo>
                <a:lnTo>
                  <a:pt x="48463" y="164268"/>
                </a:lnTo>
                <a:lnTo>
                  <a:pt x="48977" y="169043"/>
                </a:lnTo>
                <a:lnTo>
                  <a:pt x="49320" y="173815"/>
                </a:lnTo>
                <a:lnTo>
                  <a:pt x="49549" y="178583"/>
                </a:lnTo>
                <a:lnTo>
                  <a:pt x="49702" y="183349"/>
                </a:lnTo>
                <a:lnTo>
                  <a:pt x="50597" y="187320"/>
                </a:lnTo>
                <a:lnTo>
                  <a:pt x="51988" y="190761"/>
                </a:lnTo>
                <a:lnTo>
                  <a:pt x="53709" y="193849"/>
                </a:lnTo>
                <a:lnTo>
                  <a:pt x="55621" y="199397"/>
                </a:lnTo>
                <a:lnTo>
                  <a:pt x="56470" y="204509"/>
                </a:lnTo>
                <a:lnTo>
                  <a:pt x="56848" y="209426"/>
                </a:lnTo>
                <a:lnTo>
                  <a:pt x="57016" y="214258"/>
                </a:lnTo>
                <a:lnTo>
                  <a:pt x="57061" y="216657"/>
                </a:lnTo>
                <a:lnTo>
                  <a:pt x="57884" y="218257"/>
                </a:lnTo>
                <a:lnTo>
                  <a:pt x="59228" y="219323"/>
                </a:lnTo>
                <a:lnTo>
                  <a:pt x="60916" y="220034"/>
                </a:lnTo>
                <a:lnTo>
                  <a:pt x="62042" y="221302"/>
                </a:lnTo>
                <a:lnTo>
                  <a:pt x="62793" y="222941"/>
                </a:lnTo>
                <a:lnTo>
                  <a:pt x="64294" y="22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56"/>
          <p:cNvSpPr/>
          <p:nvPr/>
        </p:nvSpPr>
        <p:spPr>
          <a:xfrm>
            <a:off x="5643562" y="2264568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9943" y="9943"/>
                </a:lnTo>
                <a:lnTo>
                  <a:pt x="11392" y="12979"/>
                </a:lnTo>
                <a:lnTo>
                  <a:pt x="12357" y="16590"/>
                </a:lnTo>
                <a:lnTo>
                  <a:pt x="13000" y="20585"/>
                </a:lnTo>
                <a:lnTo>
                  <a:pt x="13429" y="24836"/>
                </a:lnTo>
                <a:lnTo>
                  <a:pt x="13715" y="29258"/>
                </a:lnTo>
                <a:lnTo>
                  <a:pt x="13906" y="33793"/>
                </a:lnTo>
                <a:lnTo>
                  <a:pt x="14827" y="38404"/>
                </a:lnTo>
                <a:lnTo>
                  <a:pt x="16235" y="43065"/>
                </a:lnTo>
                <a:lnTo>
                  <a:pt x="17967" y="47760"/>
                </a:lnTo>
                <a:lnTo>
                  <a:pt x="19122" y="52478"/>
                </a:lnTo>
                <a:lnTo>
                  <a:pt x="19892" y="57210"/>
                </a:lnTo>
                <a:lnTo>
                  <a:pt x="20405" y="61953"/>
                </a:lnTo>
                <a:lnTo>
                  <a:pt x="20747" y="67496"/>
                </a:lnTo>
                <a:lnTo>
                  <a:pt x="21127" y="80004"/>
                </a:lnTo>
                <a:lnTo>
                  <a:pt x="21341" y="96642"/>
                </a:lnTo>
                <a:lnTo>
                  <a:pt x="22165" y="101734"/>
                </a:lnTo>
                <a:lnTo>
                  <a:pt x="23508" y="106717"/>
                </a:lnTo>
                <a:lnTo>
                  <a:pt x="25197" y="111626"/>
                </a:lnTo>
                <a:lnTo>
                  <a:pt x="26323" y="116486"/>
                </a:lnTo>
                <a:lnTo>
                  <a:pt x="27074" y="121314"/>
                </a:lnTo>
                <a:lnTo>
                  <a:pt x="27574" y="126120"/>
                </a:lnTo>
                <a:lnTo>
                  <a:pt x="27908" y="130911"/>
                </a:lnTo>
                <a:lnTo>
                  <a:pt x="28130" y="135693"/>
                </a:lnTo>
                <a:lnTo>
                  <a:pt x="28443" y="147891"/>
                </a:lnTo>
                <a:lnTo>
                  <a:pt x="28487" y="150982"/>
                </a:lnTo>
                <a:lnTo>
                  <a:pt x="29310" y="154630"/>
                </a:lnTo>
                <a:lnTo>
                  <a:pt x="30653" y="158649"/>
                </a:lnTo>
                <a:lnTo>
                  <a:pt x="32341" y="162916"/>
                </a:lnTo>
                <a:lnTo>
                  <a:pt x="33467" y="166555"/>
                </a:lnTo>
                <a:lnTo>
                  <a:pt x="34718" y="172714"/>
                </a:lnTo>
                <a:lnTo>
                  <a:pt x="35274" y="178097"/>
                </a:lnTo>
                <a:lnTo>
                  <a:pt x="35422" y="180644"/>
                </a:lnTo>
                <a:lnTo>
                  <a:pt x="36315" y="182342"/>
                </a:lnTo>
                <a:lnTo>
                  <a:pt x="37704" y="183474"/>
                </a:lnTo>
                <a:lnTo>
                  <a:pt x="39424" y="184229"/>
                </a:lnTo>
                <a:lnTo>
                  <a:pt x="40570" y="185525"/>
                </a:lnTo>
                <a:lnTo>
                  <a:pt x="41334" y="187184"/>
                </a:lnTo>
                <a:lnTo>
                  <a:pt x="41844" y="189083"/>
                </a:lnTo>
                <a:lnTo>
                  <a:pt x="42977" y="190349"/>
                </a:lnTo>
                <a:lnTo>
                  <a:pt x="44526" y="191193"/>
                </a:lnTo>
                <a:lnTo>
                  <a:pt x="46353" y="191756"/>
                </a:lnTo>
                <a:lnTo>
                  <a:pt x="48364" y="192925"/>
                </a:lnTo>
                <a:lnTo>
                  <a:pt x="50499" y="194498"/>
                </a:lnTo>
                <a:lnTo>
                  <a:pt x="57150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57"/>
          <p:cNvSpPr/>
          <p:nvPr/>
        </p:nvSpPr>
        <p:spPr>
          <a:xfrm>
            <a:off x="6407943" y="2050256"/>
            <a:ext cx="200026" cy="178595"/>
          </a:xfrm>
          <a:custGeom>
            <a:avLst/>
            <a:gdLst/>
            <a:ahLst/>
            <a:cxnLst/>
            <a:rect l="0" t="0" r="0" b="0"/>
            <a:pathLst>
              <a:path w="200026" h="178595">
                <a:moveTo>
                  <a:pt x="0" y="0"/>
                </a:moveTo>
                <a:lnTo>
                  <a:pt x="30967" y="30967"/>
                </a:lnTo>
                <a:lnTo>
                  <a:pt x="34139" y="33345"/>
                </a:lnTo>
                <a:lnTo>
                  <a:pt x="37841" y="35723"/>
                </a:lnTo>
                <a:lnTo>
                  <a:pt x="41896" y="38103"/>
                </a:lnTo>
                <a:lnTo>
                  <a:pt x="45394" y="40483"/>
                </a:lnTo>
                <a:lnTo>
                  <a:pt x="51396" y="45244"/>
                </a:lnTo>
                <a:lnTo>
                  <a:pt x="54108" y="48419"/>
                </a:lnTo>
                <a:lnTo>
                  <a:pt x="56710" y="52123"/>
                </a:lnTo>
                <a:lnTo>
                  <a:pt x="59238" y="56180"/>
                </a:lnTo>
                <a:lnTo>
                  <a:pt x="61717" y="59678"/>
                </a:lnTo>
                <a:lnTo>
                  <a:pt x="64164" y="62804"/>
                </a:lnTo>
                <a:lnTo>
                  <a:pt x="66588" y="65682"/>
                </a:lnTo>
                <a:lnTo>
                  <a:pt x="68999" y="69188"/>
                </a:lnTo>
                <a:lnTo>
                  <a:pt x="71399" y="73113"/>
                </a:lnTo>
                <a:lnTo>
                  <a:pt x="73793" y="77317"/>
                </a:lnTo>
                <a:lnTo>
                  <a:pt x="76183" y="80913"/>
                </a:lnTo>
                <a:lnTo>
                  <a:pt x="78570" y="84105"/>
                </a:lnTo>
                <a:lnTo>
                  <a:pt x="80955" y="87026"/>
                </a:lnTo>
                <a:lnTo>
                  <a:pt x="84132" y="89767"/>
                </a:lnTo>
                <a:lnTo>
                  <a:pt x="87839" y="92388"/>
                </a:lnTo>
                <a:lnTo>
                  <a:pt x="91897" y="94930"/>
                </a:lnTo>
                <a:lnTo>
                  <a:pt x="95396" y="97418"/>
                </a:lnTo>
                <a:lnTo>
                  <a:pt x="101400" y="102299"/>
                </a:lnTo>
                <a:lnTo>
                  <a:pt x="106715" y="107114"/>
                </a:lnTo>
                <a:lnTo>
                  <a:pt x="112517" y="112694"/>
                </a:lnTo>
                <a:lnTo>
                  <a:pt x="129950" y="129973"/>
                </a:lnTo>
                <a:lnTo>
                  <a:pt x="133465" y="132686"/>
                </a:lnTo>
                <a:lnTo>
                  <a:pt x="137396" y="135289"/>
                </a:lnTo>
                <a:lnTo>
                  <a:pt x="141603" y="137817"/>
                </a:lnTo>
                <a:lnTo>
                  <a:pt x="145202" y="140297"/>
                </a:lnTo>
                <a:lnTo>
                  <a:pt x="151318" y="145169"/>
                </a:lnTo>
                <a:lnTo>
                  <a:pt x="156682" y="149980"/>
                </a:lnTo>
                <a:lnTo>
                  <a:pt x="161712" y="154764"/>
                </a:lnTo>
                <a:lnTo>
                  <a:pt x="174816" y="167679"/>
                </a:lnTo>
                <a:lnTo>
                  <a:pt x="176869" y="168936"/>
                </a:lnTo>
                <a:lnTo>
                  <a:pt x="181267" y="170333"/>
                </a:lnTo>
                <a:lnTo>
                  <a:pt x="182757" y="171499"/>
                </a:lnTo>
                <a:lnTo>
                  <a:pt x="183751" y="173070"/>
                </a:lnTo>
                <a:lnTo>
                  <a:pt x="184413" y="174911"/>
                </a:lnTo>
                <a:lnTo>
                  <a:pt x="185649" y="176139"/>
                </a:lnTo>
                <a:lnTo>
                  <a:pt x="187266" y="176957"/>
                </a:lnTo>
                <a:lnTo>
                  <a:pt x="192553" y="178498"/>
                </a:lnTo>
                <a:lnTo>
                  <a:pt x="194852" y="178551"/>
                </a:lnTo>
                <a:lnTo>
                  <a:pt x="200025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8"/>
          <p:cNvSpPr/>
          <p:nvPr/>
        </p:nvSpPr>
        <p:spPr>
          <a:xfrm>
            <a:off x="6393656" y="2043112"/>
            <a:ext cx="207170" cy="185739"/>
          </a:xfrm>
          <a:custGeom>
            <a:avLst/>
            <a:gdLst/>
            <a:ahLst/>
            <a:cxnLst/>
            <a:rect l="0" t="0" r="0" b="0"/>
            <a:pathLst>
              <a:path w="207170" h="185739">
                <a:moveTo>
                  <a:pt x="207169" y="0"/>
                </a:moveTo>
                <a:lnTo>
                  <a:pt x="201018" y="0"/>
                </a:lnTo>
                <a:lnTo>
                  <a:pt x="200687" y="794"/>
                </a:lnTo>
                <a:lnTo>
                  <a:pt x="200319" y="3792"/>
                </a:lnTo>
                <a:lnTo>
                  <a:pt x="199427" y="4910"/>
                </a:lnTo>
                <a:lnTo>
                  <a:pt x="198039" y="5654"/>
                </a:lnTo>
                <a:lnTo>
                  <a:pt x="196320" y="6151"/>
                </a:lnTo>
                <a:lnTo>
                  <a:pt x="192293" y="8819"/>
                </a:lnTo>
                <a:lnTo>
                  <a:pt x="187857" y="12651"/>
                </a:lnTo>
                <a:lnTo>
                  <a:pt x="183240" y="17000"/>
                </a:lnTo>
                <a:lnTo>
                  <a:pt x="169317" y="30735"/>
                </a:lnTo>
                <a:lnTo>
                  <a:pt x="165266" y="34778"/>
                </a:lnTo>
                <a:lnTo>
                  <a:pt x="160978" y="38266"/>
                </a:lnTo>
                <a:lnTo>
                  <a:pt x="156531" y="41386"/>
                </a:lnTo>
                <a:lnTo>
                  <a:pt x="151979" y="44260"/>
                </a:lnTo>
                <a:lnTo>
                  <a:pt x="147357" y="47763"/>
                </a:lnTo>
                <a:lnTo>
                  <a:pt x="142688" y="51686"/>
                </a:lnTo>
                <a:lnTo>
                  <a:pt x="137988" y="55888"/>
                </a:lnTo>
                <a:lnTo>
                  <a:pt x="128532" y="64791"/>
                </a:lnTo>
                <a:lnTo>
                  <a:pt x="109526" y="83442"/>
                </a:lnTo>
                <a:lnTo>
                  <a:pt x="105562" y="88172"/>
                </a:lnTo>
                <a:lnTo>
                  <a:pt x="102125" y="92913"/>
                </a:lnTo>
                <a:lnTo>
                  <a:pt x="99039" y="97660"/>
                </a:lnTo>
                <a:lnTo>
                  <a:pt x="94601" y="102413"/>
                </a:lnTo>
                <a:lnTo>
                  <a:pt x="89261" y="107169"/>
                </a:lnTo>
                <a:lnTo>
                  <a:pt x="83319" y="111927"/>
                </a:lnTo>
                <a:lnTo>
                  <a:pt x="78565" y="116687"/>
                </a:lnTo>
                <a:lnTo>
                  <a:pt x="74602" y="121448"/>
                </a:lnTo>
                <a:lnTo>
                  <a:pt x="71166" y="126209"/>
                </a:lnTo>
                <a:lnTo>
                  <a:pt x="67288" y="130970"/>
                </a:lnTo>
                <a:lnTo>
                  <a:pt x="63115" y="135732"/>
                </a:lnTo>
                <a:lnTo>
                  <a:pt x="58745" y="140495"/>
                </a:lnTo>
                <a:lnTo>
                  <a:pt x="54245" y="144463"/>
                </a:lnTo>
                <a:lnTo>
                  <a:pt x="49657" y="147903"/>
                </a:lnTo>
                <a:lnTo>
                  <a:pt x="45011" y="150989"/>
                </a:lnTo>
                <a:lnTo>
                  <a:pt x="41119" y="153841"/>
                </a:lnTo>
                <a:lnTo>
                  <a:pt x="34679" y="159126"/>
                </a:lnTo>
                <a:lnTo>
                  <a:pt x="29171" y="164121"/>
                </a:lnTo>
                <a:lnTo>
                  <a:pt x="24077" y="168986"/>
                </a:lnTo>
                <a:lnTo>
                  <a:pt x="19168" y="173794"/>
                </a:lnTo>
                <a:lnTo>
                  <a:pt x="16747" y="175394"/>
                </a:lnTo>
                <a:lnTo>
                  <a:pt x="11941" y="177172"/>
                </a:lnTo>
                <a:lnTo>
                  <a:pt x="10342" y="178440"/>
                </a:lnTo>
                <a:lnTo>
                  <a:pt x="9276" y="180078"/>
                </a:lnTo>
                <a:lnTo>
                  <a:pt x="8565" y="181965"/>
                </a:lnTo>
                <a:lnTo>
                  <a:pt x="7297" y="183222"/>
                </a:lnTo>
                <a:lnTo>
                  <a:pt x="5659" y="184061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59"/>
          <p:cNvSpPr/>
          <p:nvPr/>
        </p:nvSpPr>
        <p:spPr>
          <a:xfrm>
            <a:off x="6722268" y="2078831"/>
            <a:ext cx="257176" cy="21432"/>
          </a:xfrm>
          <a:custGeom>
            <a:avLst/>
            <a:gdLst/>
            <a:ahLst/>
            <a:cxnLst/>
            <a:rect l="0" t="0" r="0" b="0"/>
            <a:pathLst>
              <a:path w="257176" h="21432">
                <a:moveTo>
                  <a:pt x="0" y="21431"/>
                </a:moveTo>
                <a:lnTo>
                  <a:pt x="3793" y="17639"/>
                </a:lnTo>
                <a:lnTo>
                  <a:pt x="5704" y="16521"/>
                </a:lnTo>
                <a:lnTo>
                  <a:pt x="7771" y="15777"/>
                </a:lnTo>
                <a:lnTo>
                  <a:pt x="9943" y="15280"/>
                </a:lnTo>
                <a:lnTo>
                  <a:pt x="14474" y="14729"/>
                </a:lnTo>
                <a:lnTo>
                  <a:pt x="21487" y="14418"/>
                </a:lnTo>
                <a:lnTo>
                  <a:pt x="27806" y="14345"/>
                </a:lnTo>
                <a:lnTo>
                  <a:pt x="38552" y="14313"/>
                </a:lnTo>
                <a:lnTo>
                  <a:pt x="43164" y="13511"/>
                </a:lnTo>
                <a:lnTo>
                  <a:pt x="47032" y="12182"/>
                </a:lnTo>
                <a:lnTo>
                  <a:pt x="50405" y="10503"/>
                </a:lnTo>
                <a:lnTo>
                  <a:pt x="54241" y="9383"/>
                </a:lnTo>
                <a:lnTo>
                  <a:pt x="58386" y="8636"/>
                </a:lnTo>
                <a:lnTo>
                  <a:pt x="62737" y="8139"/>
                </a:lnTo>
                <a:lnTo>
                  <a:pt x="67225" y="7807"/>
                </a:lnTo>
                <a:lnTo>
                  <a:pt x="71804" y="7586"/>
                </a:lnTo>
                <a:lnTo>
                  <a:pt x="81126" y="7340"/>
                </a:lnTo>
                <a:lnTo>
                  <a:pt x="90561" y="7231"/>
                </a:lnTo>
                <a:lnTo>
                  <a:pt x="96093" y="6408"/>
                </a:lnTo>
                <a:lnTo>
                  <a:pt x="102161" y="5066"/>
                </a:lnTo>
                <a:lnTo>
                  <a:pt x="108589" y="3377"/>
                </a:lnTo>
                <a:lnTo>
                  <a:pt x="114461" y="2251"/>
                </a:lnTo>
                <a:lnTo>
                  <a:pt x="119964" y="1501"/>
                </a:lnTo>
                <a:lnTo>
                  <a:pt x="125220" y="1000"/>
                </a:lnTo>
                <a:lnTo>
                  <a:pt x="131899" y="667"/>
                </a:lnTo>
                <a:lnTo>
                  <a:pt x="147787" y="29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60"/>
          <p:cNvSpPr/>
          <p:nvPr/>
        </p:nvSpPr>
        <p:spPr>
          <a:xfrm>
            <a:off x="6729412" y="2164556"/>
            <a:ext cx="264320" cy="14286"/>
          </a:xfrm>
          <a:custGeom>
            <a:avLst/>
            <a:gdLst/>
            <a:ahLst/>
            <a:cxnLst/>
            <a:rect l="0" t="0" r="0" b="0"/>
            <a:pathLst>
              <a:path w="264320" h="14286">
                <a:moveTo>
                  <a:pt x="0" y="0"/>
                </a:moveTo>
                <a:lnTo>
                  <a:pt x="0" y="7056"/>
                </a:lnTo>
                <a:lnTo>
                  <a:pt x="3793" y="10910"/>
                </a:lnTo>
                <a:lnTo>
                  <a:pt x="5704" y="12036"/>
                </a:lnTo>
                <a:lnTo>
                  <a:pt x="7771" y="12786"/>
                </a:lnTo>
                <a:lnTo>
                  <a:pt x="9943" y="13287"/>
                </a:lnTo>
                <a:lnTo>
                  <a:pt x="12978" y="13620"/>
                </a:lnTo>
                <a:lnTo>
                  <a:pt x="20585" y="13991"/>
                </a:lnTo>
                <a:lnTo>
                  <a:pt x="30000" y="14199"/>
                </a:lnTo>
                <a:lnTo>
                  <a:pt x="69155" y="14285"/>
                </a:lnTo>
                <a:lnTo>
                  <a:pt x="73885" y="13492"/>
                </a:lnTo>
                <a:lnTo>
                  <a:pt x="78625" y="12170"/>
                </a:lnTo>
                <a:lnTo>
                  <a:pt x="83373" y="10494"/>
                </a:lnTo>
                <a:lnTo>
                  <a:pt x="88919" y="9377"/>
                </a:lnTo>
                <a:lnTo>
                  <a:pt x="94999" y="8633"/>
                </a:lnTo>
                <a:lnTo>
                  <a:pt x="101433" y="8136"/>
                </a:lnTo>
                <a:lnTo>
                  <a:pt x="108103" y="7805"/>
                </a:lnTo>
                <a:lnTo>
                  <a:pt x="121865" y="7438"/>
                </a:lnTo>
                <a:lnTo>
                  <a:pt x="139208" y="7231"/>
                </a:lnTo>
                <a:lnTo>
                  <a:pt x="145193" y="6408"/>
                </a:lnTo>
                <a:lnTo>
                  <a:pt x="151564" y="5066"/>
                </a:lnTo>
                <a:lnTo>
                  <a:pt x="158193" y="3377"/>
                </a:lnTo>
                <a:lnTo>
                  <a:pt x="164993" y="2251"/>
                </a:lnTo>
                <a:lnTo>
                  <a:pt x="171908" y="1501"/>
                </a:lnTo>
                <a:lnTo>
                  <a:pt x="178899" y="1000"/>
                </a:lnTo>
                <a:lnTo>
                  <a:pt x="185148" y="667"/>
                </a:lnTo>
                <a:lnTo>
                  <a:pt x="196324" y="296"/>
                </a:lnTo>
                <a:lnTo>
                  <a:pt x="216433" y="58"/>
                </a:lnTo>
                <a:lnTo>
                  <a:pt x="236679" y="8"/>
                </a:lnTo>
                <a:lnTo>
                  <a:pt x="239543" y="799"/>
                </a:lnTo>
                <a:lnTo>
                  <a:pt x="242245" y="2120"/>
                </a:lnTo>
                <a:lnTo>
                  <a:pt x="244840" y="3794"/>
                </a:lnTo>
                <a:lnTo>
                  <a:pt x="247365" y="4911"/>
                </a:lnTo>
                <a:lnTo>
                  <a:pt x="249841" y="5655"/>
                </a:lnTo>
                <a:lnTo>
                  <a:pt x="255726" y="6849"/>
                </a:lnTo>
                <a:lnTo>
                  <a:pt x="263821" y="7132"/>
                </a:lnTo>
                <a:lnTo>
                  <a:pt x="264319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61"/>
          <p:cNvSpPr/>
          <p:nvPr/>
        </p:nvSpPr>
        <p:spPr>
          <a:xfrm>
            <a:off x="6779418" y="1964531"/>
            <a:ext cx="128589" cy="342901"/>
          </a:xfrm>
          <a:custGeom>
            <a:avLst/>
            <a:gdLst/>
            <a:ahLst/>
            <a:cxnLst/>
            <a:rect l="0" t="0" r="0" b="0"/>
            <a:pathLst>
              <a:path w="128589" h="342901">
                <a:moveTo>
                  <a:pt x="128588" y="0"/>
                </a:moveTo>
                <a:lnTo>
                  <a:pt x="121739" y="0"/>
                </a:lnTo>
                <a:lnTo>
                  <a:pt x="117739" y="3792"/>
                </a:lnTo>
                <a:lnTo>
                  <a:pt x="116593" y="5703"/>
                </a:lnTo>
                <a:lnTo>
                  <a:pt x="114186" y="12185"/>
                </a:lnTo>
                <a:lnTo>
                  <a:pt x="110810" y="16792"/>
                </a:lnTo>
                <a:lnTo>
                  <a:pt x="108798" y="19926"/>
                </a:lnTo>
                <a:lnTo>
                  <a:pt x="106664" y="23603"/>
                </a:lnTo>
                <a:lnTo>
                  <a:pt x="104447" y="27641"/>
                </a:lnTo>
                <a:lnTo>
                  <a:pt x="101983" y="36362"/>
                </a:lnTo>
                <a:lnTo>
                  <a:pt x="100095" y="46323"/>
                </a:lnTo>
                <a:lnTo>
                  <a:pt x="98480" y="52313"/>
                </a:lnTo>
                <a:lnTo>
                  <a:pt x="96610" y="58688"/>
                </a:lnTo>
                <a:lnTo>
                  <a:pt x="94569" y="64525"/>
                </a:lnTo>
                <a:lnTo>
                  <a:pt x="92415" y="70004"/>
                </a:lnTo>
                <a:lnTo>
                  <a:pt x="90185" y="75244"/>
                </a:lnTo>
                <a:lnTo>
                  <a:pt x="88699" y="81119"/>
                </a:lnTo>
                <a:lnTo>
                  <a:pt x="87707" y="87417"/>
                </a:lnTo>
                <a:lnTo>
                  <a:pt x="87047" y="93997"/>
                </a:lnTo>
                <a:lnTo>
                  <a:pt x="85812" y="100764"/>
                </a:lnTo>
                <a:lnTo>
                  <a:pt x="84196" y="107658"/>
                </a:lnTo>
                <a:lnTo>
                  <a:pt x="82324" y="114634"/>
                </a:lnTo>
                <a:lnTo>
                  <a:pt x="78129" y="128736"/>
                </a:lnTo>
                <a:lnTo>
                  <a:pt x="68967" y="157192"/>
                </a:lnTo>
                <a:lnTo>
                  <a:pt x="66616" y="165119"/>
                </a:lnTo>
                <a:lnTo>
                  <a:pt x="59514" y="190652"/>
                </a:lnTo>
                <a:lnTo>
                  <a:pt x="54761" y="206178"/>
                </a:lnTo>
                <a:lnTo>
                  <a:pt x="47623" y="228306"/>
                </a:lnTo>
                <a:lnTo>
                  <a:pt x="44449" y="235548"/>
                </a:lnTo>
                <a:lnTo>
                  <a:pt x="40745" y="242757"/>
                </a:lnTo>
                <a:lnTo>
                  <a:pt x="33190" y="256323"/>
                </a:lnTo>
                <a:lnTo>
                  <a:pt x="27187" y="267644"/>
                </a:lnTo>
                <a:lnTo>
                  <a:pt x="24475" y="273679"/>
                </a:lnTo>
                <a:lnTo>
                  <a:pt x="21873" y="280084"/>
                </a:lnTo>
                <a:lnTo>
                  <a:pt x="19344" y="286735"/>
                </a:lnTo>
                <a:lnTo>
                  <a:pt x="16535" y="296242"/>
                </a:lnTo>
                <a:lnTo>
                  <a:pt x="14492" y="303907"/>
                </a:lnTo>
                <a:lnTo>
                  <a:pt x="10939" y="312605"/>
                </a:lnTo>
                <a:lnTo>
                  <a:pt x="8880" y="316353"/>
                </a:lnTo>
                <a:lnTo>
                  <a:pt x="6714" y="319646"/>
                </a:lnTo>
                <a:lnTo>
                  <a:pt x="4476" y="322635"/>
                </a:lnTo>
                <a:lnTo>
                  <a:pt x="1989" y="328072"/>
                </a:lnTo>
                <a:lnTo>
                  <a:pt x="589" y="335596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62"/>
          <p:cNvSpPr/>
          <p:nvPr/>
        </p:nvSpPr>
        <p:spPr>
          <a:xfrm>
            <a:off x="7123311" y="2128837"/>
            <a:ext cx="184746" cy="7145"/>
          </a:xfrm>
          <a:custGeom>
            <a:avLst/>
            <a:gdLst/>
            <a:ahLst/>
            <a:cxnLst/>
            <a:rect l="0" t="0" r="0" b="0"/>
            <a:pathLst>
              <a:path w="184746" h="7145">
                <a:moveTo>
                  <a:pt x="6151" y="0"/>
                </a:moveTo>
                <a:lnTo>
                  <a:pt x="0" y="0"/>
                </a:lnTo>
                <a:lnTo>
                  <a:pt x="9941" y="0"/>
                </a:lnTo>
                <a:lnTo>
                  <a:pt x="12647" y="794"/>
                </a:lnTo>
                <a:lnTo>
                  <a:pt x="16038" y="2117"/>
                </a:lnTo>
                <a:lnTo>
                  <a:pt x="19886" y="3792"/>
                </a:lnTo>
                <a:lnTo>
                  <a:pt x="23245" y="4910"/>
                </a:lnTo>
                <a:lnTo>
                  <a:pt x="26278" y="5654"/>
                </a:lnTo>
                <a:lnTo>
                  <a:pt x="29095" y="6151"/>
                </a:lnTo>
                <a:lnTo>
                  <a:pt x="32559" y="6482"/>
                </a:lnTo>
                <a:lnTo>
                  <a:pt x="36457" y="6702"/>
                </a:lnTo>
                <a:lnTo>
                  <a:pt x="45020" y="6948"/>
                </a:lnTo>
                <a:lnTo>
                  <a:pt x="54118" y="7057"/>
                </a:lnTo>
                <a:lnTo>
                  <a:pt x="59560" y="6292"/>
                </a:lnTo>
                <a:lnTo>
                  <a:pt x="65570" y="4988"/>
                </a:lnTo>
                <a:lnTo>
                  <a:pt x="71957" y="3326"/>
                </a:lnTo>
                <a:lnTo>
                  <a:pt x="77009" y="2217"/>
                </a:lnTo>
                <a:lnTo>
                  <a:pt x="81171" y="1478"/>
                </a:lnTo>
                <a:lnTo>
                  <a:pt x="84740" y="985"/>
                </a:lnTo>
                <a:lnTo>
                  <a:pt x="89499" y="657"/>
                </a:lnTo>
                <a:lnTo>
                  <a:pt x="95054" y="438"/>
                </a:lnTo>
                <a:lnTo>
                  <a:pt x="112132" y="130"/>
                </a:lnTo>
                <a:lnTo>
                  <a:pt x="132125" y="26"/>
                </a:lnTo>
                <a:lnTo>
                  <a:pt x="136171" y="811"/>
                </a:lnTo>
                <a:lnTo>
                  <a:pt x="139662" y="2128"/>
                </a:lnTo>
                <a:lnTo>
                  <a:pt x="142784" y="3800"/>
                </a:lnTo>
                <a:lnTo>
                  <a:pt x="146452" y="4915"/>
                </a:lnTo>
                <a:lnTo>
                  <a:pt x="150485" y="5658"/>
                </a:lnTo>
                <a:lnTo>
                  <a:pt x="154761" y="6153"/>
                </a:lnTo>
                <a:lnTo>
                  <a:pt x="158405" y="6483"/>
                </a:lnTo>
                <a:lnTo>
                  <a:pt x="161629" y="6703"/>
                </a:lnTo>
                <a:lnTo>
                  <a:pt x="164572" y="6850"/>
                </a:lnTo>
                <a:lnTo>
                  <a:pt x="169958" y="7013"/>
                </a:lnTo>
                <a:lnTo>
                  <a:pt x="184745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63"/>
          <p:cNvSpPr/>
          <p:nvPr/>
        </p:nvSpPr>
        <p:spPr>
          <a:xfrm>
            <a:off x="7400925" y="1993106"/>
            <a:ext cx="28574" cy="278607"/>
          </a:xfrm>
          <a:custGeom>
            <a:avLst/>
            <a:gdLst/>
            <a:ahLst/>
            <a:cxnLst/>
            <a:rect l="0" t="0" r="0" b="0"/>
            <a:pathLst>
              <a:path w="28574" h="278607">
                <a:moveTo>
                  <a:pt x="21431" y="0"/>
                </a:moveTo>
                <a:lnTo>
                  <a:pt x="21431" y="3792"/>
                </a:lnTo>
                <a:lnTo>
                  <a:pt x="22225" y="5703"/>
                </a:lnTo>
                <a:lnTo>
                  <a:pt x="23547" y="7771"/>
                </a:lnTo>
                <a:lnTo>
                  <a:pt x="25224" y="9943"/>
                </a:lnTo>
                <a:lnTo>
                  <a:pt x="26341" y="12185"/>
                </a:lnTo>
                <a:lnTo>
                  <a:pt x="27085" y="14473"/>
                </a:lnTo>
                <a:lnTo>
                  <a:pt x="27582" y="16792"/>
                </a:lnTo>
                <a:lnTo>
                  <a:pt x="27119" y="19926"/>
                </a:lnTo>
                <a:lnTo>
                  <a:pt x="26017" y="23603"/>
                </a:lnTo>
                <a:lnTo>
                  <a:pt x="24488" y="27641"/>
                </a:lnTo>
                <a:lnTo>
                  <a:pt x="24262" y="31921"/>
                </a:lnTo>
                <a:lnTo>
                  <a:pt x="24907" y="36362"/>
                </a:lnTo>
                <a:lnTo>
                  <a:pt x="26130" y="40910"/>
                </a:lnTo>
                <a:lnTo>
                  <a:pt x="26944" y="46323"/>
                </a:lnTo>
                <a:lnTo>
                  <a:pt x="27488" y="52313"/>
                </a:lnTo>
                <a:lnTo>
                  <a:pt x="27850" y="58688"/>
                </a:lnTo>
                <a:lnTo>
                  <a:pt x="28253" y="70004"/>
                </a:lnTo>
                <a:lnTo>
                  <a:pt x="28511" y="90204"/>
                </a:lnTo>
                <a:lnTo>
                  <a:pt x="27738" y="95855"/>
                </a:lnTo>
                <a:lnTo>
                  <a:pt x="26429" y="102003"/>
                </a:lnTo>
                <a:lnTo>
                  <a:pt x="24764" y="108483"/>
                </a:lnTo>
                <a:lnTo>
                  <a:pt x="24446" y="114391"/>
                </a:lnTo>
                <a:lnTo>
                  <a:pt x="25029" y="119917"/>
                </a:lnTo>
                <a:lnTo>
                  <a:pt x="26211" y="125188"/>
                </a:lnTo>
                <a:lnTo>
                  <a:pt x="26999" y="131084"/>
                </a:lnTo>
                <a:lnTo>
                  <a:pt x="27523" y="137395"/>
                </a:lnTo>
                <a:lnTo>
                  <a:pt x="28108" y="149964"/>
                </a:lnTo>
                <a:lnTo>
                  <a:pt x="28367" y="160842"/>
                </a:lnTo>
                <a:lnTo>
                  <a:pt x="28573" y="226123"/>
                </a:lnTo>
                <a:lnTo>
                  <a:pt x="27780" y="230917"/>
                </a:lnTo>
                <a:lnTo>
                  <a:pt x="26457" y="235701"/>
                </a:lnTo>
                <a:lnTo>
                  <a:pt x="24782" y="240478"/>
                </a:lnTo>
                <a:lnTo>
                  <a:pt x="23665" y="244456"/>
                </a:lnTo>
                <a:lnTo>
                  <a:pt x="22921" y="247902"/>
                </a:lnTo>
                <a:lnTo>
                  <a:pt x="22424" y="250993"/>
                </a:lnTo>
                <a:lnTo>
                  <a:pt x="21299" y="253847"/>
                </a:lnTo>
                <a:lnTo>
                  <a:pt x="19756" y="256544"/>
                </a:lnTo>
                <a:lnTo>
                  <a:pt x="17933" y="259135"/>
                </a:lnTo>
                <a:lnTo>
                  <a:pt x="15924" y="261657"/>
                </a:lnTo>
                <a:lnTo>
                  <a:pt x="13791" y="264132"/>
                </a:lnTo>
                <a:lnTo>
                  <a:pt x="11575" y="266575"/>
                </a:lnTo>
                <a:lnTo>
                  <a:pt x="10098" y="268998"/>
                </a:lnTo>
                <a:lnTo>
                  <a:pt x="9113" y="271407"/>
                </a:lnTo>
                <a:lnTo>
                  <a:pt x="8456" y="273806"/>
                </a:lnTo>
                <a:lnTo>
                  <a:pt x="7225" y="275407"/>
                </a:lnTo>
                <a:lnTo>
                  <a:pt x="5610" y="276473"/>
                </a:lnTo>
                <a:lnTo>
                  <a:pt x="0" y="2786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3044355" y="2700337"/>
            <a:ext cx="4948984" cy="949751"/>
            <a:chOff x="3044355" y="2700337"/>
            <a:chExt cx="4948984" cy="949751"/>
          </a:xfrm>
        </p:grpSpPr>
        <p:sp>
          <p:nvSpPr>
            <p:cNvPr id="44" name="SMARTPenAnnotation764"/>
            <p:cNvSpPr/>
            <p:nvPr/>
          </p:nvSpPr>
          <p:spPr>
            <a:xfrm>
              <a:off x="3044355" y="2700337"/>
              <a:ext cx="191764" cy="550070"/>
            </a:xfrm>
            <a:custGeom>
              <a:avLst/>
              <a:gdLst/>
              <a:ahLst/>
              <a:cxnLst/>
              <a:rect l="0" t="0" r="0" b="0"/>
              <a:pathLst>
                <a:path w="191764" h="550070">
                  <a:moveTo>
                    <a:pt x="191763" y="0"/>
                  </a:moveTo>
                  <a:lnTo>
                    <a:pt x="174702" y="0"/>
                  </a:lnTo>
                  <a:lnTo>
                    <a:pt x="173245" y="794"/>
                  </a:lnTo>
                  <a:lnTo>
                    <a:pt x="172275" y="2117"/>
                  </a:lnTo>
                  <a:lnTo>
                    <a:pt x="171627" y="3792"/>
                  </a:lnTo>
                  <a:lnTo>
                    <a:pt x="166923" y="9943"/>
                  </a:lnTo>
                  <a:lnTo>
                    <a:pt x="162732" y="14474"/>
                  </a:lnTo>
                  <a:lnTo>
                    <a:pt x="153573" y="23849"/>
                  </a:lnTo>
                  <a:lnTo>
                    <a:pt x="150428" y="26218"/>
                  </a:lnTo>
                  <a:lnTo>
                    <a:pt x="146744" y="28591"/>
                  </a:lnTo>
                  <a:lnTo>
                    <a:pt x="142701" y="30967"/>
                  </a:lnTo>
                  <a:lnTo>
                    <a:pt x="139211" y="34139"/>
                  </a:lnTo>
                  <a:lnTo>
                    <a:pt x="136091" y="37840"/>
                  </a:lnTo>
                  <a:lnTo>
                    <a:pt x="133217" y="41896"/>
                  </a:lnTo>
                  <a:lnTo>
                    <a:pt x="129714" y="46187"/>
                  </a:lnTo>
                  <a:lnTo>
                    <a:pt x="125791" y="50635"/>
                  </a:lnTo>
                  <a:lnTo>
                    <a:pt x="117198" y="59811"/>
                  </a:lnTo>
                  <a:lnTo>
                    <a:pt x="94034" y="83381"/>
                  </a:lnTo>
                  <a:lnTo>
                    <a:pt x="90098" y="88131"/>
                  </a:lnTo>
                  <a:lnTo>
                    <a:pt x="86680" y="92885"/>
                  </a:lnTo>
                  <a:lnTo>
                    <a:pt x="83608" y="97642"/>
                  </a:lnTo>
                  <a:lnTo>
                    <a:pt x="79972" y="102401"/>
                  </a:lnTo>
                  <a:lnTo>
                    <a:pt x="75961" y="107161"/>
                  </a:lnTo>
                  <a:lnTo>
                    <a:pt x="71699" y="111922"/>
                  </a:lnTo>
                  <a:lnTo>
                    <a:pt x="68064" y="117477"/>
                  </a:lnTo>
                  <a:lnTo>
                    <a:pt x="64847" y="123562"/>
                  </a:lnTo>
                  <a:lnTo>
                    <a:pt x="59156" y="135879"/>
                  </a:lnTo>
                  <a:lnTo>
                    <a:pt x="53981" y="146645"/>
                  </a:lnTo>
                  <a:lnTo>
                    <a:pt x="50696" y="151738"/>
                  </a:lnTo>
                  <a:lnTo>
                    <a:pt x="46918" y="156721"/>
                  </a:lnTo>
                  <a:lnTo>
                    <a:pt x="42812" y="161631"/>
                  </a:lnTo>
                  <a:lnTo>
                    <a:pt x="39282" y="167285"/>
                  </a:lnTo>
                  <a:lnTo>
                    <a:pt x="36134" y="173436"/>
                  </a:lnTo>
                  <a:lnTo>
                    <a:pt x="30520" y="186620"/>
                  </a:lnTo>
                  <a:lnTo>
                    <a:pt x="25378" y="200417"/>
                  </a:lnTo>
                  <a:lnTo>
                    <a:pt x="18022" y="221573"/>
                  </a:lnTo>
                  <a:lnTo>
                    <a:pt x="13209" y="237912"/>
                  </a:lnTo>
                  <a:lnTo>
                    <a:pt x="9219" y="254964"/>
                  </a:lnTo>
                  <a:lnTo>
                    <a:pt x="7445" y="270480"/>
                  </a:lnTo>
                  <a:lnTo>
                    <a:pt x="4540" y="285313"/>
                  </a:lnTo>
                  <a:lnTo>
                    <a:pt x="1397" y="299844"/>
                  </a:lnTo>
                  <a:lnTo>
                    <a:pt x="0" y="314239"/>
                  </a:lnTo>
                  <a:lnTo>
                    <a:pt x="1495" y="328574"/>
                  </a:lnTo>
                  <a:lnTo>
                    <a:pt x="4012" y="342883"/>
                  </a:lnTo>
                  <a:lnTo>
                    <a:pt x="5131" y="357180"/>
                  </a:lnTo>
                  <a:lnTo>
                    <a:pt x="5628" y="371472"/>
                  </a:lnTo>
                  <a:lnTo>
                    <a:pt x="6643" y="385761"/>
                  </a:lnTo>
                  <a:lnTo>
                    <a:pt x="9739" y="400049"/>
                  </a:lnTo>
                  <a:lnTo>
                    <a:pt x="11645" y="414337"/>
                  </a:lnTo>
                  <a:lnTo>
                    <a:pt x="12153" y="421481"/>
                  </a:lnTo>
                  <a:lnTo>
                    <a:pt x="16951" y="435769"/>
                  </a:lnTo>
                  <a:lnTo>
                    <a:pt x="22788" y="450056"/>
                  </a:lnTo>
                  <a:lnTo>
                    <a:pt x="25382" y="464344"/>
                  </a:lnTo>
                  <a:lnTo>
                    <a:pt x="28652" y="476515"/>
                  </a:lnTo>
                  <a:lnTo>
                    <a:pt x="32750" y="487216"/>
                  </a:lnTo>
                  <a:lnTo>
                    <a:pt x="37218" y="497263"/>
                  </a:lnTo>
                  <a:lnTo>
                    <a:pt x="44196" y="511845"/>
                  </a:lnTo>
                  <a:lnTo>
                    <a:pt x="47347" y="515855"/>
                  </a:lnTo>
                  <a:lnTo>
                    <a:pt x="51036" y="519322"/>
                  </a:lnTo>
                  <a:lnTo>
                    <a:pt x="55083" y="522427"/>
                  </a:lnTo>
                  <a:lnTo>
                    <a:pt x="58574" y="525291"/>
                  </a:lnTo>
                  <a:lnTo>
                    <a:pt x="61695" y="527994"/>
                  </a:lnTo>
                  <a:lnTo>
                    <a:pt x="67281" y="533114"/>
                  </a:lnTo>
                  <a:lnTo>
                    <a:pt x="72409" y="538035"/>
                  </a:lnTo>
                  <a:lnTo>
                    <a:pt x="74887" y="539665"/>
                  </a:lnTo>
                  <a:lnTo>
                    <a:pt x="79758" y="541476"/>
                  </a:lnTo>
                  <a:lnTo>
                    <a:pt x="84569" y="544398"/>
                  </a:lnTo>
                  <a:lnTo>
                    <a:pt x="86963" y="546288"/>
                  </a:lnTo>
                  <a:lnTo>
                    <a:pt x="91740" y="548389"/>
                  </a:lnTo>
                  <a:lnTo>
                    <a:pt x="96508" y="549322"/>
                  </a:lnTo>
                  <a:lnTo>
                    <a:pt x="98891" y="549571"/>
                  </a:lnTo>
                  <a:lnTo>
                    <a:pt x="106038" y="5500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765"/>
            <p:cNvSpPr/>
            <p:nvPr/>
          </p:nvSpPr>
          <p:spPr>
            <a:xfrm>
              <a:off x="3307672" y="2814666"/>
              <a:ext cx="157047" cy="378591"/>
            </a:xfrm>
            <a:custGeom>
              <a:avLst/>
              <a:gdLst/>
              <a:ahLst/>
              <a:cxnLst/>
              <a:rect l="0" t="0" r="0" b="0"/>
              <a:pathLst>
                <a:path w="157047" h="378591">
                  <a:moveTo>
                    <a:pt x="157046" y="35690"/>
                  </a:moveTo>
                  <a:lnTo>
                    <a:pt x="149461" y="35690"/>
                  </a:lnTo>
                  <a:lnTo>
                    <a:pt x="147227" y="34102"/>
                  </a:lnTo>
                  <a:lnTo>
                    <a:pt x="145738" y="31456"/>
                  </a:lnTo>
                  <a:lnTo>
                    <a:pt x="143347" y="23388"/>
                  </a:lnTo>
                  <a:lnTo>
                    <a:pt x="139141" y="18198"/>
                  </a:lnTo>
                  <a:lnTo>
                    <a:pt x="135065" y="13893"/>
                  </a:lnTo>
                  <a:lnTo>
                    <a:pt x="132867" y="11633"/>
                  </a:lnTo>
                  <a:lnTo>
                    <a:pt x="130608" y="10127"/>
                  </a:lnTo>
                  <a:lnTo>
                    <a:pt x="125981" y="8454"/>
                  </a:lnTo>
                  <a:lnTo>
                    <a:pt x="121279" y="5593"/>
                  </a:lnTo>
                  <a:lnTo>
                    <a:pt x="118914" y="3719"/>
                  </a:lnTo>
                  <a:lnTo>
                    <a:pt x="116544" y="2470"/>
                  </a:lnTo>
                  <a:lnTo>
                    <a:pt x="111793" y="1082"/>
                  </a:lnTo>
                  <a:lnTo>
                    <a:pt x="108621" y="711"/>
                  </a:lnTo>
                  <a:lnTo>
                    <a:pt x="104919" y="465"/>
                  </a:lnTo>
                  <a:lnTo>
                    <a:pt x="100864" y="300"/>
                  </a:lnTo>
                  <a:lnTo>
                    <a:pt x="92124" y="117"/>
                  </a:lnTo>
                  <a:lnTo>
                    <a:pt x="77371" y="0"/>
                  </a:lnTo>
                  <a:lnTo>
                    <a:pt x="73767" y="784"/>
                  </a:lnTo>
                  <a:lnTo>
                    <a:pt x="69777" y="2101"/>
                  </a:lnTo>
                  <a:lnTo>
                    <a:pt x="65529" y="3772"/>
                  </a:lnTo>
                  <a:lnTo>
                    <a:pt x="61904" y="5680"/>
                  </a:lnTo>
                  <a:lnTo>
                    <a:pt x="58693" y="7746"/>
                  </a:lnTo>
                  <a:lnTo>
                    <a:pt x="55759" y="9917"/>
                  </a:lnTo>
                  <a:lnTo>
                    <a:pt x="53009" y="12158"/>
                  </a:lnTo>
                  <a:lnTo>
                    <a:pt x="50381" y="14446"/>
                  </a:lnTo>
                  <a:lnTo>
                    <a:pt x="47837" y="16765"/>
                  </a:lnTo>
                  <a:lnTo>
                    <a:pt x="40775" y="23574"/>
                  </a:lnTo>
                  <a:lnTo>
                    <a:pt x="27100" y="37089"/>
                  </a:lnTo>
                  <a:lnTo>
                    <a:pt x="24378" y="40591"/>
                  </a:lnTo>
                  <a:lnTo>
                    <a:pt x="21769" y="44514"/>
                  </a:lnTo>
                  <a:lnTo>
                    <a:pt x="19236" y="48716"/>
                  </a:lnTo>
                  <a:lnTo>
                    <a:pt x="16423" y="59736"/>
                  </a:lnTo>
                  <a:lnTo>
                    <a:pt x="15672" y="66008"/>
                  </a:lnTo>
                  <a:lnTo>
                    <a:pt x="12722" y="77210"/>
                  </a:lnTo>
                  <a:lnTo>
                    <a:pt x="8765" y="88275"/>
                  </a:lnTo>
                  <a:lnTo>
                    <a:pt x="4360" y="101130"/>
                  </a:lnTo>
                  <a:lnTo>
                    <a:pt x="2868" y="107891"/>
                  </a:lnTo>
                  <a:lnTo>
                    <a:pt x="1873" y="114780"/>
                  </a:lnTo>
                  <a:lnTo>
                    <a:pt x="1210" y="121754"/>
                  </a:lnTo>
                  <a:lnTo>
                    <a:pt x="768" y="129579"/>
                  </a:lnTo>
                  <a:lnTo>
                    <a:pt x="277" y="146739"/>
                  </a:lnTo>
                  <a:lnTo>
                    <a:pt x="0" y="170458"/>
                  </a:lnTo>
                  <a:lnTo>
                    <a:pt x="755" y="178716"/>
                  </a:lnTo>
                  <a:lnTo>
                    <a:pt x="2052" y="187397"/>
                  </a:lnTo>
                  <a:lnTo>
                    <a:pt x="3711" y="196359"/>
                  </a:lnTo>
                  <a:lnTo>
                    <a:pt x="4816" y="205509"/>
                  </a:lnTo>
                  <a:lnTo>
                    <a:pt x="5553" y="214784"/>
                  </a:lnTo>
                  <a:lnTo>
                    <a:pt x="6045" y="224142"/>
                  </a:lnTo>
                  <a:lnTo>
                    <a:pt x="6591" y="240890"/>
                  </a:lnTo>
                  <a:lnTo>
                    <a:pt x="6941" y="271045"/>
                  </a:lnTo>
                  <a:lnTo>
                    <a:pt x="7764" y="278318"/>
                  </a:lnTo>
                  <a:lnTo>
                    <a:pt x="9106" y="285548"/>
                  </a:lnTo>
                  <a:lnTo>
                    <a:pt x="10794" y="292750"/>
                  </a:lnTo>
                  <a:lnTo>
                    <a:pt x="11920" y="299138"/>
                  </a:lnTo>
                  <a:lnTo>
                    <a:pt x="13171" y="310470"/>
                  </a:lnTo>
                  <a:lnTo>
                    <a:pt x="13726" y="320798"/>
                  </a:lnTo>
                  <a:lnTo>
                    <a:pt x="13974" y="330679"/>
                  </a:lnTo>
                  <a:lnTo>
                    <a:pt x="14083" y="340363"/>
                  </a:lnTo>
                  <a:lnTo>
                    <a:pt x="14906" y="344374"/>
                  </a:lnTo>
                  <a:lnTo>
                    <a:pt x="19063" y="354605"/>
                  </a:lnTo>
                  <a:lnTo>
                    <a:pt x="20648" y="365750"/>
                  </a:lnTo>
                  <a:lnTo>
                    <a:pt x="21276" y="376767"/>
                  </a:lnTo>
                  <a:lnTo>
                    <a:pt x="21315" y="3785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766"/>
            <p:cNvSpPr/>
            <p:nvPr/>
          </p:nvSpPr>
          <p:spPr>
            <a:xfrm>
              <a:off x="3215680" y="3036093"/>
              <a:ext cx="277614" cy="21433"/>
            </a:xfrm>
            <a:custGeom>
              <a:avLst/>
              <a:gdLst/>
              <a:ahLst/>
              <a:cxnLst/>
              <a:rect l="0" t="0" r="0" b="0"/>
              <a:pathLst>
                <a:path w="277614" h="21433">
                  <a:moveTo>
                    <a:pt x="6151" y="21432"/>
                  </a:moveTo>
                  <a:lnTo>
                    <a:pt x="0" y="21432"/>
                  </a:lnTo>
                  <a:lnTo>
                    <a:pt x="5245" y="21432"/>
                  </a:lnTo>
                  <a:lnTo>
                    <a:pt x="6341" y="20638"/>
                  </a:lnTo>
                  <a:lnTo>
                    <a:pt x="7865" y="19315"/>
                  </a:lnTo>
                  <a:lnTo>
                    <a:pt x="9675" y="17639"/>
                  </a:lnTo>
                  <a:lnTo>
                    <a:pt x="12469" y="16522"/>
                  </a:lnTo>
                  <a:lnTo>
                    <a:pt x="15919" y="15777"/>
                  </a:lnTo>
                  <a:lnTo>
                    <a:pt x="19807" y="15281"/>
                  </a:lnTo>
                  <a:lnTo>
                    <a:pt x="26243" y="14729"/>
                  </a:lnTo>
                  <a:lnTo>
                    <a:pt x="32543" y="14484"/>
                  </a:lnTo>
                  <a:lnTo>
                    <a:pt x="40635" y="14375"/>
                  </a:lnTo>
                  <a:lnTo>
                    <a:pt x="45015" y="13552"/>
                  </a:lnTo>
                  <a:lnTo>
                    <a:pt x="49523" y="12210"/>
                  </a:lnTo>
                  <a:lnTo>
                    <a:pt x="54116" y="10521"/>
                  </a:lnTo>
                  <a:lnTo>
                    <a:pt x="59559" y="9396"/>
                  </a:lnTo>
                  <a:lnTo>
                    <a:pt x="65568" y="8645"/>
                  </a:lnTo>
                  <a:lnTo>
                    <a:pt x="71956" y="8145"/>
                  </a:lnTo>
                  <a:lnTo>
                    <a:pt x="77802" y="7811"/>
                  </a:lnTo>
                  <a:lnTo>
                    <a:pt x="88531" y="7441"/>
                  </a:lnTo>
                  <a:lnTo>
                    <a:pt x="94409" y="6548"/>
                  </a:lnTo>
                  <a:lnTo>
                    <a:pt x="100708" y="5159"/>
                  </a:lnTo>
                  <a:lnTo>
                    <a:pt x="107289" y="3440"/>
                  </a:lnTo>
                  <a:lnTo>
                    <a:pt x="114058" y="2293"/>
                  </a:lnTo>
                  <a:lnTo>
                    <a:pt x="120951" y="1529"/>
                  </a:lnTo>
                  <a:lnTo>
                    <a:pt x="127928" y="1019"/>
                  </a:lnTo>
                  <a:lnTo>
                    <a:pt x="134167" y="680"/>
                  </a:lnTo>
                  <a:lnTo>
                    <a:pt x="145332" y="302"/>
                  </a:lnTo>
                  <a:lnTo>
                    <a:pt x="175939" y="40"/>
                  </a:lnTo>
                  <a:lnTo>
                    <a:pt x="2776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767"/>
            <p:cNvSpPr/>
            <p:nvPr/>
          </p:nvSpPr>
          <p:spPr>
            <a:xfrm>
              <a:off x="3543300" y="2814637"/>
              <a:ext cx="142876" cy="392907"/>
            </a:xfrm>
            <a:custGeom>
              <a:avLst/>
              <a:gdLst/>
              <a:ahLst/>
              <a:cxnLst/>
              <a:rect l="0" t="0" r="0" b="0"/>
              <a:pathLst>
                <a:path w="142876" h="392907">
                  <a:moveTo>
                    <a:pt x="142875" y="0"/>
                  </a:moveTo>
                  <a:lnTo>
                    <a:pt x="142875" y="17000"/>
                  </a:lnTo>
                  <a:lnTo>
                    <a:pt x="137965" y="31962"/>
                  </a:lnTo>
                  <a:lnTo>
                    <a:pt x="136724" y="40928"/>
                  </a:lnTo>
                  <a:lnTo>
                    <a:pt x="134056" y="52322"/>
                  </a:lnTo>
                  <a:lnTo>
                    <a:pt x="132233" y="58694"/>
                  </a:lnTo>
                  <a:lnTo>
                    <a:pt x="129430" y="65323"/>
                  </a:lnTo>
                  <a:lnTo>
                    <a:pt x="125974" y="72124"/>
                  </a:lnTo>
                  <a:lnTo>
                    <a:pt x="122082" y="79039"/>
                  </a:lnTo>
                  <a:lnTo>
                    <a:pt x="118695" y="86030"/>
                  </a:lnTo>
                  <a:lnTo>
                    <a:pt x="115642" y="93072"/>
                  </a:lnTo>
                  <a:lnTo>
                    <a:pt x="112813" y="100148"/>
                  </a:lnTo>
                  <a:lnTo>
                    <a:pt x="107554" y="114360"/>
                  </a:lnTo>
                  <a:lnTo>
                    <a:pt x="105040" y="121484"/>
                  </a:lnTo>
                  <a:lnTo>
                    <a:pt x="101776" y="129408"/>
                  </a:lnTo>
                  <a:lnTo>
                    <a:pt x="98013" y="137866"/>
                  </a:lnTo>
                  <a:lnTo>
                    <a:pt x="93917" y="146679"/>
                  </a:lnTo>
                  <a:lnTo>
                    <a:pt x="89599" y="154936"/>
                  </a:lnTo>
                  <a:lnTo>
                    <a:pt x="85132" y="162822"/>
                  </a:lnTo>
                  <a:lnTo>
                    <a:pt x="80567" y="170461"/>
                  </a:lnTo>
                  <a:lnTo>
                    <a:pt x="75936" y="178728"/>
                  </a:lnTo>
                  <a:lnTo>
                    <a:pt x="66557" y="196380"/>
                  </a:lnTo>
                  <a:lnTo>
                    <a:pt x="62627" y="204739"/>
                  </a:lnTo>
                  <a:lnTo>
                    <a:pt x="59214" y="212693"/>
                  </a:lnTo>
                  <a:lnTo>
                    <a:pt x="56145" y="220376"/>
                  </a:lnTo>
                  <a:lnTo>
                    <a:pt x="50617" y="235264"/>
                  </a:lnTo>
                  <a:lnTo>
                    <a:pt x="48032" y="242568"/>
                  </a:lnTo>
                  <a:lnTo>
                    <a:pt x="44722" y="250612"/>
                  </a:lnTo>
                  <a:lnTo>
                    <a:pt x="40926" y="259149"/>
                  </a:lnTo>
                  <a:lnTo>
                    <a:pt x="36809" y="268016"/>
                  </a:lnTo>
                  <a:lnTo>
                    <a:pt x="34064" y="275515"/>
                  </a:lnTo>
                  <a:lnTo>
                    <a:pt x="32234" y="282102"/>
                  </a:lnTo>
                  <a:lnTo>
                    <a:pt x="31015" y="288080"/>
                  </a:lnTo>
                  <a:lnTo>
                    <a:pt x="29407" y="294447"/>
                  </a:lnTo>
                  <a:lnTo>
                    <a:pt x="27542" y="301073"/>
                  </a:lnTo>
                  <a:lnTo>
                    <a:pt x="25505" y="307872"/>
                  </a:lnTo>
                  <a:lnTo>
                    <a:pt x="22560" y="313991"/>
                  </a:lnTo>
                  <a:lnTo>
                    <a:pt x="19008" y="319659"/>
                  </a:lnTo>
                  <a:lnTo>
                    <a:pt x="15053" y="325025"/>
                  </a:lnTo>
                  <a:lnTo>
                    <a:pt x="10659" y="335220"/>
                  </a:lnTo>
                  <a:lnTo>
                    <a:pt x="7912" y="345043"/>
                  </a:lnTo>
                  <a:lnTo>
                    <a:pt x="4045" y="354700"/>
                  </a:lnTo>
                  <a:lnTo>
                    <a:pt x="1198" y="365270"/>
                  </a:lnTo>
                  <a:lnTo>
                    <a:pt x="236" y="375953"/>
                  </a:lnTo>
                  <a:lnTo>
                    <a:pt x="13" y="387235"/>
                  </a:lnTo>
                  <a:lnTo>
                    <a:pt x="0" y="3929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768"/>
            <p:cNvSpPr/>
            <p:nvPr/>
          </p:nvSpPr>
          <p:spPr>
            <a:xfrm>
              <a:off x="3664868" y="3010832"/>
              <a:ext cx="177443" cy="353836"/>
            </a:xfrm>
            <a:custGeom>
              <a:avLst/>
              <a:gdLst/>
              <a:ahLst/>
              <a:cxnLst/>
              <a:rect l="0" t="0" r="0" b="0"/>
              <a:pathLst>
                <a:path w="177443" h="353836">
                  <a:moveTo>
                    <a:pt x="85600" y="32405"/>
                  </a:moveTo>
                  <a:lnTo>
                    <a:pt x="85600" y="26254"/>
                  </a:lnTo>
                  <a:lnTo>
                    <a:pt x="80690" y="20548"/>
                  </a:lnTo>
                  <a:lnTo>
                    <a:pt x="79449" y="19198"/>
                  </a:lnTo>
                  <a:lnTo>
                    <a:pt x="78325" y="18838"/>
                  </a:lnTo>
                  <a:lnTo>
                    <a:pt x="74958" y="18438"/>
                  </a:lnTo>
                  <a:lnTo>
                    <a:pt x="72949" y="19125"/>
                  </a:lnTo>
                  <a:lnTo>
                    <a:pt x="68601" y="22005"/>
                  </a:lnTo>
                  <a:lnTo>
                    <a:pt x="64022" y="25931"/>
                  </a:lnTo>
                  <a:lnTo>
                    <a:pt x="59341" y="30321"/>
                  </a:lnTo>
                  <a:lnTo>
                    <a:pt x="47492" y="41969"/>
                  </a:lnTo>
                  <a:lnTo>
                    <a:pt x="27061" y="62372"/>
                  </a:lnTo>
                  <a:lnTo>
                    <a:pt x="21747" y="69801"/>
                  </a:lnTo>
                  <a:lnTo>
                    <a:pt x="16740" y="78394"/>
                  </a:lnTo>
                  <a:lnTo>
                    <a:pt x="11868" y="87505"/>
                  </a:lnTo>
                  <a:lnTo>
                    <a:pt x="4664" y="101559"/>
                  </a:lnTo>
                  <a:lnTo>
                    <a:pt x="2003" y="108913"/>
                  </a:lnTo>
                  <a:lnTo>
                    <a:pt x="821" y="115621"/>
                  </a:lnTo>
                  <a:lnTo>
                    <a:pt x="295" y="123894"/>
                  </a:lnTo>
                  <a:lnTo>
                    <a:pt x="0" y="133684"/>
                  </a:lnTo>
                  <a:lnTo>
                    <a:pt x="752" y="136437"/>
                  </a:lnTo>
                  <a:lnTo>
                    <a:pt x="6037" y="145196"/>
                  </a:lnTo>
                  <a:lnTo>
                    <a:pt x="10520" y="150050"/>
                  </a:lnTo>
                  <a:lnTo>
                    <a:pt x="12528" y="151317"/>
                  </a:lnTo>
                  <a:lnTo>
                    <a:pt x="16876" y="152723"/>
                  </a:lnTo>
                  <a:lnTo>
                    <a:pt x="19147" y="152305"/>
                  </a:lnTo>
                  <a:lnTo>
                    <a:pt x="23786" y="149723"/>
                  </a:lnTo>
                  <a:lnTo>
                    <a:pt x="26929" y="148717"/>
                  </a:lnTo>
                  <a:lnTo>
                    <a:pt x="30611" y="148046"/>
                  </a:lnTo>
                  <a:lnTo>
                    <a:pt x="34653" y="147599"/>
                  </a:lnTo>
                  <a:lnTo>
                    <a:pt x="38142" y="146508"/>
                  </a:lnTo>
                  <a:lnTo>
                    <a:pt x="41261" y="144986"/>
                  </a:lnTo>
                  <a:lnTo>
                    <a:pt x="44135" y="143178"/>
                  </a:lnTo>
                  <a:lnTo>
                    <a:pt x="49444" y="139052"/>
                  </a:lnTo>
                  <a:lnTo>
                    <a:pt x="51971" y="136840"/>
                  </a:lnTo>
                  <a:lnTo>
                    <a:pt x="55243" y="133779"/>
                  </a:lnTo>
                  <a:lnTo>
                    <a:pt x="72675" y="116712"/>
                  </a:lnTo>
                  <a:lnTo>
                    <a:pt x="78004" y="109298"/>
                  </a:lnTo>
                  <a:lnTo>
                    <a:pt x="83018" y="100711"/>
                  </a:lnTo>
                  <a:lnTo>
                    <a:pt x="87892" y="91603"/>
                  </a:lnTo>
                  <a:lnTo>
                    <a:pt x="95099" y="77550"/>
                  </a:lnTo>
                  <a:lnTo>
                    <a:pt x="97760" y="68080"/>
                  </a:lnTo>
                  <a:lnTo>
                    <a:pt x="99735" y="58579"/>
                  </a:lnTo>
                  <a:lnTo>
                    <a:pt x="103260" y="49065"/>
                  </a:lnTo>
                  <a:lnTo>
                    <a:pt x="105355" y="39545"/>
                  </a:lnTo>
                  <a:lnTo>
                    <a:pt x="106286" y="30816"/>
                  </a:lnTo>
                  <a:lnTo>
                    <a:pt x="106811" y="21439"/>
                  </a:lnTo>
                  <a:lnTo>
                    <a:pt x="106988" y="11159"/>
                  </a:lnTo>
                  <a:lnTo>
                    <a:pt x="107003" y="8716"/>
                  </a:lnTo>
                  <a:lnTo>
                    <a:pt x="107806" y="7088"/>
                  </a:lnTo>
                  <a:lnTo>
                    <a:pt x="109135" y="6002"/>
                  </a:lnTo>
                  <a:lnTo>
                    <a:pt x="110815" y="5278"/>
                  </a:lnTo>
                  <a:lnTo>
                    <a:pt x="111935" y="4001"/>
                  </a:lnTo>
                  <a:lnTo>
                    <a:pt x="112682" y="2357"/>
                  </a:lnTo>
                  <a:lnTo>
                    <a:pt x="113180" y="467"/>
                  </a:lnTo>
                  <a:lnTo>
                    <a:pt x="113512" y="0"/>
                  </a:lnTo>
                  <a:lnTo>
                    <a:pt x="113733" y="483"/>
                  </a:lnTo>
                  <a:lnTo>
                    <a:pt x="114088" y="3169"/>
                  </a:lnTo>
                  <a:lnTo>
                    <a:pt x="114911" y="3389"/>
                  </a:lnTo>
                  <a:lnTo>
                    <a:pt x="117942" y="3634"/>
                  </a:lnTo>
                  <a:lnTo>
                    <a:pt x="119067" y="4493"/>
                  </a:lnTo>
                  <a:lnTo>
                    <a:pt x="119818" y="5860"/>
                  </a:lnTo>
                  <a:lnTo>
                    <a:pt x="120652" y="9495"/>
                  </a:lnTo>
                  <a:lnTo>
                    <a:pt x="121023" y="13756"/>
                  </a:lnTo>
                  <a:lnTo>
                    <a:pt x="121915" y="16004"/>
                  </a:lnTo>
                  <a:lnTo>
                    <a:pt x="126964" y="23753"/>
                  </a:lnTo>
                  <a:lnTo>
                    <a:pt x="131236" y="31470"/>
                  </a:lnTo>
                  <a:lnTo>
                    <a:pt x="133664" y="40192"/>
                  </a:lnTo>
                  <a:lnTo>
                    <a:pt x="134312" y="44740"/>
                  </a:lnTo>
                  <a:lnTo>
                    <a:pt x="137148" y="51910"/>
                  </a:lnTo>
                  <a:lnTo>
                    <a:pt x="141054" y="58536"/>
                  </a:lnTo>
                  <a:lnTo>
                    <a:pt x="145436" y="66773"/>
                  </a:lnTo>
                  <a:lnTo>
                    <a:pt x="152365" y="80335"/>
                  </a:lnTo>
                  <a:lnTo>
                    <a:pt x="154962" y="89691"/>
                  </a:lnTo>
                  <a:lnTo>
                    <a:pt x="156909" y="99140"/>
                  </a:lnTo>
                  <a:lnTo>
                    <a:pt x="160420" y="108632"/>
                  </a:lnTo>
                  <a:lnTo>
                    <a:pt x="164626" y="120259"/>
                  </a:lnTo>
                  <a:lnTo>
                    <a:pt x="166860" y="126693"/>
                  </a:lnTo>
                  <a:lnTo>
                    <a:pt x="168348" y="133363"/>
                  </a:lnTo>
                  <a:lnTo>
                    <a:pt x="169340" y="140192"/>
                  </a:lnTo>
                  <a:lnTo>
                    <a:pt x="170002" y="147125"/>
                  </a:lnTo>
                  <a:lnTo>
                    <a:pt x="170443" y="153335"/>
                  </a:lnTo>
                  <a:lnTo>
                    <a:pt x="170737" y="159063"/>
                  </a:lnTo>
                  <a:lnTo>
                    <a:pt x="170933" y="164468"/>
                  </a:lnTo>
                  <a:lnTo>
                    <a:pt x="171858" y="170454"/>
                  </a:lnTo>
                  <a:lnTo>
                    <a:pt x="173268" y="176825"/>
                  </a:lnTo>
                  <a:lnTo>
                    <a:pt x="175001" y="183454"/>
                  </a:lnTo>
                  <a:lnTo>
                    <a:pt x="176157" y="190254"/>
                  </a:lnTo>
                  <a:lnTo>
                    <a:pt x="176928" y="197169"/>
                  </a:lnTo>
                  <a:lnTo>
                    <a:pt x="177442" y="204160"/>
                  </a:lnTo>
                  <a:lnTo>
                    <a:pt x="176990" y="211202"/>
                  </a:lnTo>
                  <a:lnTo>
                    <a:pt x="175896" y="218278"/>
                  </a:lnTo>
                  <a:lnTo>
                    <a:pt x="174373" y="225377"/>
                  </a:lnTo>
                  <a:lnTo>
                    <a:pt x="173357" y="232490"/>
                  </a:lnTo>
                  <a:lnTo>
                    <a:pt x="172679" y="239614"/>
                  </a:lnTo>
                  <a:lnTo>
                    <a:pt x="172228" y="246744"/>
                  </a:lnTo>
                  <a:lnTo>
                    <a:pt x="170340" y="253085"/>
                  </a:lnTo>
                  <a:lnTo>
                    <a:pt x="167493" y="258900"/>
                  </a:lnTo>
                  <a:lnTo>
                    <a:pt x="164008" y="264364"/>
                  </a:lnTo>
                  <a:lnTo>
                    <a:pt x="160891" y="270389"/>
                  </a:lnTo>
                  <a:lnTo>
                    <a:pt x="158019" y="276786"/>
                  </a:lnTo>
                  <a:lnTo>
                    <a:pt x="155311" y="283432"/>
                  </a:lnTo>
                  <a:lnTo>
                    <a:pt x="151918" y="289450"/>
                  </a:lnTo>
                  <a:lnTo>
                    <a:pt x="148068" y="295050"/>
                  </a:lnTo>
                  <a:lnTo>
                    <a:pt x="143915" y="300370"/>
                  </a:lnTo>
                  <a:lnTo>
                    <a:pt x="140351" y="306298"/>
                  </a:lnTo>
                  <a:lnTo>
                    <a:pt x="137182" y="312632"/>
                  </a:lnTo>
                  <a:lnTo>
                    <a:pt x="134276" y="319235"/>
                  </a:lnTo>
                  <a:lnTo>
                    <a:pt x="130751" y="324431"/>
                  </a:lnTo>
                  <a:lnTo>
                    <a:pt x="126813" y="328690"/>
                  </a:lnTo>
                  <a:lnTo>
                    <a:pt x="122600" y="332322"/>
                  </a:lnTo>
                  <a:lnTo>
                    <a:pt x="118204" y="335537"/>
                  </a:lnTo>
                  <a:lnTo>
                    <a:pt x="113687" y="338474"/>
                  </a:lnTo>
                  <a:lnTo>
                    <a:pt x="109087" y="341226"/>
                  </a:lnTo>
                  <a:lnTo>
                    <a:pt x="104433" y="343855"/>
                  </a:lnTo>
                  <a:lnTo>
                    <a:pt x="95029" y="348891"/>
                  </a:lnTo>
                  <a:lnTo>
                    <a:pt x="91092" y="350552"/>
                  </a:lnTo>
                  <a:lnTo>
                    <a:pt x="87674" y="351660"/>
                  </a:lnTo>
                  <a:lnTo>
                    <a:pt x="84602" y="352397"/>
                  </a:lnTo>
                  <a:lnTo>
                    <a:pt x="79071" y="353218"/>
                  </a:lnTo>
                  <a:lnTo>
                    <a:pt x="76485" y="353437"/>
                  </a:lnTo>
                  <a:lnTo>
                    <a:pt x="73174" y="353582"/>
                  </a:lnTo>
                  <a:lnTo>
                    <a:pt x="61721" y="353787"/>
                  </a:lnTo>
                  <a:lnTo>
                    <a:pt x="55673" y="353835"/>
                  </a:lnTo>
                  <a:lnTo>
                    <a:pt x="53743" y="353054"/>
                  </a:lnTo>
                  <a:lnTo>
                    <a:pt x="52456" y="351740"/>
                  </a:lnTo>
                  <a:lnTo>
                    <a:pt x="51598" y="350070"/>
                  </a:lnTo>
                  <a:lnTo>
                    <a:pt x="50232" y="348957"/>
                  </a:lnTo>
                  <a:lnTo>
                    <a:pt x="48528" y="348215"/>
                  </a:lnTo>
                  <a:lnTo>
                    <a:pt x="46598" y="347719"/>
                  </a:lnTo>
                  <a:lnTo>
                    <a:pt x="45311" y="346596"/>
                  </a:lnTo>
                  <a:lnTo>
                    <a:pt x="44454" y="345053"/>
                  </a:lnTo>
                  <a:lnTo>
                    <a:pt x="42738" y="3395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769"/>
            <p:cNvSpPr/>
            <p:nvPr/>
          </p:nvSpPr>
          <p:spPr>
            <a:xfrm>
              <a:off x="4029143" y="2779005"/>
              <a:ext cx="114203" cy="421396"/>
            </a:xfrm>
            <a:custGeom>
              <a:avLst/>
              <a:gdLst/>
              <a:ahLst/>
              <a:cxnLst/>
              <a:rect l="0" t="0" r="0" b="0"/>
              <a:pathLst>
                <a:path w="114203" h="421396">
                  <a:moveTo>
                    <a:pt x="42794" y="7057"/>
                  </a:moveTo>
                  <a:lnTo>
                    <a:pt x="35737" y="0"/>
                  </a:lnTo>
                  <a:lnTo>
                    <a:pt x="35676" y="3731"/>
                  </a:lnTo>
                  <a:lnTo>
                    <a:pt x="34874" y="4840"/>
                  </a:lnTo>
                  <a:lnTo>
                    <a:pt x="33545" y="5579"/>
                  </a:lnTo>
                  <a:lnTo>
                    <a:pt x="29502" y="6765"/>
                  </a:lnTo>
                  <a:lnTo>
                    <a:pt x="26832" y="6927"/>
                  </a:lnTo>
                  <a:lnTo>
                    <a:pt x="25009" y="6970"/>
                  </a:lnTo>
                  <a:lnTo>
                    <a:pt x="23000" y="7793"/>
                  </a:lnTo>
                  <a:lnTo>
                    <a:pt x="20867" y="9135"/>
                  </a:lnTo>
                  <a:lnTo>
                    <a:pt x="14609" y="13904"/>
                  </a:lnTo>
                  <a:lnTo>
                    <a:pt x="12275" y="14069"/>
                  </a:lnTo>
                  <a:lnTo>
                    <a:pt x="7087" y="14201"/>
                  </a:lnTo>
                  <a:lnTo>
                    <a:pt x="4959" y="14201"/>
                  </a:lnTo>
                  <a:lnTo>
                    <a:pt x="2960" y="14201"/>
                  </a:lnTo>
                  <a:lnTo>
                    <a:pt x="4717" y="14201"/>
                  </a:lnTo>
                  <a:lnTo>
                    <a:pt x="0" y="14201"/>
                  </a:lnTo>
                  <a:lnTo>
                    <a:pt x="6088" y="14201"/>
                  </a:lnTo>
                  <a:lnTo>
                    <a:pt x="6417" y="14995"/>
                  </a:lnTo>
                  <a:lnTo>
                    <a:pt x="6783" y="17993"/>
                  </a:lnTo>
                  <a:lnTo>
                    <a:pt x="7674" y="19110"/>
                  </a:lnTo>
                  <a:lnTo>
                    <a:pt x="9062" y="19855"/>
                  </a:lnTo>
                  <a:lnTo>
                    <a:pt x="13200" y="21050"/>
                  </a:lnTo>
                  <a:lnTo>
                    <a:pt x="15883" y="23331"/>
                  </a:lnTo>
                  <a:lnTo>
                    <a:pt x="17709" y="25050"/>
                  </a:lnTo>
                  <a:lnTo>
                    <a:pt x="19721" y="26196"/>
                  </a:lnTo>
                  <a:lnTo>
                    <a:pt x="21856" y="26960"/>
                  </a:lnTo>
                  <a:lnTo>
                    <a:pt x="24073" y="27470"/>
                  </a:lnTo>
                  <a:lnTo>
                    <a:pt x="26344" y="28603"/>
                  </a:lnTo>
                  <a:lnTo>
                    <a:pt x="28653" y="30152"/>
                  </a:lnTo>
                  <a:lnTo>
                    <a:pt x="30985" y="31979"/>
                  </a:lnTo>
                  <a:lnTo>
                    <a:pt x="33334" y="33990"/>
                  </a:lnTo>
                  <a:lnTo>
                    <a:pt x="35693" y="36125"/>
                  </a:lnTo>
                  <a:lnTo>
                    <a:pt x="38061" y="38342"/>
                  </a:lnTo>
                  <a:lnTo>
                    <a:pt x="41225" y="40613"/>
                  </a:lnTo>
                  <a:lnTo>
                    <a:pt x="44923" y="42922"/>
                  </a:lnTo>
                  <a:lnTo>
                    <a:pt x="48976" y="45254"/>
                  </a:lnTo>
                  <a:lnTo>
                    <a:pt x="52472" y="47603"/>
                  </a:lnTo>
                  <a:lnTo>
                    <a:pt x="55596" y="49963"/>
                  </a:lnTo>
                  <a:lnTo>
                    <a:pt x="58473" y="52330"/>
                  </a:lnTo>
                  <a:lnTo>
                    <a:pt x="61184" y="54701"/>
                  </a:lnTo>
                  <a:lnTo>
                    <a:pt x="63785" y="57076"/>
                  </a:lnTo>
                  <a:lnTo>
                    <a:pt x="66313" y="59453"/>
                  </a:lnTo>
                  <a:lnTo>
                    <a:pt x="68792" y="62625"/>
                  </a:lnTo>
                  <a:lnTo>
                    <a:pt x="71239" y="66328"/>
                  </a:lnTo>
                  <a:lnTo>
                    <a:pt x="73663" y="70383"/>
                  </a:lnTo>
                  <a:lnTo>
                    <a:pt x="76867" y="74675"/>
                  </a:lnTo>
                  <a:lnTo>
                    <a:pt x="80591" y="79123"/>
                  </a:lnTo>
                  <a:lnTo>
                    <a:pt x="84660" y="83676"/>
                  </a:lnTo>
                  <a:lnTo>
                    <a:pt x="88168" y="88299"/>
                  </a:lnTo>
                  <a:lnTo>
                    <a:pt x="91300" y="92968"/>
                  </a:lnTo>
                  <a:lnTo>
                    <a:pt x="94181" y="97669"/>
                  </a:lnTo>
                  <a:lnTo>
                    <a:pt x="96896" y="102390"/>
                  </a:lnTo>
                  <a:lnTo>
                    <a:pt x="102029" y="111869"/>
                  </a:lnTo>
                  <a:lnTo>
                    <a:pt x="104840" y="123490"/>
                  </a:lnTo>
                  <a:lnTo>
                    <a:pt x="106882" y="135799"/>
                  </a:lnTo>
                  <a:lnTo>
                    <a:pt x="110436" y="146561"/>
                  </a:lnTo>
                  <a:lnTo>
                    <a:pt x="112544" y="158753"/>
                  </a:lnTo>
                  <a:lnTo>
                    <a:pt x="113107" y="165337"/>
                  </a:lnTo>
                  <a:lnTo>
                    <a:pt x="113482" y="172109"/>
                  </a:lnTo>
                  <a:lnTo>
                    <a:pt x="113898" y="185982"/>
                  </a:lnTo>
                  <a:lnTo>
                    <a:pt x="114188" y="223530"/>
                  </a:lnTo>
                  <a:lnTo>
                    <a:pt x="114202" y="232335"/>
                  </a:lnTo>
                  <a:lnTo>
                    <a:pt x="113418" y="239792"/>
                  </a:lnTo>
                  <a:lnTo>
                    <a:pt x="110430" y="252312"/>
                  </a:lnTo>
                  <a:lnTo>
                    <a:pt x="102045" y="283897"/>
                  </a:lnTo>
                  <a:lnTo>
                    <a:pt x="97438" y="299166"/>
                  </a:lnTo>
                  <a:lnTo>
                    <a:pt x="94305" y="306571"/>
                  </a:lnTo>
                  <a:lnTo>
                    <a:pt x="90628" y="313889"/>
                  </a:lnTo>
                  <a:lnTo>
                    <a:pt x="83104" y="327577"/>
                  </a:lnTo>
                  <a:lnTo>
                    <a:pt x="77114" y="338952"/>
                  </a:lnTo>
                  <a:lnTo>
                    <a:pt x="74405" y="345002"/>
                  </a:lnTo>
                  <a:lnTo>
                    <a:pt x="71805" y="351416"/>
                  </a:lnTo>
                  <a:lnTo>
                    <a:pt x="69279" y="358073"/>
                  </a:lnTo>
                  <a:lnTo>
                    <a:pt x="66007" y="363305"/>
                  </a:lnTo>
                  <a:lnTo>
                    <a:pt x="62238" y="367587"/>
                  </a:lnTo>
                  <a:lnTo>
                    <a:pt x="58138" y="371236"/>
                  </a:lnTo>
                  <a:lnTo>
                    <a:pt x="54611" y="375255"/>
                  </a:lnTo>
                  <a:lnTo>
                    <a:pt x="51466" y="379522"/>
                  </a:lnTo>
                  <a:lnTo>
                    <a:pt x="48575" y="383955"/>
                  </a:lnTo>
                  <a:lnTo>
                    <a:pt x="45854" y="387704"/>
                  </a:lnTo>
                  <a:lnTo>
                    <a:pt x="43247" y="390997"/>
                  </a:lnTo>
                  <a:lnTo>
                    <a:pt x="40715" y="393985"/>
                  </a:lnTo>
                  <a:lnTo>
                    <a:pt x="38233" y="397566"/>
                  </a:lnTo>
                  <a:lnTo>
                    <a:pt x="35784" y="401540"/>
                  </a:lnTo>
                  <a:lnTo>
                    <a:pt x="33359" y="405777"/>
                  </a:lnTo>
                  <a:lnTo>
                    <a:pt x="30947" y="409395"/>
                  </a:lnTo>
                  <a:lnTo>
                    <a:pt x="28546" y="412601"/>
                  </a:lnTo>
                  <a:lnTo>
                    <a:pt x="26152" y="415532"/>
                  </a:lnTo>
                  <a:lnTo>
                    <a:pt x="23762" y="417486"/>
                  </a:lnTo>
                  <a:lnTo>
                    <a:pt x="21374" y="418789"/>
                  </a:lnTo>
                  <a:lnTo>
                    <a:pt x="14343" y="421349"/>
                  </a:lnTo>
                  <a:lnTo>
                    <a:pt x="12157" y="421374"/>
                  </a:lnTo>
                  <a:lnTo>
                    <a:pt x="7075" y="4213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770"/>
            <p:cNvSpPr/>
            <p:nvPr/>
          </p:nvSpPr>
          <p:spPr>
            <a:xfrm>
              <a:off x="4250621" y="2786062"/>
              <a:ext cx="107067" cy="385764"/>
            </a:xfrm>
            <a:custGeom>
              <a:avLst/>
              <a:gdLst/>
              <a:ahLst/>
              <a:cxnLst/>
              <a:rect l="0" t="0" r="0" b="0"/>
              <a:pathLst>
                <a:path w="107067" h="385764">
                  <a:moveTo>
                    <a:pt x="107066" y="0"/>
                  </a:moveTo>
                  <a:lnTo>
                    <a:pt x="94066" y="0"/>
                  </a:lnTo>
                  <a:lnTo>
                    <a:pt x="93637" y="794"/>
                  </a:lnTo>
                  <a:lnTo>
                    <a:pt x="93160" y="3792"/>
                  </a:lnTo>
                  <a:lnTo>
                    <a:pt x="92239" y="5703"/>
                  </a:lnTo>
                  <a:lnTo>
                    <a:pt x="89099" y="9943"/>
                  </a:lnTo>
                  <a:lnTo>
                    <a:pt x="86357" y="12979"/>
                  </a:lnTo>
                  <a:lnTo>
                    <a:pt x="79077" y="20585"/>
                  </a:lnTo>
                  <a:lnTo>
                    <a:pt x="69845" y="30000"/>
                  </a:lnTo>
                  <a:lnTo>
                    <a:pt x="67171" y="34287"/>
                  </a:lnTo>
                  <a:lnTo>
                    <a:pt x="64594" y="39527"/>
                  </a:lnTo>
                  <a:lnTo>
                    <a:pt x="62083" y="45401"/>
                  </a:lnTo>
                  <a:lnTo>
                    <a:pt x="58821" y="50905"/>
                  </a:lnTo>
                  <a:lnTo>
                    <a:pt x="55059" y="56162"/>
                  </a:lnTo>
                  <a:lnTo>
                    <a:pt x="50963" y="61254"/>
                  </a:lnTo>
                  <a:lnTo>
                    <a:pt x="47439" y="67030"/>
                  </a:lnTo>
                  <a:lnTo>
                    <a:pt x="44296" y="73261"/>
                  </a:lnTo>
                  <a:lnTo>
                    <a:pt x="41407" y="79797"/>
                  </a:lnTo>
                  <a:lnTo>
                    <a:pt x="38687" y="86536"/>
                  </a:lnTo>
                  <a:lnTo>
                    <a:pt x="33548" y="100373"/>
                  </a:lnTo>
                  <a:lnTo>
                    <a:pt x="31861" y="107397"/>
                  </a:lnTo>
                  <a:lnTo>
                    <a:pt x="30735" y="114460"/>
                  </a:lnTo>
                  <a:lnTo>
                    <a:pt x="29985" y="121551"/>
                  </a:lnTo>
                  <a:lnTo>
                    <a:pt x="28691" y="128659"/>
                  </a:lnTo>
                  <a:lnTo>
                    <a:pt x="27035" y="135779"/>
                  </a:lnTo>
                  <a:lnTo>
                    <a:pt x="25137" y="142907"/>
                  </a:lnTo>
                  <a:lnTo>
                    <a:pt x="20912" y="157177"/>
                  </a:lnTo>
                  <a:lnTo>
                    <a:pt x="11731" y="185740"/>
                  </a:lnTo>
                  <a:lnTo>
                    <a:pt x="10172" y="192883"/>
                  </a:lnTo>
                  <a:lnTo>
                    <a:pt x="9132" y="200026"/>
                  </a:lnTo>
                  <a:lnTo>
                    <a:pt x="8439" y="207170"/>
                  </a:lnTo>
                  <a:lnTo>
                    <a:pt x="7977" y="215107"/>
                  </a:lnTo>
                  <a:lnTo>
                    <a:pt x="7464" y="232392"/>
                  </a:lnTo>
                  <a:lnTo>
                    <a:pt x="6533" y="240653"/>
                  </a:lnTo>
                  <a:lnTo>
                    <a:pt x="5120" y="248542"/>
                  </a:lnTo>
                  <a:lnTo>
                    <a:pt x="3383" y="256182"/>
                  </a:lnTo>
                  <a:lnTo>
                    <a:pt x="2225" y="263657"/>
                  </a:lnTo>
                  <a:lnTo>
                    <a:pt x="1453" y="271021"/>
                  </a:lnTo>
                  <a:lnTo>
                    <a:pt x="939" y="278312"/>
                  </a:lnTo>
                  <a:lnTo>
                    <a:pt x="596" y="285554"/>
                  </a:lnTo>
                  <a:lnTo>
                    <a:pt x="214" y="299950"/>
                  </a:lnTo>
                  <a:lnTo>
                    <a:pt x="0" y="317651"/>
                  </a:lnTo>
                  <a:lnTo>
                    <a:pt x="2067" y="327974"/>
                  </a:lnTo>
                  <a:lnTo>
                    <a:pt x="4837" y="337854"/>
                  </a:lnTo>
                  <a:lnTo>
                    <a:pt x="6069" y="347536"/>
                  </a:lnTo>
                  <a:lnTo>
                    <a:pt x="7984" y="352341"/>
                  </a:lnTo>
                  <a:lnTo>
                    <a:pt x="10849" y="357131"/>
                  </a:lnTo>
                  <a:lnTo>
                    <a:pt x="14346" y="361913"/>
                  </a:lnTo>
                  <a:lnTo>
                    <a:pt x="17472" y="365894"/>
                  </a:lnTo>
                  <a:lnTo>
                    <a:pt x="20349" y="369342"/>
                  </a:lnTo>
                  <a:lnTo>
                    <a:pt x="23061" y="372434"/>
                  </a:lnTo>
                  <a:lnTo>
                    <a:pt x="25662" y="375289"/>
                  </a:lnTo>
                  <a:lnTo>
                    <a:pt x="30670" y="380579"/>
                  </a:lnTo>
                  <a:lnTo>
                    <a:pt x="33117" y="382307"/>
                  </a:lnTo>
                  <a:lnTo>
                    <a:pt x="35542" y="383459"/>
                  </a:lnTo>
                  <a:lnTo>
                    <a:pt x="37952" y="384226"/>
                  </a:lnTo>
                  <a:lnTo>
                    <a:pt x="40352" y="384739"/>
                  </a:lnTo>
                  <a:lnTo>
                    <a:pt x="42747" y="385080"/>
                  </a:lnTo>
                  <a:lnTo>
                    <a:pt x="45136" y="385307"/>
                  </a:lnTo>
                  <a:lnTo>
                    <a:pt x="47523" y="385459"/>
                  </a:lnTo>
                  <a:lnTo>
                    <a:pt x="57060" y="3857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771"/>
            <p:cNvSpPr/>
            <p:nvPr/>
          </p:nvSpPr>
          <p:spPr>
            <a:xfrm>
              <a:off x="4357687" y="2936181"/>
              <a:ext cx="228601" cy="192686"/>
            </a:xfrm>
            <a:custGeom>
              <a:avLst/>
              <a:gdLst/>
              <a:ahLst/>
              <a:cxnLst/>
              <a:rect l="0" t="0" r="0" b="0"/>
              <a:pathLst>
                <a:path w="228601" h="192686">
                  <a:moveTo>
                    <a:pt x="0" y="64194"/>
                  </a:moveTo>
                  <a:lnTo>
                    <a:pt x="0" y="54251"/>
                  </a:lnTo>
                  <a:lnTo>
                    <a:pt x="794" y="52802"/>
                  </a:lnTo>
                  <a:lnTo>
                    <a:pt x="2117" y="51837"/>
                  </a:lnTo>
                  <a:lnTo>
                    <a:pt x="3792" y="51193"/>
                  </a:lnTo>
                  <a:lnTo>
                    <a:pt x="4910" y="49971"/>
                  </a:lnTo>
                  <a:lnTo>
                    <a:pt x="5654" y="48361"/>
                  </a:lnTo>
                  <a:lnTo>
                    <a:pt x="6151" y="46495"/>
                  </a:lnTo>
                  <a:lnTo>
                    <a:pt x="8819" y="42305"/>
                  </a:lnTo>
                  <a:lnTo>
                    <a:pt x="12651" y="37796"/>
                  </a:lnTo>
                  <a:lnTo>
                    <a:pt x="17000" y="33147"/>
                  </a:lnTo>
                  <a:lnTo>
                    <a:pt x="37136" y="12791"/>
                  </a:lnTo>
                  <a:lnTo>
                    <a:pt x="40632" y="10875"/>
                  </a:lnTo>
                  <a:lnTo>
                    <a:pt x="44551" y="9598"/>
                  </a:lnTo>
                  <a:lnTo>
                    <a:pt x="48751" y="8746"/>
                  </a:lnTo>
                  <a:lnTo>
                    <a:pt x="53138" y="7385"/>
                  </a:lnTo>
                  <a:lnTo>
                    <a:pt x="57650" y="5684"/>
                  </a:lnTo>
                  <a:lnTo>
                    <a:pt x="62246" y="3756"/>
                  </a:lnTo>
                  <a:lnTo>
                    <a:pt x="66897" y="2471"/>
                  </a:lnTo>
                  <a:lnTo>
                    <a:pt x="71586" y="1614"/>
                  </a:lnTo>
                  <a:lnTo>
                    <a:pt x="76299" y="1042"/>
                  </a:lnTo>
                  <a:lnTo>
                    <a:pt x="81029" y="662"/>
                  </a:lnTo>
                  <a:lnTo>
                    <a:pt x="85769" y="408"/>
                  </a:lnTo>
                  <a:lnTo>
                    <a:pt x="97909" y="50"/>
                  </a:lnTo>
                  <a:lnTo>
                    <a:pt x="100992" y="0"/>
                  </a:lnTo>
                  <a:lnTo>
                    <a:pt x="104634" y="761"/>
                  </a:lnTo>
                  <a:lnTo>
                    <a:pt x="108650" y="2061"/>
                  </a:lnTo>
                  <a:lnTo>
                    <a:pt x="112914" y="3722"/>
                  </a:lnTo>
                  <a:lnTo>
                    <a:pt x="119769" y="5567"/>
                  </a:lnTo>
                  <a:lnTo>
                    <a:pt x="122709" y="6059"/>
                  </a:lnTo>
                  <a:lnTo>
                    <a:pt x="125462" y="7975"/>
                  </a:lnTo>
                  <a:lnTo>
                    <a:pt x="128091" y="10839"/>
                  </a:lnTo>
                  <a:lnTo>
                    <a:pt x="130638" y="14337"/>
                  </a:lnTo>
                  <a:lnTo>
                    <a:pt x="133468" y="20339"/>
                  </a:lnTo>
                  <a:lnTo>
                    <a:pt x="134222" y="23051"/>
                  </a:lnTo>
                  <a:lnTo>
                    <a:pt x="133931" y="26446"/>
                  </a:lnTo>
                  <a:lnTo>
                    <a:pt x="132944" y="30298"/>
                  </a:lnTo>
                  <a:lnTo>
                    <a:pt x="131492" y="34452"/>
                  </a:lnTo>
                  <a:lnTo>
                    <a:pt x="129730" y="38810"/>
                  </a:lnTo>
                  <a:lnTo>
                    <a:pt x="127762" y="43303"/>
                  </a:lnTo>
                  <a:lnTo>
                    <a:pt x="125656" y="47885"/>
                  </a:lnTo>
                  <a:lnTo>
                    <a:pt x="123458" y="53321"/>
                  </a:lnTo>
                  <a:lnTo>
                    <a:pt x="118900" y="65711"/>
                  </a:lnTo>
                  <a:lnTo>
                    <a:pt x="116573" y="71555"/>
                  </a:lnTo>
                  <a:lnTo>
                    <a:pt x="114228" y="77039"/>
                  </a:lnTo>
                  <a:lnTo>
                    <a:pt x="111871" y="82282"/>
                  </a:lnTo>
                  <a:lnTo>
                    <a:pt x="108712" y="87365"/>
                  </a:lnTo>
                  <a:lnTo>
                    <a:pt x="105018" y="92341"/>
                  </a:lnTo>
                  <a:lnTo>
                    <a:pt x="100968" y="97246"/>
                  </a:lnTo>
                  <a:lnTo>
                    <a:pt x="96681" y="102898"/>
                  </a:lnTo>
                  <a:lnTo>
                    <a:pt x="87684" y="115527"/>
                  </a:lnTo>
                  <a:lnTo>
                    <a:pt x="83856" y="121434"/>
                  </a:lnTo>
                  <a:lnTo>
                    <a:pt x="80510" y="126960"/>
                  </a:lnTo>
                  <a:lnTo>
                    <a:pt x="77486" y="132232"/>
                  </a:lnTo>
                  <a:lnTo>
                    <a:pt x="75470" y="136540"/>
                  </a:lnTo>
                  <a:lnTo>
                    <a:pt x="74126" y="140206"/>
                  </a:lnTo>
                  <a:lnTo>
                    <a:pt x="73230" y="143443"/>
                  </a:lnTo>
                  <a:lnTo>
                    <a:pt x="71839" y="147189"/>
                  </a:lnTo>
                  <a:lnTo>
                    <a:pt x="70117" y="151274"/>
                  </a:lnTo>
                  <a:lnTo>
                    <a:pt x="68176" y="155585"/>
                  </a:lnTo>
                  <a:lnTo>
                    <a:pt x="66882" y="159252"/>
                  </a:lnTo>
                  <a:lnTo>
                    <a:pt x="66020" y="162491"/>
                  </a:lnTo>
                  <a:lnTo>
                    <a:pt x="65061" y="168206"/>
                  </a:lnTo>
                  <a:lnTo>
                    <a:pt x="64635" y="173392"/>
                  </a:lnTo>
                  <a:lnTo>
                    <a:pt x="64395" y="176982"/>
                  </a:lnTo>
                  <a:lnTo>
                    <a:pt x="66456" y="179938"/>
                  </a:lnTo>
                  <a:lnTo>
                    <a:pt x="71575" y="185680"/>
                  </a:lnTo>
                  <a:lnTo>
                    <a:pt x="74938" y="189096"/>
                  </a:lnTo>
                  <a:lnTo>
                    <a:pt x="77740" y="190324"/>
                  </a:lnTo>
                  <a:lnTo>
                    <a:pt x="81196" y="191143"/>
                  </a:lnTo>
                  <a:lnTo>
                    <a:pt x="85087" y="191689"/>
                  </a:lnTo>
                  <a:lnTo>
                    <a:pt x="91527" y="192296"/>
                  </a:lnTo>
                  <a:lnTo>
                    <a:pt x="97829" y="192565"/>
                  </a:lnTo>
                  <a:lnTo>
                    <a:pt x="105921" y="192685"/>
                  </a:lnTo>
                  <a:lnTo>
                    <a:pt x="110302" y="191923"/>
                  </a:lnTo>
                  <a:lnTo>
                    <a:pt x="114809" y="190622"/>
                  </a:lnTo>
                  <a:lnTo>
                    <a:pt x="119402" y="188960"/>
                  </a:lnTo>
                  <a:lnTo>
                    <a:pt x="123258" y="187853"/>
                  </a:lnTo>
                  <a:lnTo>
                    <a:pt x="129658" y="186622"/>
                  </a:lnTo>
                  <a:lnTo>
                    <a:pt x="134064" y="185500"/>
                  </a:lnTo>
                  <a:lnTo>
                    <a:pt x="139382" y="183958"/>
                  </a:lnTo>
                  <a:lnTo>
                    <a:pt x="145309" y="182137"/>
                  </a:lnTo>
                  <a:lnTo>
                    <a:pt x="150848" y="180129"/>
                  </a:lnTo>
                  <a:lnTo>
                    <a:pt x="156128" y="177996"/>
                  </a:lnTo>
                  <a:lnTo>
                    <a:pt x="161236" y="175781"/>
                  </a:lnTo>
                  <a:lnTo>
                    <a:pt x="165434" y="174304"/>
                  </a:lnTo>
                  <a:lnTo>
                    <a:pt x="172216" y="172663"/>
                  </a:lnTo>
                  <a:lnTo>
                    <a:pt x="175929" y="171431"/>
                  </a:lnTo>
                  <a:lnTo>
                    <a:pt x="179993" y="169817"/>
                  </a:lnTo>
                  <a:lnTo>
                    <a:pt x="184289" y="167946"/>
                  </a:lnTo>
                  <a:lnTo>
                    <a:pt x="193296" y="163752"/>
                  </a:lnTo>
                  <a:lnTo>
                    <a:pt x="197920" y="161522"/>
                  </a:lnTo>
                  <a:lnTo>
                    <a:pt x="201797" y="159242"/>
                  </a:lnTo>
                  <a:lnTo>
                    <a:pt x="208221" y="154591"/>
                  </a:lnTo>
                  <a:lnTo>
                    <a:pt x="211839" y="152240"/>
                  </a:lnTo>
                  <a:lnTo>
                    <a:pt x="215839" y="149879"/>
                  </a:lnTo>
                  <a:lnTo>
                    <a:pt x="228600" y="1427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772"/>
            <p:cNvSpPr/>
            <p:nvPr/>
          </p:nvSpPr>
          <p:spPr>
            <a:xfrm>
              <a:off x="4600575" y="2843212"/>
              <a:ext cx="142447" cy="356882"/>
            </a:xfrm>
            <a:custGeom>
              <a:avLst/>
              <a:gdLst/>
              <a:ahLst/>
              <a:cxnLst/>
              <a:rect l="0" t="0" r="0" b="0"/>
              <a:pathLst>
                <a:path w="142447" h="356882">
                  <a:moveTo>
                    <a:pt x="0" y="0"/>
                  </a:moveTo>
                  <a:lnTo>
                    <a:pt x="3792" y="3792"/>
                  </a:lnTo>
                  <a:lnTo>
                    <a:pt x="5703" y="4910"/>
                  </a:lnTo>
                  <a:lnTo>
                    <a:pt x="9942" y="6151"/>
                  </a:lnTo>
                  <a:lnTo>
                    <a:pt x="13000" y="6850"/>
                  </a:lnTo>
                  <a:lnTo>
                    <a:pt x="15016" y="6948"/>
                  </a:lnTo>
                  <a:lnTo>
                    <a:pt x="21490" y="7057"/>
                  </a:lnTo>
                  <a:lnTo>
                    <a:pt x="24646" y="8673"/>
                  </a:lnTo>
                  <a:lnTo>
                    <a:pt x="27543" y="11338"/>
                  </a:lnTo>
                  <a:lnTo>
                    <a:pt x="30268" y="14703"/>
                  </a:lnTo>
                  <a:lnTo>
                    <a:pt x="33673" y="17739"/>
                  </a:lnTo>
                  <a:lnTo>
                    <a:pt x="37529" y="20557"/>
                  </a:lnTo>
                  <a:lnTo>
                    <a:pt x="41688" y="23230"/>
                  </a:lnTo>
                  <a:lnTo>
                    <a:pt x="46842" y="25805"/>
                  </a:lnTo>
                  <a:lnTo>
                    <a:pt x="52659" y="28316"/>
                  </a:lnTo>
                  <a:lnTo>
                    <a:pt x="58918" y="30784"/>
                  </a:lnTo>
                  <a:lnTo>
                    <a:pt x="63885" y="34016"/>
                  </a:lnTo>
                  <a:lnTo>
                    <a:pt x="67990" y="37759"/>
                  </a:lnTo>
                  <a:lnTo>
                    <a:pt x="71520" y="41841"/>
                  </a:lnTo>
                  <a:lnTo>
                    <a:pt x="75462" y="45357"/>
                  </a:lnTo>
                  <a:lnTo>
                    <a:pt x="79676" y="48494"/>
                  </a:lnTo>
                  <a:lnTo>
                    <a:pt x="84073" y="51379"/>
                  </a:lnTo>
                  <a:lnTo>
                    <a:pt x="88593" y="55684"/>
                  </a:lnTo>
                  <a:lnTo>
                    <a:pt x="93193" y="60935"/>
                  </a:lnTo>
                  <a:lnTo>
                    <a:pt x="97847" y="66817"/>
                  </a:lnTo>
                  <a:lnTo>
                    <a:pt x="102537" y="72326"/>
                  </a:lnTo>
                  <a:lnTo>
                    <a:pt x="107252" y="77586"/>
                  </a:lnTo>
                  <a:lnTo>
                    <a:pt x="111983" y="82680"/>
                  </a:lnTo>
                  <a:lnTo>
                    <a:pt x="115930" y="88458"/>
                  </a:lnTo>
                  <a:lnTo>
                    <a:pt x="119355" y="94691"/>
                  </a:lnTo>
                  <a:lnTo>
                    <a:pt x="122433" y="101227"/>
                  </a:lnTo>
                  <a:lnTo>
                    <a:pt x="125278" y="107966"/>
                  </a:lnTo>
                  <a:lnTo>
                    <a:pt x="127968" y="114840"/>
                  </a:lnTo>
                  <a:lnTo>
                    <a:pt x="133074" y="128828"/>
                  </a:lnTo>
                  <a:lnTo>
                    <a:pt x="137990" y="142982"/>
                  </a:lnTo>
                  <a:lnTo>
                    <a:pt x="139618" y="150090"/>
                  </a:lnTo>
                  <a:lnTo>
                    <a:pt x="140704" y="157210"/>
                  </a:lnTo>
                  <a:lnTo>
                    <a:pt x="141427" y="164338"/>
                  </a:lnTo>
                  <a:lnTo>
                    <a:pt x="141909" y="171471"/>
                  </a:lnTo>
                  <a:lnTo>
                    <a:pt x="142232" y="178608"/>
                  </a:lnTo>
                  <a:lnTo>
                    <a:pt x="142446" y="185747"/>
                  </a:lnTo>
                  <a:lnTo>
                    <a:pt x="141795" y="193681"/>
                  </a:lnTo>
                  <a:lnTo>
                    <a:pt x="140568" y="202146"/>
                  </a:lnTo>
                  <a:lnTo>
                    <a:pt x="138955" y="210964"/>
                  </a:lnTo>
                  <a:lnTo>
                    <a:pt x="137087" y="219224"/>
                  </a:lnTo>
                  <a:lnTo>
                    <a:pt x="135047" y="227112"/>
                  </a:lnTo>
                  <a:lnTo>
                    <a:pt x="132894" y="234752"/>
                  </a:lnTo>
                  <a:lnTo>
                    <a:pt x="128385" y="249590"/>
                  </a:lnTo>
                  <a:lnTo>
                    <a:pt x="119022" y="278519"/>
                  </a:lnTo>
                  <a:lnTo>
                    <a:pt x="117448" y="284898"/>
                  </a:lnTo>
                  <a:lnTo>
                    <a:pt x="116399" y="290738"/>
                  </a:lnTo>
                  <a:lnTo>
                    <a:pt x="115699" y="296220"/>
                  </a:lnTo>
                  <a:lnTo>
                    <a:pt x="113645" y="301461"/>
                  </a:lnTo>
                  <a:lnTo>
                    <a:pt x="110688" y="306543"/>
                  </a:lnTo>
                  <a:lnTo>
                    <a:pt x="107129" y="311518"/>
                  </a:lnTo>
                  <a:lnTo>
                    <a:pt x="103963" y="316423"/>
                  </a:lnTo>
                  <a:lnTo>
                    <a:pt x="101059" y="321280"/>
                  </a:lnTo>
                  <a:lnTo>
                    <a:pt x="98328" y="326105"/>
                  </a:lnTo>
                  <a:lnTo>
                    <a:pt x="95715" y="330116"/>
                  </a:lnTo>
                  <a:lnTo>
                    <a:pt x="93179" y="333584"/>
                  </a:lnTo>
                  <a:lnTo>
                    <a:pt x="90694" y="336689"/>
                  </a:lnTo>
                  <a:lnTo>
                    <a:pt x="88243" y="339553"/>
                  </a:lnTo>
                  <a:lnTo>
                    <a:pt x="85816" y="342256"/>
                  </a:lnTo>
                  <a:lnTo>
                    <a:pt x="79004" y="349588"/>
                  </a:lnTo>
                  <a:lnTo>
                    <a:pt x="78592" y="356881"/>
                  </a:lnTo>
                  <a:lnTo>
                    <a:pt x="78581" y="3500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773"/>
            <p:cNvSpPr/>
            <p:nvPr/>
          </p:nvSpPr>
          <p:spPr>
            <a:xfrm>
              <a:off x="4900612" y="3007518"/>
              <a:ext cx="207170" cy="7145"/>
            </a:xfrm>
            <a:custGeom>
              <a:avLst/>
              <a:gdLst/>
              <a:ahLst/>
              <a:cxnLst/>
              <a:rect l="0" t="0" r="0" b="0"/>
              <a:pathLst>
                <a:path w="207170" h="7145">
                  <a:moveTo>
                    <a:pt x="0" y="0"/>
                  </a:moveTo>
                  <a:lnTo>
                    <a:pt x="27642" y="0"/>
                  </a:lnTo>
                  <a:lnTo>
                    <a:pt x="31921" y="794"/>
                  </a:lnTo>
                  <a:lnTo>
                    <a:pt x="36362" y="2117"/>
                  </a:lnTo>
                  <a:lnTo>
                    <a:pt x="40910" y="3792"/>
                  </a:lnTo>
                  <a:lnTo>
                    <a:pt x="46324" y="4910"/>
                  </a:lnTo>
                  <a:lnTo>
                    <a:pt x="52314" y="5655"/>
                  </a:lnTo>
                  <a:lnTo>
                    <a:pt x="58688" y="6151"/>
                  </a:lnTo>
                  <a:lnTo>
                    <a:pt x="65319" y="6482"/>
                  </a:lnTo>
                  <a:lnTo>
                    <a:pt x="79037" y="6850"/>
                  </a:lnTo>
                  <a:lnTo>
                    <a:pt x="86029" y="6154"/>
                  </a:lnTo>
                  <a:lnTo>
                    <a:pt x="93071" y="4896"/>
                  </a:lnTo>
                  <a:lnTo>
                    <a:pt x="100148" y="3265"/>
                  </a:lnTo>
                  <a:lnTo>
                    <a:pt x="107247" y="2176"/>
                  </a:lnTo>
                  <a:lnTo>
                    <a:pt x="114360" y="1451"/>
                  </a:lnTo>
                  <a:lnTo>
                    <a:pt x="121484" y="967"/>
                  </a:lnTo>
                  <a:lnTo>
                    <a:pt x="128614" y="645"/>
                  </a:lnTo>
                  <a:lnTo>
                    <a:pt x="142887" y="287"/>
                  </a:lnTo>
                  <a:lnTo>
                    <a:pt x="160517" y="85"/>
                  </a:lnTo>
                  <a:lnTo>
                    <a:pt x="166543" y="851"/>
                  </a:lnTo>
                  <a:lnTo>
                    <a:pt x="172941" y="2155"/>
                  </a:lnTo>
                  <a:lnTo>
                    <a:pt x="179588" y="3818"/>
                  </a:lnTo>
                  <a:lnTo>
                    <a:pt x="185606" y="4927"/>
                  </a:lnTo>
                  <a:lnTo>
                    <a:pt x="191207" y="5666"/>
                  </a:lnTo>
                  <a:lnTo>
                    <a:pt x="207169" y="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774"/>
            <p:cNvSpPr/>
            <p:nvPr/>
          </p:nvSpPr>
          <p:spPr>
            <a:xfrm>
              <a:off x="4914925" y="3064671"/>
              <a:ext cx="157138" cy="21430"/>
            </a:xfrm>
            <a:custGeom>
              <a:avLst/>
              <a:gdLst/>
              <a:ahLst/>
              <a:cxnLst/>
              <a:rect l="0" t="0" r="0" b="0"/>
              <a:pathLst>
                <a:path w="157138" h="21430">
                  <a:moveTo>
                    <a:pt x="7118" y="21429"/>
                  </a:moveTo>
                  <a:lnTo>
                    <a:pt x="0" y="21429"/>
                  </a:lnTo>
                  <a:lnTo>
                    <a:pt x="9920" y="21429"/>
                  </a:lnTo>
                  <a:lnTo>
                    <a:pt x="12161" y="20635"/>
                  </a:lnTo>
                  <a:lnTo>
                    <a:pt x="14449" y="19312"/>
                  </a:lnTo>
                  <a:lnTo>
                    <a:pt x="16768" y="17636"/>
                  </a:lnTo>
                  <a:lnTo>
                    <a:pt x="19902" y="16519"/>
                  </a:lnTo>
                  <a:lnTo>
                    <a:pt x="23578" y="15774"/>
                  </a:lnTo>
                  <a:lnTo>
                    <a:pt x="27616" y="15278"/>
                  </a:lnTo>
                  <a:lnTo>
                    <a:pt x="31102" y="14153"/>
                  </a:lnTo>
                  <a:lnTo>
                    <a:pt x="34220" y="12609"/>
                  </a:lnTo>
                  <a:lnTo>
                    <a:pt x="37092" y="10787"/>
                  </a:lnTo>
                  <a:lnTo>
                    <a:pt x="40595" y="9571"/>
                  </a:lnTo>
                  <a:lnTo>
                    <a:pt x="44518" y="8761"/>
                  </a:lnTo>
                  <a:lnTo>
                    <a:pt x="48720" y="8221"/>
                  </a:lnTo>
                  <a:lnTo>
                    <a:pt x="53902" y="7068"/>
                  </a:lnTo>
                  <a:lnTo>
                    <a:pt x="59739" y="5505"/>
                  </a:lnTo>
                  <a:lnTo>
                    <a:pt x="66012" y="3669"/>
                  </a:lnTo>
                  <a:lnTo>
                    <a:pt x="71781" y="2445"/>
                  </a:lnTo>
                  <a:lnTo>
                    <a:pt x="77214" y="1629"/>
                  </a:lnTo>
                  <a:lnTo>
                    <a:pt x="82424" y="1085"/>
                  </a:lnTo>
                  <a:lnTo>
                    <a:pt x="87485" y="723"/>
                  </a:lnTo>
                  <a:lnTo>
                    <a:pt x="92446" y="481"/>
                  </a:lnTo>
                  <a:lnTo>
                    <a:pt x="102192" y="212"/>
                  </a:lnTo>
                  <a:lnTo>
                    <a:pt x="137951" y="3"/>
                  </a:lnTo>
                  <a:lnTo>
                    <a:pt x="144112" y="0"/>
                  </a:lnTo>
                  <a:lnTo>
                    <a:pt x="146866" y="793"/>
                  </a:lnTo>
                  <a:lnTo>
                    <a:pt x="149496" y="2115"/>
                  </a:lnTo>
                  <a:lnTo>
                    <a:pt x="157137" y="71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775"/>
            <p:cNvSpPr/>
            <p:nvPr/>
          </p:nvSpPr>
          <p:spPr>
            <a:xfrm>
              <a:off x="5336381" y="2864974"/>
              <a:ext cx="221457" cy="242157"/>
            </a:xfrm>
            <a:custGeom>
              <a:avLst/>
              <a:gdLst/>
              <a:ahLst/>
              <a:cxnLst/>
              <a:rect l="0" t="0" r="0" b="0"/>
              <a:pathLst>
                <a:path w="221457" h="242157">
                  <a:moveTo>
                    <a:pt x="0" y="56819"/>
                  </a:moveTo>
                  <a:lnTo>
                    <a:pt x="3792" y="53027"/>
                  </a:lnTo>
                  <a:lnTo>
                    <a:pt x="4910" y="51116"/>
                  </a:lnTo>
                  <a:lnTo>
                    <a:pt x="7275" y="44634"/>
                  </a:lnTo>
                  <a:lnTo>
                    <a:pt x="12651" y="37687"/>
                  </a:lnTo>
                  <a:lnTo>
                    <a:pt x="17000" y="32970"/>
                  </a:lnTo>
                  <a:lnTo>
                    <a:pt x="23695" y="28228"/>
                  </a:lnTo>
                  <a:lnTo>
                    <a:pt x="27703" y="25852"/>
                  </a:lnTo>
                  <a:lnTo>
                    <a:pt x="31962" y="23475"/>
                  </a:lnTo>
                  <a:lnTo>
                    <a:pt x="40929" y="18716"/>
                  </a:lnTo>
                  <a:lnTo>
                    <a:pt x="54901" y="11575"/>
                  </a:lnTo>
                  <a:lnTo>
                    <a:pt x="59619" y="9987"/>
                  </a:lnTo>
                  <a:lnTo>
                    <a:pt x="64352" y="8929"/>
                  </a:lnTo>
                  <a:lnTo>
                    <a:pt x="69096" y="8224"/>
                  </a:lnTo>
                  <a:lnTo>
                    <a:pt x="73844" y="6960"/>
                  </a:lnTo>
                  <a:lnTo>
                    <a:pt x="78598" y="5323"/>
                  </a:lnTo>
                  <a:lnTo>
                    <a:pt x="83355" y="3439"/>
                  </a:lnTo>
                  <a:lnTo>
                    <a:pt x="88114" y="2182"/>
                  </a:lnTo>
                  <a:lnTo>
                    <a:pt x="92874" y="1345"/>
                  </a:lnTo>
                  <a:lnTo>
                    <a:pt x="97634" y="786"/>
                  </a:lnTo>
                  <a:lnTo>
                    <a:pt x="102396" y="414"/>
                  </a:lnTo>
                  <a:lnTo>
                    <a:pt x="107158" y="166"/>
                  </a:lnTo>
                  <a:lnTo>
                    <a:pt x="111920" y="0"/>
                  </a:lnTo>
                  <a:lnTo>
                    <a:pt x="116682" y="684"/>
                  </a:lnTo>
                  <a:lnTo>
                    <a:pt x="121444" y="1933"/>
                  </a:lnTo>
                  <a:lnTo>
                    <a:pt x="126206" y="3560"/>
                  </a:lnTo>
                  <a:lnTo>
                    <a:pt x="130175" y="4644"/>
                  </a:lnTo>
                  <a:lnTo>
                    <a:pt x="136701" y="5849"/>
                  </a:lnTo>
                  <a:lnTo>
                    <a:pt x="140347" y="6964"/>
                  </a:lnTo>
                  <a:lnTo>
                    <a:pt x="144364" y="8501"/>
                  </a:lnTo>
                  <a:lnTo>
                    <a:pt x="148630" y="10320"/>
                  </a:lnTo>
                  <a:lnTo>
                    <a:pt x="155487" y="14457"/>
                  </a:lnTo>
                  <a:lnTo>
                    <a:pt x="158427" y="16671"/>
                  </a:lnTo>
                  <a:lnTo>
                    <a:pt x="163810" y="23365"/>
                  </a:lnTo>
                  <a:lnTo>
                    <a:pt x="168848" y="30838"/>
                  </a:lnTo>
                  <a:lnTo>
                    <a:pt x="173733" y="36806"/>
                  </a:lnTo>
                  <a:lnTo>
                    <a:pt x="178550" y="44220"/>
                  </a:lnTo>
                  <a:lnTo>
                    <a:pt x="180946" y="48420"/>
                  </a:lnTo>
                  <a:lnTo>
                    <a:pt x="185724" y="57320"/>
                  </a:lnTo>
                  <a:lnTo>
                    <a:pt x="188110" y="61915"/>
                  </a:lnTo>
                  <a:lnTo>
                    <a:pt x="189700" y="66567"/>
                  </a:lnTo>
                  <a:lnTo>
                    <a:pt x="190761" y="71255"/>
                  </a:lnTo>
                  <a:lnTo>
                    <a:pt x="191468" y="75968"/>
                  </a:lnTo>
                  <a:lnTo>
                    <a:pt x="191939" y="81491"/>
                  </a:lnTo>
                  <a:lnTo>
                    <a:pt x="192253" y="87555"/>
                  </a:lnTo>
                  <a:lnTo>
                    <a:pt x="192462" y="93978"/>
                  </a:lnTo>
                  <a:lnTo>
                    <a:pt x="191808" y="99848"/>
                  </a:lnTo>
                  <a:lnTo>
                    <a:pt x="190578" y="105349"/>
                  </a:lnTo>
                  <a:lnTo>
                    <a:pt x="188965" y="110604"/>
                  </a:lnTo>
                  <a:lnTo>
                    <a:pt x="187889" y="116488"/>
                  </a:lnTo>
                  <a:lnTo>
                    <a:pt x="187172" y="122792"/>
                  </a:lnTo>
                  <a:lnTo>
                    <a:pt x="186693" y="129376"/>
                  </a:lnTo>
                  <a:lnTo>
                    <a:pt x="185581" y="135353"/>
                  </a:lnTo>
                  <a:lnTo>
                    <a:pt x="184045" y="140925"/>
                  </a:lnTo>
                  <a:lnTo>
                    <a:pt x="182228" y="146228"/>
                  </a:lnTo>
                  <a:lnTo>
                    <a:pt x="180223" y="151350"/>
                  </a:lnTo>
                  <a:lnTo>
                    <a:pt x="178092" y="156352"/>
                  </a:lnTo>
                  <a:lnTo>
                    <a:pt x="173609" y="166144"/>
                  </a:lnTo>
                  <a:lnTo>
                    <a:pt x="168970" y="175787"/>
                  </a:lnTo>
                  <a:lnTo>
                    <a:pt x="165828" y="179787"/>
                  </a:lnTo>
                  <a:lnTo>
                    <a:pt x="162146" y="183248"/>
                  </a:lnTo>
                  <a:lnTo>
                    <a:pt x="158103" y="186349"/>
                  </a:lnTo>
                  <a:lnTo>
                    <a:pt x="154615" y="190004"/>
                  </a:lnTo>
                  <a:lnTo>
                    <a:pt x="151495" y="194028"/>
                  </a:lnTo>
                  <a:lnTo>
                    <a:pt x="148622" y="198298"/>
                  </a:lnTo>
                  <a:lnTo>
                    <a:pt x="145118" y="201938"/>
                  </a:lnTo>
                  <a:lnTo>
                    <a:pt x="141196" y="205159"/>
                  </a:lnTo>
                  <a:lnTo>
                    <a:pt x="136993" y="208100"/>
                  </a:lnTo>
                  <a:lnTo>
                    <a:pt x="130207" y="215601"/>
                  </a:lnTo>
                  <a:lnTo>
                    <a:pt x="127286" y="219824"/>
                  </a:lnTo>
                  <a:lnTo>
                    <a:pt x="124544" y="222639"/>
                  </a:lnTo>
                  <a:lnTo>
                    <a:pt x="121924" y="224516"/>
                  </a:lnTo>
                  <a:lnTo>
                    <a:pt x="108221" y="231320"/>
                  </a:lnTo>
                  <a:lnTo>
                    <a:pt x="101544" y="235711"/>
                  </a:lnTo>
                  <a:lnTo>
                    <a:pt x="98652" y="237993"/>
                  </a:lnTo>
                  <a:lnTo>
                    <a:pt x="95137" y="239514"/>
                  </a:lnTo>
                  <a:lnTo>
                    <a:pt x="91206" y="240528"/>
                  </a:lnTo>
                  <a:lnTo>
                    <a:pt x="86998" y="241205"/>
                  </a:lnTo>
                  <a:lnTo>
                    <a:pt x="82605" y="241655"/>
                  </a:lnTo>
                  <a:lnTo>
                    <a:pt x="78088" y="241956"/>
                  </a:lnTo>
                  <a:lnTo>
                    <a:pt x="73490" y="242156"/>
                  </a:lnTo>
                  <a:lnTo>
                    <a:pt x="69631" y="241496"/>
                  </a:lnTo>
                  <a:lnTo>
                    <a:pt x="60407" y="237568"/>
                  </a:lnTo>
                  <a:lnTo>
                    <a:pt x="55158" y="236371"/>
                  </a:lnTo>
                  <a:lnTo>
                    <a:pt x="50179" y="233722"/>
                  </a:lnTo>
                  <a:lnTo>
                    <a:pt x="47740" y="231904"/>
                  </a:lnTo>
                  <a:lnTo>
                    <a:pt x="42914" y="229885"/>
                  </a:lnTo>
                  <a:lnTo>
                    <a:pt x="40515" y="229347"/>
                  </a:lnTo>
                  <a:lnTo>
                    <a:pt x="38916" y="227400"/>
                  </a:lnTo>
                  <a:lnTo>
                    <a:pt x="37851" y="224515"/>
                  </a:lnTo>
                  <a:lnTo>
                    <a:pt x="37140" y="221004"/>
                  </a:lnTo>
                  <a:lnTo>
                    <a:pt x="34233" y="214986"/>
                  </a:lnTo>
                  <a:lnTo>
                    <a:pt x="32348" y="212270"/>
                  </a:lnTo>
                  <a:lnTo>
                    <a:pt x="30252" y="207136"/>
                  </a:lnTo>
                  <a:lnTo>
                    <a:pt x="29693" y="204655"/>
                  </a:lnTo>
                  <a:lnTo>
                    <a:pt x="30114" y="202208"/>
                  </a:lnTo>
                  <a:lnTo>
                    <a:pt x="32698" y="197372"/>
                  </a:lnTo>
                  <a:lnTo>
                    <a:pt x="36493" y="190460"/>
                  </a:lnTo>
                  <a:lnTo>
                    <a:pt x="38616" y="186394"/>
                  </a:lnTo>
                  <a:lnTo>
                    <a:pt x="43092" y="179760"/>
                  </a:lnTo>
                  <a:lnTo>
                    <a:pt x="47727" y="174166"/>
                  </a:lnTo>
                  <a:lnTo>
                    <a:pt x="52433" y="169034"/>
                  </a:lnTo>
                  <a:lnTo>
                    <a:pt x="63337" y="157889"/>
                  </a:lnTo>
                  <a:lnTo>
                    <a:pt x="68418" y="154362"/>
                  </a:lnTo>
                  <a:lnTo>
                    <a:pt x="74187" y="151216"/>
                  </a:lnTo>
                  <a:lnTo>
                    <a:pt x="80415" y="148326"/>
                  </a:lnTo>
                  <a:lnTo>
                    <a:pt x="86153" y="146399"/>
                  </a:lnTo>
                  <a:lnTo>
                    <a:pt x="91567" y="145114"/>
                  </a:lnTo>
                  <a:lnTo>
                    <a:pt x="96763" y="144257"/>
                  </a:lnTo>
                  <a:lnTo>
                    <a:pt x="101815" y="143686"/>
                  </a:lnTo>
                  <a:lnTo>
                    <a:pt x="106771" y="143306"/>
                  </a:lnTo>
                  <a:lnTo>
                    <a:pt x="111662" y="143052"/>
                  </a:lnTo>
                  <a:lnTo>
                    <a:pt x="121329" y="142770"/>
                  </a:lnTo>
                  <a:lnTo>
                    <a:pt x="144263" y="142589"/>
                  </a:lnTo>
                  <a:lnTo>
                    <a:pt x="149357" y="143368"/>
                  </a:lnTo>
                  <a:lnTo>
                    <a:pt x="153546" y="144681"/>
                  </a:lnTo>
                  <a:lnTo>
                    <a:pt x="161111" y="148256"/>
                  </a:lnTo>
                  <a:lnTo>
                    <a:pt x="169765" y="152491"/>
                  </a:lnTo>
                  <a:lnTo>
                    <a:pt x="174296" y="155526"/>
                  </a:lnTo>
                  <a:lnTo>
                    <a:pt x="178904" y="159136"/>
                  </a:lnTo>
                  <a:lnTo>
                    <a:pt x="183562" y="163131"/>
                  </a:lnTo>
                  <a:lnTo>
                    <a:pt x="187463" y="166587"/>
                  </a:lnTo>
                  <a:lnTo>
                    <a:pt x="193913" y="172545"/>
                  </a:lnTo>
                  <a:lnTo>
                    <a:pt x="199425" y="179955"/>
                  </a:lnTo>
                  <a:lnTo>
                    <a:pt x="202006" y="184153"/>
                  </a:lnTo>
                  <a:lnTo>
                    <a:pt x="204874" y="190935"/>
                  </a:lnTo>
                  <a:lnTo>
                    <a:pt x="206943" y="197389"/>
                  </a:lnTo>
                  <a:lnTo>
                    <a:pt x="208606" y="201332"/>
                  </a:lnTo>
                  <a:lnTo>
                    <a:pt x="210507" y="205549"/>
                  </a:lnTo>
                  <a:lnTo>
                    <a:pt x="212621" y="212350"/>
                  </a:lnTo>
                  <a:lnTo>
                    <a:pt x="213185" y="215275"/>
                  </a:lnTo>
                  <a:lnTo>
                    <a:pt x="215928" y="220642"/>
                  </a:lnTo>
                  <a:lnTo>
                    <a:pt x="217771" y="223185"/>
                  </a:lnTo>
                  <a:lnTo>
                    <a:pt x="219818" y="228126"/>
                  </a:lnTo>
                  <a:lnTo>
                    <a:pt x="221456" y="2354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776"/>
            <p:cNvSpPr/>
            <p:nvPr/>
          </p:nvSpPr>
          <p:spPr>
            <a:xfrm>
              <a:off x="5586412" y="2714722"/>
              <a:ext cx="135732" cy="128463"/>
            </a:xfrm>
            <a:custGeom>
              <a:avLst/>
              <a:gdLst/>
              <a:ahLst/>
              <a:cxnLst/>
              <a:rect l="0" t="0" r="0" b="0"/>
              <a:pathLst>
                <a:path w="135732" h="128463">
                  <a:moveTo>
                    <a:pt x="0" y="35621"/>
                  </a:moveTo>
                  <a:lnTo>
                    <a:pt x="0" y="21654"/>
                  </a:lnTo>
                  <a:lnTo>
                    <a:pt x="2117" y="19359"/>
                  </a:lnTo>
                  <a:lnTo>
                    <a:pt x="3792" y="17636"/>
                  </a:lnTo>
                  <a:lnTo>
                    <a:pt x="6497" y="15694"/>
                  </a:lnTo>
                  <a:lnTo>
                    <a:pt x="9888" y="13605"/>
                  </a:lnTo>
                  <a:lnTo>
                    <a:pt x="13736" y="11419"/>
                  </a:lnTo>
                  <a:lnTo>
                    <a:pt x="17095" y="9961"/>
                  </a:lnTo>
                  <a:lnTo>
                    <a:pt x="20127" y="8990"/>
                  </a:lnTo>
                  <a:lnTo>
                    <a:pt x="22944" y="8342"/>
                  </a:lnTo>
                  <a:lnTo>
                    <a:pt x="26408" y="7116"/>
                  </a:lnTo>
                  <a:lnTo>
                    <a:pt x="30306" y="5505"/>
                  </a:lnTo>
                  <a:lnTo>
                    <a:pt x="34491" y="3638"/>
                  </a:lnTo>
                  <a:lnTo>
                    <a:pt x="38076" y="2393"/>
                  </a:lnTo>
                  <a:lnTo>
                    <a:pt x="41259" y="1563"/>
                  </a:lnTo>
                  <a:lnTo>
                    <a:pt x="44174" y="1009"/>
                  </a:lnTo>
                  <a:lnTo>
                    <a:pt x="47706" y="640"/>
                  </a:lnTo>
                  <a:lnTo>
                    <a:pt x="51648" y="395"/>
                  </a:lnTo>
                  <a:lnTo>
                    <a:pt x="59467" y="121"/>
                  </a:lnTo>
                  <a:lnTo>
                    <a:pt x="65588" y="0"/>
                  </a:lnTo>
                  <a:lnTo>
                    <a:pt x="68332" y="761"/>
                  </a:lnTo>
                  <a:lnTo>
                    <a:pt x="70955" y="2062"/>
                  </a:lnTo>
                  <a:lnTo>
                    <a:pt x="73497" y="3724"/>
                  </a:lnTo>
                  <a:lnTo>
                    <a:pt x="75192" y="5625"/>
                  </a:lnTo>
                  <a:lnTo>
                    <a:pt x="76322" y="7686"/>
                  </a:lnTo>
                  <a:lnTo>
                    <a:pt x="77075" y="9854"/>
                  </a:lnTo>
                  <a:lnTo>
                    <a:pt x="78371" y="12093"/>
                  </a:lnTo>
                  <a:lnTo>
                    <a:pt x="80028" y="14380"/>
                  </a:lnTo>
                  <a:lnTo>
                    <a:pt x="81927" y="16698"/>
                  </a:lnTo>
                  <a:lnTo>
                    <a:pt x="83193" y="19037"/>
                  </a:lnTo>
                  <a:lnTo>
                    <a:pt x="84037" y="21390"/>
                  </a:lnTo>
                  <a:lnTo>
                    <a:pt x="84599" y="23753"/>
                  </a:lnTo>
                  <a:lnTo>
                    <a:pt x="84181" y="26121"/>
                  </a:lnTo>
                  <a:lnTo>
                    <a:pt x="83108" y="28494"/>
                  </a:lnTo>
                  <a:lnTo>
                    <a:pt x="81599" y="30870"/>
                  </a:lnTo>
                  <a:lnTo>
                    <a:pt x="79799" y="34041"/>
                  </a:lnTo>
                  <a:lnTo>
                    <a:pt x="75683" y="41798"/>
                  </a:lnTo>
                  <a:lnTo>
                    <a:pt x="72680" y="46089"/>
                  </a:lnTo>
                  <a:lnTo>
                    <a:pt x="69091" y="50537"/>
                  </a:lnTo>
                  <a:lnTo>
                    <a:pt x="65111" y="55090"/>
                  </a:lnTo>
                  <a:lnTo>
                    <a:pt x="61664" y="59713"/>
                  </a:lnTo>
                  <a:lnTo>
                    <a:pt x="58572" y="64383"/>
                  </a:lnTo>
                  <a:lnTo>
                    <a:pt x="55716" y="69083"/>
                  </a:lnTo>
                  <a:lnTo>
                    <a:pt x="53020" y="73010"/>
                  </a:lnTo>
                  <a:lnTo>
                    <a:pt x="50428" y="76422"/>
                  </a:lnTo>
                  <a:lnTo>
                    <a:pt x="47906" y="79491"/>
                  </a:lnTo>
                  <a:lnTo>
                    <a:pt x="45431" y="83124"/>
                  </a:lnTo>
                  <a:lnTo>
                    <a:pt x="42987" y="87133"/>
                  </a:lnTo>
                  <a:lnTo>
                    <a:pt x="40565" y="91394"/>
                  </a:lnTo>
                  <a:lnTo>
                    <a:pt x="38156" y="95028"/>
                  </a:lnTo>
                  <a:lnTo>
                    <a:pt x="35756" y="98245"/>
                  </a:lnTo>
                  <a:lnTo>
                    <a:pt x="33362" y="101183"/>
                  </a:lnTo>
                  <a:lnTo>
                    <a:pt x="30973" y="103935"/>
                  </a:lnTo>
                  <a:lnTo>
                    <a:pt x="28586" y="106564"/>
                  </a:lnTo>
                  <a:lnTo>
                    <a:pt x="22845" y="112694"/>
                  </a:lnTo>
                  <a:lnTo>
                    <a:pt x="22373" y="113990"/>
                  </a:lnTo>
                  <a:lnTo>
                    <a:pt x="21850" y="117548"/>
                  </a:lnTo>
                  <a:lnTo>
                    <a:pt x="20917" y="118814"/>
                  </a:lnTo>
                  <a:lnTo>
                    <a:pt x="19501" y="119658"/>
                  </a:lnTo>
                  <a:lnTo>
                    <a:pt x="17763" y="120221"/>
                  </a:lnTo>
                  <a:lnTo>
                    <a:pt x="17399" y="121390"/>
                  </a:lnTo>
                  <a:lnTo>
                    <a:pt x="17949" y="122963"/>
                  </a:lnTo>
                  <a:lnTo>
                    <a:pt x="21228" y="128166"/>
                  </a:lnTo>
                  <a:lnTo>
                    <a:pt x="22883" y="128274"/>
                  </a:lnTo>
                  <a:lnTo>
                    <a:pt x="28956" y="128394"/>
                  </a:lnTo>
                  <a:lnTo>
                    <a:pt x="37507" y="128462"/>
                  </a:lnTo>
                  <a:lnTo>
                    <a:pt x="40086" y="127677"/>
                  </a:lnTo>
                  <a:lnTo>
                    <a:pt x="42599" y="126361"/>
                  </a:lnTo>
                  <a:lnTo>
                    <a:pt x="45068" y="124689"/>
                  </a:lnTo>
                  <a:lnTo>
                    <a:pt x="48302" y="123575"/>
                  </a:lnTo>
                  <a:lnTo>
                    <a:pt x="52045" y="122832"/>
                  </a:lnTo>
                  <a:lnTo>
                    <a:pt x="56128" y="122337"/>
                  </a:lnTo>
                  <a:lnTo>
                    <a:pt x="60437" y="122007"/>
                  </a:lnTo>
                  <a:lnTo>
                    <a:pt x="64898" y="121787"/>
                  </a:lnTo>
                  <a:lnTo>
                    <a:pt x="69459" y="121640"/>
                  </a:lnTo>
                  <a:lnTo>
                    <a:pt x="74087" y="120748"/>
                  </a:lnTo>
                  <a:lnTo>
                    <a:pt x="78760" y="119360"/>
                  </a:lnTo>
                  <a:lnTo>
                    <a:pt x="83464" y="117641"/>
                  </a:lnTo>
                  <a:lnTo>
                    <a:pt x="88979" y="116495"/>
                  </a:lnTo>
                  <a:lnTo>
                    <a:pt x="95038" y="115731"/>
                  </a:lnTo>
                  <a:lnTo>
                    <a:pt x="101459" y="115221"/>
                  </a:lnTo>
                  <a:lnTo>
                    <a:pt x="107327" y="114882"/>
                  </a:lnTo>
                  <a:lnTo>
                    <a:pt x="118080" y="114504"/>
                  </a:lnTo>
                  <a:lnTo>
                    <a:pt x="122376" y="113610"/>
                  </a:lnTo>
                  <a:lnTo>
                    <a:pt x="126034" y="112220"/>
                  </a:lnTo>
                  <a:lnTo>
                    <a:pt x="135731" y="1070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777"/>
            <p:cNvSpPr/>
            <p:nvPr/>
          </p:nvSpPr>
          <p:spPr>
            <a:xfrm>
              <a:off x="5793581" y="2964664"/>
              <a:ext cx="192882" cy="21424"/>
            </a:xfrm>
            <a:custGeom>
              <a:avLst/>
              <a:gdLst/>
              <a:ahLst/>
              <a:cxnLst/>
              <a:rect l="0" t="0" r="0" b="0"/>
              <a:pathLst>
                <a:path w="192882" h="21424">
                  <a:moveTo>
                    <a:pt x="0" y="21423"/>
                  </a:moveTo>
                  <a:lnTo>
                    <a:pt x="6151" y="21423"/>
                  </a:lnTo>
                  <a:lnTo>
                    <a:pt x="8069" y="20629"/>
                  </a:lnTo>
                  <a:lnTo>
                    <a:pt x="10936" y="19306"/>
                  </a:lnTo>
                  <a:lnTo>
                    <a:pt x="14434" y="17631"/>
                  </a:lnTo>
                  <a:lnTo>
                    <a:pt x="17560" y="15720"/>
                  </a:lnTo>
                  <a:lnTo>
                    <a:pt x="20438" y="13652"/>
                  </a:lnTo>
                  <a:lnTo>
                    <a:pt x="23150" y="11480"/>
                  </a:lnTo>
                  <a:lnTo>
                    <a:pt x="27340" y="10032"/>
                  </a:lnTo>
                  <a:lnTo>
                    <a:pt x="32514" y="9066"/>
                  </a:lnTo>
                  <a:lnTo>
                    <a:pt x="38345" y="8423"/>
                  </a:lnTo>
                  <a:lnTo>
                    <a:pt x="43819" y="7994"/>
                  </a:lnTo>
                  <a:lnTo>
                    <a:pt x="49057" y="7708"/>
                  </a:lnTo>
                  <a:lnTo>
                    <a:pt x="54136" y="7517"/>
                  </a:lnTo>
                  <a:lnTo>
                    <a:pt x="72661" y="7248"/>
                  </a:lnTo>
                  <a:lnTo>
                    <a:pt x="78603" y="6417"/>
                  </a:lnTo>
                  <a:lnTo>
                    <a:pt x="84152" y="5069"/>
                  </a:lnTo>
                  <a:lnTo>
                    <a:pt x="89439" y="3377"/>
                  </a:lnTo>
                  <a:lnTo>
                    <a:pt x="94551" y="2248"/>
                  </a:lnTo>
                  <a:lnTo>
                    <a:pt x="99546" y="1496"/>
                  </a:lnTo>
                  <a:lnTo>
                    <a:pt x="104464" y="995"/>
                  </a:lnTo>
                  <a:lnTo>
                    <a:pt x="109330" y="660"/>
                  </a:lnTo>
                  <a:lnTo>
                    <a:pt x="114162" y="438"/>
                  </a:lnTo>
                  <a:lnTo>
                    <a:pt x="123764" y="190"/>
                  </a:lnTo>
                  <a:lnTo>
                    <a:pt x="161922" y="0"/>
                  </a:lnTo>
                  <a:lnTo>
                    <a:pt x="166686" y="791"/>
                  </a:lnTo>
                  <a:lnTo>
                    <a:pt x="171449" y="2112"/>
                  </a:lnTo>
                  <a:lnTo>
                    <a:pt x="176211" y="3786"/>
                  </a:lnTo>
                  <a:lnTo>
                    <a:pt x="180181" y="4903"/>
                  </a:lnTo>
                  <a:lnTo>
                    <a:pt x="183620" y="5647"/>
                  </a:lnTo>
                  <a:lnTo>
                    <a:pt x="192881" y="71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778"/>
            <p:cNvSpPr/>
            <p:nvPr/>
          </p:nvSpPr>
          <p:spPr>
            <a:xfrm>
              <a:off x="5865018" y="2878931"/>
              <a:ext cx="64295" cy="185738"/>
            </a:xfrm>
            <a:custGeom>
              <a:avLst/>
              <a:gdLst/>
              <a:ahLst/>
              <a:cxnLst/>
              <a:rect l="0" t="0" r="0" b="0"/>
              <a:pathLst>
                <a:path w="64295" h="18573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8069"/>
                  </a:lnTo>
                  <a:lnTo>
                    <a:pt x="5655" y="10936"/>
                  </a:lnTo>
                  <a:lnTo>
                    <a:pt x="6151" y="14434"/>
                  </a:lnTo>
                  <a:lnTo>
                    <a:pt x="6482" y="17560"/>
                  </a:lnTo>
                  <a:lnTo>
                    <a:pt x="6850" y="23150"/>
                  </a:lnTo>
                  <a:lnTo>
                    <a:pt x="7742" y="26546"/>
                  </a:lnTo>
                  <a:lnTo>
                    <a:pt x="9130" y="30397"/>
                  </a:lnTo>
                  <a:lnTo>
                    <a:pt x="10849" y="34552"/>
                  </a:lnTo>
                  <a:lnTo>
                    <a:pt x="11996" y="38910"/>
                  </a:lnTo>
                  <a:lnTo>
                    <a:pt x="12760" y="43402"/>
                  </a:lnTo>
                  <a:lnTo>
                    <a:pt x="13269" y="47985"/>
                  </a:lnTo>
                  <a:lnTo>
                    <a:pt x="14402" y="51834"/>
                  </a:lnTo>
                  <a:lnTo>
                    <a:pt x="15952" y="55193"/>
                  </a:lnTo>
                  <a:lnTo>
                    <a:pt x="17778" y="58226"/>
                  </a:lnTo>
                  <a:lnTo>
                    <a:pt x="18996" y="61836"/>
                  </a:lnTo>
                  <a:lnTo>
                    <a:pt x="19808" y="65830"/>
                  </a:lnTo>
                  <a:lnTo>
                    <a:pt x="20349" y="70081"/>
                  </a:lnTo>
                  <a:lnTo>
                    <a:pt x="20710" y="74502"/>
                  </a:lnTo>
                  <a:lnTo>
                    <a:pt x="20951" y="79036"/>
                  </a:lnTo>
                  <a:lnTo>
                    <a:pt x="21111" y="83647"/>
                  </a:lnTo>
                  <a:lnTo>
                    <a:pt x="22011" y="88308"/>
                  </a:lnTo>
                  <a:lnTo>
                    <a:pt x="23406" y="93003"/>
                  </a:lnTo>
                  <a:lnTo>
                    <a:pt x="25129" y="97721"/>
                  </a:lnTo>
                  <a:lnTo>
                    <a:pt x="26278" y="101660"/>
                  </a:lnTo>
                  <a:lnTo>
                    <a:pt x="27044" y="105079"/>
                  </a:lnTo>
                  <a:lnTo>
                    <a:pt x="27554" y="108153"/>
                  </a:lnTo>
                  <a:lnTo>
                    <a:pt x="28688" y="111789"/>
                  </a:lnTo>
                  <a:lnTo>
                    <a:pt x="30238" y="115801"/>
                  </a:lnTo>
                  <a:lnTo>
                    <a:pt x="32065" y="120063"/>
                  </a:lnTo>
                  <a:lnTo>
                    <a:pt x="33283" y="123698"/>
                  </a:lnTo>
                  <a:lnTo>
                    <a:pt x="34095" y="126916"/>
                  </a:lnTo>
                  <a:lnTo>
                    <a:pt x="34637" y="129854"/>
                  </a:lnTo>
                  <a:lnTo>
                    <a:pt x="35791" y="133401"/>
                  </a:lnTo>
                  <a:lnTo>
                    <a:pt x="37355" y="137352"/>
                  </a:lnTo>
                  <a:lnTo>
                    <a:pt x="39190" y="141574"/>
                  </a:lnTo>
                  <a:lnTo>
                    <a:pt x="41209" y="145183"/>
                  </a:lnTo>
                  <a:lnTo>
                    <a:pt x="43348" y="148382"/>
                  </a:lnTo>
                  <a:lnTo>
                    <a:pt x="45567" y="151309"/>
                  </a:lnTo>
                  <a:lnTo>
                    <a:pt x="47047" y="154054"/>
                  </a:lnTo>
                  <a:lnTo>
                    <a:pt x="48691" y="159220"/>
                  </a:lnTo>
                  <a:lnTo>
                    <a:pt x="49923" y="161709"/>
                  </a:lnTo>
                  <a:lnTo>
                    <a:pt x="51539" y="164162"/>
                  </a:lnTo>
                  <a:lnTo>
                    <a:pt x="53409" y="166591"/>
                  </a:lnTo>
                  <a:lnTo>
                    <a:pt x="54656" y="169005"/>
                  </a:lnTo>
                  <a:lnTo>
                    <a:pt x="56042" y="173803"/>
                  </a:lnTo>
                  <a:lnTo>
                    <a:pt x="57205" y="176193"/>
                  </a:lnTo>
                  <a:lnTo>
                    <a:pt x="58775" y="178581"/>
                  </a:lnTo>
                  <a:lnTo>
                    <a:pt x="64294" y="1857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779"/>
            <p:cNvSpPr/>
            <p:nvPr/>
          </p:nvSpPr>
          <p:spPr>
            <a:xfrm>
              <a:off x="6079421" y="2786062"/>
              <a:ext cx="149930" cy="264320"/>
            </a:xfrm>
            <a:custGeom>
              <a:avLst/>
              <a:gdLst/>
              <a:ahLst/>
              <a:cxnLst/>
              <a:rect l="0" t="0" r="0" b="0"/>
              <a:pathLst>
                <a:path w="149930" h="264320">
                  <a:moveTo>
                    <a:pt x="149929" y="0"/>
                  </a:moveTo>
                  <a:lnTo>
                    <a:pt x="139287" y="0"/>
                  </a:lnTo>
                  <a:lnTo>
                    <a:pt x="137278" y="794"/>
                  </a:lnTo>
                  <a:lnTo>
                    <a:pt x="132929" y="3792"/>
                  </a:lnTo>
                  <a:lnTo>
                    <a:pt x="128350" y="5654"/>
                  </a:lnTo>
                  <a:lnTo>
                    <a:pt x="126018" y="6151"/>
                  </a:lnTo>
                  <a:lnTo>
                    <a:pt x="122876" y="7276"/>
                  </a:lnTo>
                  <a:lnTo>
                    <a:pt x="119194" y="8819"/>
                  </a:lnTo>
                  <a:lnTo>
                    <a:pt x="115151" y="10642"/>
                  </a:lnTo>
                  <a:lnTo>
                    <a:pt x="106426" y="14784"/>
                  </a:lnTo>
                  <a:lnTo>
                    <a:pt x="101877" y="17000"/>
                  </a:lnTo>
                  <a:lnTo>
                    <a:pt x="97257" y="18477"/>
                  </a:lnTo>
                  <a:lnTo>
                    <a:pt x="92589" y="19462"/>
                  </a:lnTo>
                  <a:lnTo>
                    <a:pt x="87890" y="20118"/>
                  </a:lnTo>
                  <a:lnTo>
                    <a:pt x="83169" y="20556"/>
                  </a:lnTo>
                  <a:lnTo>
                    <a:pt x="78435" y="20848"/>
                  </a:lnTo>
                  <a:lnTo>
                    <a:pt x="73691" y="21042"/>
                  </a:lnTo>
                  <a:lnTo>
                    <a:pt x="69735" y="21966"/>
                  </a:lnTo>
                  <a:lnTo>
                    <a:pt x="66304" y="23375"/>
                  </a:lnTo>
                  <a:lnTo>
                    <a:pt x="63222" y="25108"/>
                  </a:lnTo>
                  <a:lnTo>
                    <a:pt x="59581" y="26264"/>
                  </a:lnTo>
                  <a:lnTo>
                    <a:pt x="55566" y="27034"/>
                  </a:lnTo>
                  <a:lnTo>
                    <a:pt x="51301" y="27548"/>
                  </a:lnTo>
                  <a:lnTo>
                    <a:pt x="47664" y="27890"/>
                  </a:lnTo>
                  <a:lnTo>
                    <a:pt x="44446" y="28118"/>
                  </a:lnTo>
                  <a:lnTo>
                    <a:pt x="41507" y="28271"/>
                  </a:lnTo>
                  <a:lnTo>
                    <a:pt x="36125" y="28440"/>
                  </a:lnTo>
                  <a:lnTo>
                    <a:pt x="33578" y="28485"/>
                  </a:lnTo>
                  <a:lnTo>
                    <a:pt x="31087" y="27721"/>
                  </a:lnTo>
                  <a:lnTo>
                    <a:pt x="28632" y="26418"/>
                  </a:lnTo>
                  <a:lnTo>
                    <a:pt x="21768" y="21723"/>
                  </a:lnTo>
                  <a:lnTo>
                    <a:pt x="21531" y="23678"/>
                  </a:lnTo>
                  <a:lnTo>
                    <a:pt x="21358" y="30262"/>
                  </a:lnTo>
                  <a:lnTo>
                    <a:pt x="21341" y="62360"/>
                  </a:lnTo>
                  <a:lnTo>
                    <a:pt x="20547" y="66179"/>
                  </a:lnTo>
                  <a:lnTo>
                    <a:pt x="17549" y="72540"/>
                  </a:lnTo>
                  <a:lnTo>
                    <a:pt x="15687" y="80130"/>
                  </a:lnTo>
                  <a:lnTo>
                    <a:pt x="15190" y="84376"/>
                  </a:lnTo>
                  <a:lnTo>
                    <a:pt x="14065" y="88795"/>
                  </a:lnTo>
                  <a:lnTo>
                    <a:pt x="12522" y="93328"/>
                  </a:lnTo>
                  <a:lnTo>
                    <a:pt x="10699" y="97937"/>
                  </a:lnTo>
                  <a:lnTo>
                    <a:pt x="9484" y="102598"/>
                  </a:lnTo>
                  <a:lnTo>
                    <a:pt x="8674" y="107292"/>
                  </a:lnTo>
                  <a:lnTo>
                    <a:pt x="8134" y="112009"/>
                  </a:lnTo>
                  <a:lnTo>
                    <a:pt x="7774" y="116742"/>
                  </a:lnTo>
                  <a:lnTo>
                    <a:pt x="7534" y="121484"/>
                  </a:lnTo>
                  <a:lnTo>
                    <a:pt x="7374" y="126233"/>
                  </a:lnTo>
                  <a:lnTo>
                    <a:pt x="6473" y="130193"/>
                  </a:lnTo>
                  <a:lnTo>
                    <a:pt x="2207" y="139558"/>
                  </a:lnTo>
                  <a:lnTo>
                    <a:pt x="590" y="147360"/>
                  </a:lnTo>
                  <a:lnTo>
                    <a:pt x="45" y="154991"/>
                  </a:lnTo>
                  <a:lnTo>
                    <a:pt x="0" y="155715"/>
                  </a:lnTo>
                  <a:lnTo>
                    <a:pt x="2066" y="158636"/>
                  </a:lnTo>
                  <a:lnTo>
                    <a:pt x="6069" y="163186"/>
                  </a:lnTo>
                  <a:lnTo>
                    <a:pt x="6397" y="162766"/>
                  </a:lnTo>
                  <a:lnTo>
                    <a:pt x="6761" y="160182"/>
                  </a:lnTo>
                  <a:lnTo>
                    <a:pt x="7653" y="159176"/>
                  </a:lnTo>
                  <a:lnTo>
                    <a:pt x="9041" y="158505"/>
                  </a:lnTo>
                  <a:lnTo>
                    <a:pt x="10759" y="158057"/>
                  </a:lnTo>
                  <a:lnTo>
                    <a:pt x="11906" y="156965"/>
                  </a:lnTo>
                  <a:lnTo>
                    <a:pt x="12669" y="155443"/>
                  </a:lnTo>
                  <a:lnTo>
                    <a:pt x="13179" y="153635"/>
                  </a:lnTo>
                  <a:lnTo>
                    <a:pt x="15106" y="151636"/>
                  </a:lnTo>
                  <a:lnTo>
                    <a:pt x="17978" y="149509"/>
                  </a:lnTo>
                  <a:lnTo>
                    <a:pt x="21481" y="147298"/>
                  </a:lnTo>
                  <a:lnTo>
                    <a:pt x="24609" y="145030"/>
                  </a:lnTo>
                  <a:lnTo>
                    <a:pt x="27488" y="142724"/>
                  </a:lnTo>
                  <a:lnTo>
                    <a:pt x="30202" y="140393"/>
                  </a:lnTo>
                  <a:lnTo>
                    <a:pt x="32804" y="138045"/>
                  </a:lnTo>
                  <a:lnTo>
                    <a:pt x="37813" y="133320"/>
                  </a:lnTo>
                  <a:lnTo>
                    <a:pt x="41053" y="130949"/>
                  </a:lnTo>
                  <a:lnTo>
                    <a:pt x="44802" y="128574"/>
                  </a:lnTo>
                  <a:lnTo>
                    <a:pt x="48888" y="126198"/>
                  </a:lnTo>
                  <a:lnTo>
                    <a:pt x="52406" y="124613"/>
                  </a:lnTo>
                  <a:lnTo>
                    <a:pt x="55545" y="123556"/>
                  </a:lnTo>
                  <a:lnTo>
                    <a:pt x="58431" y="122852"/>
                  </a:lnTo>
                  <a:lnTo>
                    <a:pt x="62736" y="122383"/>
                  </a:lnTo>
                  <a:lnTo>
                    <a:pt x="67988" y="122070"/>
                  </a:lnTo>
                  <a:lnTo>
                    <a:pt x="82523" y="121629"/>
                  </a:lnTo>
                  <a:lnTo>
                    <a:pt x="98337" y="121480"/>
                  </a:lnTo>
                  <a:lnTo>
                    <a:pt x="112065" y="121455"/>
                  </a:lnTo>
                  <a:lnTo>
                    <a:pt x="115955" y="122245"/>
                  </a:lnTo>
                  <a:lnTo>
                    <a:pt x="119342" y="123565"/>
                  </a:lnTo>
                  <a:lnTo>
                    <a:pt x="122393" y="125239"/>
                  </a:lnTo>
                  <a:lnTo>
                    <a:pt x="125222" y="127149"/>
                  </a:lnTo>
                  <a:lnTo>
                    <a:pt x="127901" y="129216"/>
                  </a:lnTo>
                  <a:lnTo>
                    <a:pt x="130481" y="131388"/>
                  </a:lnTo>
                  <a:lnTo>
                    <a:pt x="132995" y="133629"/>
                  </a:lnTo>
                  <a:lnTo>
                    <a:pt x="137904" y="138237"/>
                  </a:lnTo>
                  <a:lnTo>
                    <a:pt x="140325" y="141370"/>
                  </a:lnTo>
                  <a:lnTo>
                    <a:pt x="142732" y="145047"/>
                  </a:lnTo>
                  <a:lnTo>
                    <a:pt x="145131" y="149085"/>
                  </a:lnTo>
                  <a:lnTo>
                    <a:pt x="146730" y="153365"/>
                  </a:lnTo>
                  <a:lnTo>
                    <a:pt x="147796" y="157806"/>
                  </a:lnTo>
                  <a:lnTo>
                    <a:pt x="148507" y="162354"/>
                  </a:lnTo>
                  <a:lnTo>
                    <a:pt x="148981" y="166974"/>
                  </a:lnTo>
                  <a:lnTo>
                    <a:pt x="149297" y="171641"/>
                  </a:lnTo>
                  <a:lnTo>
                    <a:pt x="149507" y="176340"/>
                  </a:lnTo>
                  <a:lnTo>
                    <a:pt x="149741" y="185794"/>
                  </a:lnTo>
                  <a:lnTo>
                    <a:pt x="149804" y="190538"/>
                  </a:lnTo>
                  <a:lnTo>
                    <a:pt x="149052" y="194494"/>
                  </a:lnTo>
                  <a:lnTo>
                    <a:pt x="146099" y="201006"/>
                  </a:lnTo>
                  <a:lnTo>
                    <a:pt x="137737" y="217358"/>
                  </a:lnTo>
                  <a:lnTo>
                    <a:pt x="133133" y="226514"/>
                  </a:lnTo>
                  <a:lnTo>
                    <a:pt x="130000" y="230384"/>
                  </a:lnTo>
                  <a:lnTo>
                    <a:pt x="126324" y="233758"/>
                  </a:lnTo>
                  <a:lnTo>
                    <a:pt x="122286" y="236801"/>
                  </a:lnTo>
                  <a:lnTo>
                    <a:pt x="118006" y="239624"/>
                  </a:lnTo>
                  <a:lnTo>
                    <a:pt x="113566" y="242299"/>
                  </a:lnTo>
                  <a:lnTo>
                    <a:pt x="109018" y="244877"/>
                  </a:lnTo>
                  <a:lnTo>
                    <a:pt x="99732" y="249857"/>
                  </a:lnTo>
                  <a:lnTo>
                    <a:pt x="95033" y="252296"/>
                  </a:lnTo>
                  <a:lnTo>
                    <a:pt x="91107" y="253922"/>
                  </a:lnTo>
                  <a:lnTo>
                    <a:pt x="87695" y="255007"/>
                  </a:lnTo>
                  <a:lnTo>
                    <a:pt x="84627" y="255729"/>
                  </a:lnTo>
                  <a:lnTo>
                    <a:pt x="80994" y="256211"/>
                  </a:lnTo>
                  <a:lnTo>
                    <a:pt x="76985" y="256533"/>
                  </a:lnTo>
                  <a:lnTo>
                    <a:pt x="72725" y="256747"/>
                  </a:lnTo>
                  <a:lnTo>
                    <a:pt x="68297" y="257683"/>
                  </a:lnTo>
                  <a:lnTo>
                    <a:pt x="63757" y="259101"/>
                  </a:lnTo>
                  <a:lnTo>
                    <a:pt x="59143" y="260840"/>
                  </a:lnTo>
                  <a:lnTo>
                    <a:pt x="55274" y="262000"/>
                  </a:lnTo>
                  <a:lnTo>
                    <a:pt x="51901" y="262773"/>
                  </a:lnTo>
                  <a:lnTo>
                    <a:pt x="48858" y="263288"/>
                  </a:lnTo>
                  <a:lnTo>
                    <a:pt x="45242" y="263632"/>
                  </a:lnTo>
                  <a:lnTo>
                    <a:pt x="41244" y="263861"/>
                  </a:lnTo>
                  <a:lnTo>
                    <a:pt x="33362" y="264115"/>
                  </a:lnTo>
                  <a:lnTo>
                    <a:pt x="21834" y="264279"/>
                  </a:lnTo>
                  <a:lnTo>
                    <a:pt x="14197" y="2643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780"/>
            <p:cNvSpPr/>
            <p:nvPr/>
          </p:nvSpPr>
          <p:spPr>
            <a:xfrm>
              <a:off x="5236368" y="3200407"/>
              <a:ext cx="1157289" cy="50000"/>
            </a:xfrm>
            <a:custGeom>
              <a:avLst/>
              <a:gdLst/>
              <a:ahLst/>
              <a:cxnLst/>
              <a:rect l="0" t="0" r="0" b="0"/>
              <a:pathLst>
                <a:path w="1157289" h="50000">
                  <a:moveTo>
                    <a:pt x="0" y="42855"/>
                  </a:moveTo>
                  <a:lnTo>
                    <a:pt x="3793" y="42855"/>
                  </a:lnTo>
                  <a:lnTo>
                    <a:pt x="5703" y="43649"/>
                  </a:lnTo>
                  <a:lnTo>
                    <a:pt x="7771" y="44972"/>
                  </a:lnTo>
                  <a:lnTo>
                    <a:pt x="13001" y="49006"/>
                  </a:lnTo>
                  <a:lnTo>
                    <a:pt x="15833" y="49557"/>
                  </a:lnTo>
                  <a:lnTo>
                    <a:pt x="50233" y="49988"/>
                  </a:lnTo>
                  <a:lnTo>
                    <a:pt x="150056" y="49999"/>
                  </a:lnTo>
                  <a:lnTo>
                    <a:pt x="157981" y="49205"/>
                  </a:lnTo>
                  <a:lnTo>
                    <a:pt x="166440" y="47882"/>
                  </a:lnTo>
                  <a:lnTo>
                    <a:pt x="175254" y="46207"/>
                  </a:lnTo>
                  <a:lnTo>
                    <a:pt x="184305" y="45089"/>
                  </a:lnTo>
                  <a:lnTo>
                    <a:pt x="202828" y="43848"/>
                  </a:lnTo>
                  <a:lnTo>
                    <a:pt x="212212" y="42723"/>
                  </a:lnTo>
                  <a:lnTo>
                    <a:pt x="221644" y="41180"/>
                  </a:lnTo>
                  <a:lnTo>
                    <a:pt x="231106" y="39357"/>
                  </a:lnTo>
                  <a:lnTo>
                    <a:pt x="250087" y="35215"/>
                  </a:lnTo>
                  <a:lnTo>
                    <a:pt x="259593" y="32999"/>
                  </a:lnTo>
                  <a:lnTo>
                    <a:pt x="269900" y="31522"/>
                  </a:lnTo>
                  <a:lnTo>
                    <a:pt x="280740" y="30537"/>
                  </a:lnTo>
                  <a:lnTo>
                    <a:pt x="291935" y="29881"/>
                  </a:lnTo>
                  <a:lnTo>
                    <a:pt x="302573" y="28649"/>
                  </a:lnTo>
                  <a:lnTo>
                    <a:pt x="312840" y="27034"/>
                  </a:lnTo>
                  <a:lnTo>
                    <a:pt x="322861" y="25164"/>
                  </a:lnTo>
                  <a:lnTo>
                    <a:pt x="334303" y="23918"/>
                  </a:lnTo>
                  <a:lnTo>
                    <a:pt x="359717" y="22532"/>
                  </a:lnTo>
                  <a:lnTo>
                    <a:pt x="372368" y="21369"/>
                  </a:lnTo>
                  <a:lnTo>
                    <a:pt x="384771" y="19800"/>
                  </a:lnTo>
                  <a:lnTo>
                    <a:pt x="397007" y="17960"/>
                  </a:lnTo>
                  <a:lnTo>
                    <a:pt x="409134" y="16733"/>
                  </a:lnTo>
                  <a:lnTo>
                    <a:pt x="433192" y="15370"/>
                  </a:lnTo>
                  <a:lnTo>
                    <a:pt x="445957" y="14213"/>
                  </a:lnTo>
                  <a:lnTo>
                    <a:pt x="459230" y="12648"/>
                  </a:lnTo>
                  <a:lnTo>
                    <a:pt x="472841" y="10811"/>
                  </a:lnTo>
                  <a:lnTo>
                    <a:pt x="485884" y="9586"/>
                  </a:lnTo>
                  <a:lnTo>
                    <a:pt x="510959" y="8225"/>
                  </a:lnTo>
                  <a:lnTo>
                    <a:pt x="537449" y="7620"/>
                  </a:lnTo>
                  <a:lnTo>
                    <a:pt x="593261" y="7232"/>
                  </a:lnTo>
                  <a:lnTo>
                    <a:pt x="606645" y="6406"/>
                  </a:lnTo>
                  <a:lnTo>
                    <a:pt x="619536" y="5062"/>
                  </a:lnTo>
                  <a:lnTo>
                    <a:pt x="632100" y="3372"/>
                  </a:lnTo>
                  <a:lnTo>
                    <a:pt x="645237" y="2246"/>
                  </a:lnTo>
                  <a:lnTo>
                    <a:pt x="672535" y="994"/>
                  </a:lnTo>
                  <a:lnTo>
                    <a:pt x="714678" y="289"/>
                  </a:lnTo>
                  <a:lnTo>
                    <a:pt x="832329" y="0"/>
                  </a:lnTo>
                  <a:lnTo>
                    <a:pt x="844605" y="791"/>
                  </a:lnTo>
                  <a:lnTo>
                    <a:pt x="856758" y="2113"/>
                  </a:lnTo>
                  <a:lnTo>
                    <a:pt x="868828" y="3787"/>
                  </a:lnTo>
                  <a:lnTo>
                    <a:pt x="881637" y="4904"/>
                  </a:lnTo>
                  <a:lnTo>
                    <a:pt x="908570" y="6144"/>
                  </a:lnTo>
                  <a:lnTo>
                    <a:pt x="942924" y="6842"/>
                  </a:lnTo>
                  <a:lnTo>
                    <a:pt x="954053" y="7734"/>
                  </a:lnTo>
                  <a:lnTo>
                    <a:pt x="965442" y="9122"/>
                  </a:lnTo>
                  <a:lnTo>
                    <a:pt x="977003" y="10841"/>
                  </a:lnTo>
                  <a:lnTo>
                    <a:pt x="987886" y="11988"/>
                  </a:lnTo>
                  <a:lnTo>
                    <a:pt x="1008444" y="13261"/>
                  </a:lnTo>
                  <a:lnTo>
                    <a:pt x="1017577" y="14395"/>
                  </a:lnTo>
                  <a:lnTo>
                    <a:pt x="1026048" y="15944"/>
                  </a:lnTo>
                  <a:lnTo>
                    <a:pt x="1034076" y="17770"/>
                  </a:lnTo>
                  <a:lnTo>
                    <a:pt x="1042603" y="18988"/>
                  </a:lnTo>
                  <a:lnTo>
                    <a:pt x="1060544" y="20341"/>
                  </a:lnTo>
                  <a:lnTo>
                    <a:pt x="1068185" y="21496"/>
                  </a:lnTo>
                  <a:lnTo>
                    <a:pt x="1074867" y="23060"/>
                  </a:lnTo>
                  <a:lnTo>
                    <a:pt x="1080910" y="24895"/>
                  </a:lnTo>
                  <a:lnTo>
                    <a:pt x="1087319" y="26119"/>
                  </a:lnTo>
                  <a:lnTo>
                    <a:pt x="1100791" y="27479"/>
                  </a:lnTo>
                  <a:lnTo>
                    <a:pt x="1106923" y="28636"/>
                  </a:lnTo>
                  <a:lnTo>
                    <a:pt x="1112599" y="30201"/>
                  </a:lnTo>
                  <a:lnTo>
                    <a:pt x="1117970" y="32038"/>
                  </a:lnTo>
                  <a:lnTo>
                    <a:pt x="1123139" y="34056"/>
                  </a:lnTo>
                  <a:lnTo>
                    <a:pt x="1128172" y="36195"/>
                  </a:lnTo>
                  <a:lnTo>
                    <a:pt x="1133115" y="38415"/>
                  </a:lnTo>
                  <a:lnTo>
                    <a:pt x="1137203" y="39895"/>
                  </a:lnTo>
                  <a:lnTo>
                    <a:pt x="1140723" y="40882"/>
                  </a:lnTo>
                  <a:lnTo>
                    <a:pt x="1143864" y="41540"/>
                  </a:lnTo>
                  <a:lnTo>
                    <a:pt x="1146751" y="42772"/>
                  </a:lnTo>
                  <a:lnTo>
                    <a:pt x="1149470" y="44387"/>
                  </a:lnTo>
                  <a:lnTo>
                    <a:pt x="1157288" y="499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781"/>
            <p:cNvSpPr/>
            <p:nvPr/>
          </p:nvSpPr>
          <p:spPr>
            <a:xfrm>
              <a:off x="5293643" y="3421882"/>
              <a:ext cx="171326" cy="228206"/>
            </a:xfrm>
            <a:custGeom>
              <a:avLst/>
              <a:gdLst/>
              <a:ahLst/>
              <a:cxnLst/>
              <a:rect l="0" t="0" r="0" b="0"/>
              <a:pathLst>
                <a:path w="171326" h="228206">
                  <a:moveTo>
                    <a:pt x="21307" y="14261"/>
                  </a:moveTo>
                  <a:lnTo>
                    <a:pt x="21307" y="10469"/>
                  </a:lnTo>
                  <a:lnTo>
                    <a:pt x="22101" y="9351"/>
                  </a:lnTo>
                  <a:lnTo>
                    <a:pt x="23423" y="8607"/>
                  </a:lnTo>
                  <a:lnTo>
                    <a:pt x="27457" y="7412"/>
                  </a:lnTo>
                  <a:lnTo>
                    <a:pt x="32242" y="5132"/>
                  </a:lnTo>
                  <a:lnTo>
                    <a:pt x="35741" y="3412"/>
                  </a:lnTo>
                  <a:lnTo>
                    <a:pt x="38867" y="2266"/>
                  </a:lnTo>
                  <a:lnTo>
                    <a:pt x="41745" y="1502"/>
                  </a:lnTo>
                  <a:lnTo>
                    <a:pt x="44457" y="993"/>
                  </a:lnTo>
                  <a:lnTo>
                    <a:pt x="47853" y="653"/>
                  </a:lnTo>
                  <a:lnTo>
                    <a:pt x="51704" y="427"/>
                  </a:lnTo>
                  <a:lnTo>
                    <a:pt x="60217" y="175"/>
                  </a:lnTo>
                  <a:lnTo>
                    <a:pt x="79534" y="0"/>
                  </a:lnTo>
                  <a:lnTo>
                    <a:pt x="83143" y="785"/>
                  </a:lnTo>
                  <a:lnTo>
                    <a:pt x="87137" y="2102"/>
                  </a:lnTo>
                  <a:lnTo>
                    <a:pt x="91387" y="3774"/>
                  </a:lnTo>
                  <a:lnTo>
                    <a:pt x="95015" y="5682"/>
                  </a:lnTo>
                  <a:lnTo>
                    <a:pt x="98227" y="7748"/>
                  </a:lnTo>
                  <a:lnTo>
                    <a:pt x="101162" y="9919"/>
                  </a:lnTo>
                  <a:lnTo>
                    <a:pt x="104706" y="12160"/>
                  </a:lnTo>
                  <a:lnTo>
                    <a:pt x="108656" y="14448"/>
                  </a:lnTo>
                  <a:lnTo>
                    <a:pt x="112877" y="16767"/>
                  </a:lnTo>
                  <a:lnTo>
                    <a:pt x="116485" y="19901"/>
                  </a:lnTo>
                  <a:lnTo>
                    <a:pt x="119684" y="23577"/>
                  </a:lnTo>
                  <a:lnTo>
                    <a:pt x="122610" y="27615"/>
                  </a:lnTo>
                  <a:lnTo>
                    <a:pt x="125355" y="31895"/>
                  </a:lnTo>
                  <a:lnTo>
                    <a:pt x="127978" y="36336"/>
                  </a:lnTo>
                  <a:lnTo>
                    <a:pt x="130521" y="40884"/>
                  </a:lnTo>
                  <a:lnTo>
                    <a:pt x="132216" y="46297"/>
                  </a:lnTo>
                  <a:lnTo>
                    <a:pt x="133346" y="52288"/>
                  </a:lnTo>
                  <a:lnTo>
                    <a:pt x="134100" y="58662"/>
                  </a:lnTo>
                  <a:lnTo>
                    <a:pt x="134602" y="65293"/>
                  </a:lnTo>
                  <a:lnTo>
                    <a:pt x="134937" y="72095"/>
                  </a:lnTo>
                  <a:lnTo>
                    <a:pt x="135309" y="86003"/>
                  </a:lnTo>
                  <a:lnTo>
                    <a:pt x="135474" y="100122"/>
                  </a:lnTo>
                  <a:lnTo>
                    <a:pt x="134724" y="107220"/>
                  </a:lnTo>
                  <a:lnTo>
                    <a:pt x="133431" y="114334"/>
                  </a:lnTo>
                  <a:lnTo>
                    <a:pt x="131775" y="121458"/>
                  </a:lnTo>
                  <a:lnTo>
                    <a:pt x="129877" y="128588"/>
                  </a:lnTo>
                  <a:lnTo>
                    <a:pt x="125652" y="142860"/>
                  </a:lnTo>
                  <a:lnTo>
                    <a:pt x="122620" y="150000"/>
                  </a:lnTo>
                  <a:lnTo>
                    <a:pt x="119011" y="157142"/>
                  </a:lnTo>
                  <a:lnTo>
                    <a:pt x="111562" y="170632"/>
                  </a:lnTo>
                  <a:lnTo>
                    <a:pt x="105606" y="181920"/>
                  </a:lnTo>
                  <a:lnTo>
                    <a:pt x="102112" y="187153"/>
                  </a:lnTo>
                  <a:lnTo>
                    <a:pt x="98196" y="192228"/>
                  </a:lnTo>
                  <a:lnTo>
                    <a:pt x="93997" y="197200"/>
                  </a:lnTo>
                  <a:lnTo>
                    <a:pt x="89611" y="202102"/>
                  </a:lnTo>
                  <a:lnTo>
                    <a:pt x="80504" y="211781"/>
                  </a:lnTo>
                  <a:lnTo>
                    <a:pt x="75853" y="214997"/>
                  </a:lnTo>
                  <a:lnTo>
                    <a:pt x="71164" y="217142"/>
                  </a:lnTo>
                  <a:lnTo>
                    <a:pt x="66451" y="218571"/>
                  </a:lnTo>
                  <a:lnTo>
                    <a:pt x="62516" y="220318"/>
                  </a:lnTo>
                  <a:lnTo>
                    <a:pt x="59098" y="222276"/>
                  </a:lnTo>
                  <a:lnTo>
                    <a:pt x="56026" y="224375"/>
                  </a:lnTo>
                  <a:lnTo>
                    <a:pt x="52390" y="225775"/>
                  </a:lnTo>
                  <a:lnTo>
                    <a:pt x="48379" y="226708"/>
                  </a:lnTo>
                  <a:lnTo>
                    <a:pt x="44118" y="227330"/>
                  </a:lnTo>
                  <a:lnTo>
                    <a:pt x="40483" y="227744"/>
                  </a:lnTo>
                  <a:lnTo>
                    <a:pt x="37266" y="228021"/>
                  </a:lnTo>
                  <a:lnTo>
                    <a:pt x="34327" y="228205"/>
                  </a:lnTo>
                  <a:lnTo>
                    <a:pt x="31574" y="227534"/>
                  </a:lnTo>
                  <a:lnTo>
                    <a:pt x="26399" y="224672"/>
                  </a:lnTo>
                  <a:lnTo>
                    <a:pt x="21453" y="222871"/>
                  </a:lnTo>
                  <a:lnTo>
                    <a:pt x="19023" y="222390"/>
                  </a:lnTo>
                  <a:lnTo>
                    <a:pt x="16609" y="220483"/>
                  </a:lnTo>
                  <a:lnTo>
                    <a:pt x="11811" y="214130"/>
                  </a:lnTo>
                  <a:lnTo>
                    <a:pt x="7032" y="208132"/>
                  </a:lnTo>
                  <a:lnTo>
                    <a:pt x="4646" y="205420"/>
                  </a:lnTo>
                  <a:lnTo>
                    <a:pt x="3056" y="202026"/>
                  </a:lnTo>
                  <a:lnTo>
                    <a:pt x="1996" y="198175"/>
                  </a:lnTo>
                  <a:lnTo>
                    <a:pt x="1289" y="194020"/>
                  </a:lnTo>
                  <a:lnTo>
                    <a:pt x="817" y="189663"/>
                  </a:lnTo>
                  <a:lnTo>
                    <a:pt x="504" y="185171"/>
                  </a:lnTo>
                  <a:lnTo>
                    <a:pt x="294" y="180588"/>
                  </a:lnTo>
                  <a:lnTo>
                    <a:pt x="61" y="171264"/>
                  </a:lnTo>
                  <a:lnTo>
                    <a:pt x="0" y="166555"/>
                  </a:lnTo>
                  <a:lnTo>
                    <a:pt x="752" y="162621"/>
                  </a:lnTo>
                  <a:lnTo>
                    <a:pt x="3704" y="156135"/>
                  </a:lnTo>
                  <a:lnTo>
                    <a:pt x="7662" y="150606"/>
                  </a:lnTo>
                  <a:lnTo>
                    <a:pt x="12068" y="145502"/>
                  </a:lnTo>
                  <a:lnTo>
                    <a:pt x="16671" y="140589"/>
                  </a:lnTo>
                  <a:lnTo>
                    <a:pt x="19010" y="138961"/>
                  </a:lnTo>
                  <a:lnTo>
                    <a:pt x="23726" y="137152"/>
                  </a:lnTo>
                  <a:lnTo>
                    <a:pt x="26888" y="136669"/>
                  </a:lnTo>
                  <a:lnTo>
                    <a:pt x="30584" y="136348"/>
                  </a:lnTo>
                  <a:lnTo>
                    <a:pt x="38130" y="135991"/>
                  </a:lnTo>
                  <a:lnTo>
                    <a:pt x="44130" y="135832"/>
                  </a:lnTo>
                  <a:lnTo>
                    <a:pt x="55762" y="135743"/>
                  </a:lnTo>
                  <a:lnTo>
                    <a:pt x="60152" y="136524"/>
                  </a:lnTo>
                  <a:lnTo>
                    <a:pt x="64666" y="137839"/>
                  </a:lnTo>
                  <a:lnTo>
                    <a:pt x="69262" y="139509"/>
                  </a:lnTo>
                  <a:lnTo>
                    <a:pt x="73915" y="140622"/>
                  </a:lnTo>
                  <a:lnTo>
                    <a:pt x="78604" y="141364"/>
                  </a:lnTo>
                  <a:lnTo>
                    <a:pt x="83317" y="141859"/>
                  </a:lnTo>
                  <a:lnTo>
                    <a:pt x="87253" y="142982"/>
                  </a:lnTo>
                  <a:lnTo>
                    <a:pt x="90671" y="144526"/>
                  </a:lnTo>
                  <a:lnTo>
                    <a:pt x="93743" y="146348"/>
                  </a:lnTo>
                  <a:lnTo>
                    <a:pt x="97379" y="148357"/>
                  </a:lnTo>
                  <a:lnTo>
                    <a:pt x="105652" y="152705"/>
                  </a:lnTo>
                  <a:lnTo>
                    <a:pt x="109287" y="154182"/>
                  </a:lnTo>
                  <a:lnTo>
                    <a:pt x="112504" y="155167"/>
                  </a:lnTo>
                  <a:lnTo>
                    <a:pt x="115442" y="155824"/>
                  </a:lnTo>
                  <a:lnTo>
                    <a:pt x="118989" y="157055"/>
                  </a:lnTo>
                  <a:lnTo>
                    <a:pt x="122941" y="158669"/>
                  </a:lnTo>
                  <a:lnTo>
                    <a:pt x="127162" y="160540"/>
                  </a:lnTo>
                  <a:lnTo>
                    <a:pt x="136087" y="164734"/>
                  </a:lnTo>
                  <a:lnTo>
                    <a:pt x="140690" y="166964"/>
                  </a:lnTo>
                  <a:lnTo>
                    <a:pt x="144551" y="168451"/>
                  </a:lnTo>
                  <a:lnTo>
                    <a:pt x="147920" y="169442"/>
                  </a:lnTo>
                  <a:lnTo>
                    <a:pt x="150959" y="170103"/>
                  </a:lnTo>
                  <a:lnTo>
                    <a:pt x="154573" y="170543"/>
                  </a:lnTo>
                  <a:lnTo>
                    <a:pt x="158569" y="170837"/>
                  </a:lnTo>
                  <a:lnTo>
                    <a:pt x="171325" y="1714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782"/>
            <p:cNvSpPr/>
            <p:nvPr/>
          </p:nvSpPr>
          <p:spPr>
            <a:xfrm>
              <a:off x="5572125" y="3378993"/>
              <a:ext cx="57151" cy="214314"/>
            </a:xfrm>
            <a:custGeom>
              <a:avLst/>
              <a:gdLst/>
              <a:ahLst/>
              <a:cxnLst/>
              <a:rect l="0" t="0" r="0" b="0"/>
              <a:pathLst>
                <a:path w="57151" h="214314">
                  <a:moveTo>
                    <a:pt x="0" y="0"/>
                  </a:moveTo>
                  <a:lnTo>
                    <a:pt x="6150" y="0"/>
                  </a:lnTo>
                  <a:lnTo>
                    <a:pt x="6481" y="794"/>
                  </a:lnTo>
                  <a:lnTo>
                    <a:pt x="6849" y="3793"/>
                  </a:lnTo>
                  <a:lnTo>
                    <a:pt x="7741" y="5703"/>
                  </a:lnTo>
                  <a:lnTo>
                    <a:pt x="9129" y="7771"/>
                  </a:lnTo>
                  <a:lnTo>
                    <a:pt x="10848" y="9943"/>
                  </a:lnTo>
                  <a:lnTo>
                    <a:pt x="12788" y="12979"/>
                  </a:lnTo>
                  <a:lnTo>
                    <a:pt x="14876" y="16590"/>
                  </a:lnTo>
                  <a:lnTo>
                    <a:pt x="17060" y="20585"/>
                  </a:lnTo>
                  <a:lnTo>
                    <a:pt x="18517" y="24836"/>
                  </a:lnTo>
                  <a:lnTo>
                    <a:pt x="19488" y="29258"/>
                  </a:lnTo>
                  <a:lnTo>
                    <a:pt x="20136" y="33793"/>
                  </a:lnTo>
                  <a:lnTo>
                    <a:pt x="21361" y="38404"/>
                  </a:lnTo>
                  <a:lnTo>
                    <a:pt x="22972" y="43065"/>
                  </a:lnTo>
                  <a:lnTo>
                    <a:pt x="24839" y="47760"/>
                  </a:lnTo>
                  <a:lnTo>
                    <a:pt x="29031" y="59327"/>
                  </a:lnTo>
                  <a:lnTo>
                    <a:pt x="31260" y="65745"/>
                  </a:lnTo>
                  <a:lnTo>
                    <a:pt x="32746" y="71611"/>
                  </a:lnTo>
                  <a:lnTo>
                    <a:pt x="33737" y="77110"/>
                  </a:lnTo>
                  <a:lnTo>
                    <a:pt x="34397" y="82363"/>
                  </a:lnTo>
                  <a:lnTo>
                    <a:pt x="34838" y="88246"/>
                  </a:lnTo>
                  <a:lnTo>
                    <a:pt x="35131" y="94550"/>
                  </a:lnTo>
                  <a:lnTo>
                    <a:pt x="35327" y="101133"/>
                  </a:lnTo>
                  <a:lnTo>
                    <a:pt x="36251" y="107903"/>
                  </a:lnTo>
                  <a:lnTo>
                    <a:pt x="37661" y="114798"/>
                  </a:lnTo>
                  <a:lnTo>
                    <a:pt x="39395" y="121776"/>
                  </a:lnTo>
                  <a:lnTo>
                    <a:pt x="40551" y="128015"/>
                  </a:lnTo>
                  <a:lnTo>
                    <a:pt x="41321" y="133763"/>
                  </a:lnTo>
                  <a:lnTo>
                    <a:pt x="41835" y="139181"/>
                  </a:lnTo>
                  <a:lnTo>
                    <a:pt x="42971" y="145175"/>
                  </a:lnTo>
                  <a:lnTo>
                    <a:pt x="44522" y="151552"/>
                  </a:lnTo>
                  <a:lnTo>
                    <a:pt x="46350" y="158185"/>
                  </a:lnTo>
                  <a:lnTo>
                    <a:pt x="47568" y="164194"/>
                  </a:lnTo>
                  <a:lnTo>
                    <a:pt x="48381" y="169788"/>
                  </a:lnTo>
                  <a:lnTo>
                    <a:pt x="48923" y="175105"/>
                  </a:lnTo>
                  <a:lnTo>
                    <a:pt x="49284" y="179443"/>
                  </a:lnTo>
                  <a:lnTo>
                    <a:pt x="49524" y="183129"/>
                  </a:lnTo>
                  <a:lnTo>
                    <a:pt x="49685" y="186380"/>
                  </a:lnTo>
                  <a:lnTo>
                    <a:pt x="50586" y="189341"/>
                  </a:lnTo>
                  <a:lnTo>
                    <a:pt x="51980" y="192108"/>
                  </a:lnTo>
                  <a:lnTo>
                    <a:pt x="53703" y="194747"/>
                  </a:lnTo>
                  <a:lnTo>
                    <a:pt x="54852" y="197301"/>
                  </a:lnTo>
                  <a:lnTo>
                    <a:pt x="56128" y="202254"/>
                  </a:lnTo>
                  <a:lnTo>
                    <a:pt x="56696" y="207101"/>
                  </a:lnTo>
                  <a:lnTo>
                    <a:pt x="57150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783"/>
            <p:cNvSpPr/>
            <p:nvPr/>
          </p:nvSpPr>
          <p:spPr>
            <a:xfrm>
              <a:off x="5500687" y="3450431"/>
              <a:ext cx="207170" cy="21432"/>
            </a:xfrm>
            <a:custGeom>
              <a:avLst/>
              <a:gdLst/>
              <a:ahLst/>
              <a:cxnLst/>
              <a:rect l="0" t="0" r="0" b="0"/>
              <a:pathLst>
                <a:path w="207170" h="21432">
                  <a:moveTo>
                    <a:pt x="0" y="21431"/>
                  </a:moveTo>
                  <a:lnTo>
                    <a:pt x="13736" y="21431"/>
                  </a:lnTo>
                  <a:lnTo>
                    <a:pt x="17095" y="20637"/>
                  </a:lnTo>
                  <a:lnTo>
                    <a:pt x="20127" y="19314"/>
                  </a:lnTo>
                  <a:lnTo>
                    <a:pt x="22944" y="17639"/>
                  </a:lnTo>
                  <a:lnTo>
                    <a:pt x="26408" y="16521"/>
                  </a:lnTo>
                  <a:lnTo>
                    <a:pt x="30306" y="15777"/>
                  </a:lnTo>
                  <a:lnTo>
                    <a:pt x="34491" y="15280"/>
                  </a:lnTo>
                  <a:lnTo>
                    <a:pt x="38869" y="14949"/>
                  </a:lnTo>
                  <a:lnTo>
                    <a:pt x="43375" y="14728"/>
                  </a:lnTo>
                  <a:lnTo>
                    <a:pt x="52615" y="14483"/>
                  </a:lnTo>
                  <a:lnTo>
                    <a:pt x="76230" y="14313"/>
                  </a:lnTo>
                  <a:lnTo>
                    <a:pt x="81776" y="13511"/>
                  </a:lnTo>
                  <a:lnTo>
                    <a:pt x="87855" y="12182"/>
                  </a:lnTo>
                  <a:lnTo>
                    <a:pt x="94289" y="10503"/>
                  </a:lnTo>
                  <a:lnTo>
                    <a:pt x="100166" y="9383"/>
                  </a:lnTo>
                  <a:lnTo>
                    <a:pt x="105671" y="8636"/>
                  </a:lnTo>
                  <a:lnTo>
                    <a:pt x="110928" y="8139"/>
                  </a:lnTo>
                  <a:lnTo>
                    <a:pt x="116815" y="7807"/>
                  </a:lnTo>
                  <a:lnTo>
                    <a:pt x="129705" y="7438"/>
                  </a:lnTo>
                  <a:lnTo>
                    <a:pt x="150350" y="7231"/>
                  </a:lnTo>
                  <a:lnTo>
                    <a:pt x="156590" y="6408"/>
                  </a:lnTo>
                  <a:lnTo>
                    <a:pt x="162337" y="5066"/>
                  </a:lnTo>
                  <a:lnTo>
                    <a:pt x="167756" y="3377"/>
                  </a:lnTo>
                  <a:lnTo>
                    <a:pt x="173750" y="2252"/>
                  </a:lnTo>
                  <a:lnTo>
                    <a:pt x="180127" y="1501"/>
                  </a:lnTo>
                  <a:lnTo>
                    <a:pt x="191975" y="667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784"/>
            <p:cNvSpPr/>
            <p:nvPr/>
          </p:nvSpPr>
          <p:spPr>
            <a:xfrm>
              <a:off x="5822156" y="3350418"/>
              <a:ext cx="50007" cy="214314"/>
            </a:xfrm>
            <a:custGeom>
              <a:avLst/>
              <a:gdLst/>
              <a:ahLst/>
              <a:cxnLst/>
              <a:rect l="0" t="0" r="0" b="0"/>
              <a:pathLst>
                <a:path w="50007" h="214314">
                  <a:moveTo>
                    <a:pt x="0" y="0"/>
                  </a:moveTo>
                  <a:lnTo>
                    <a:pt x="0" y="40934"/>
                  </a:lnTo>
                  <a:lnTo>
                    <a:pt x="794" y="45546"/>
                  </a:lnTo>
                  <a:lnTo>
                    <a:pt x="2117" y="50208"/>
                  </a:lnTo>
                  <a:lnTo>
                    <a:pt x="3792" y="54903"/>
                  </a:lnTo>
                  <a:lnTo>
                    <a:pt x="5703" y="59621"/>
                  </a:lnTo>
                  <a:lnTo>
                    <a:pt x="7771" y="64354"/>
                  </a:lnTo>
                  <a:lnTo>
                    <a:pt x="9943" y="69096"/>
                  </a:lnTo>
                  <a:lnTo>
                    <a:pt x="11391" y="74639"/>
                  </a:lnTo>
                  <a:lnTo>
                    <a:pt x="12356" y="80716"/>
                  </a:lnTo>
                  <a:lnTo>
                    <a:pt x="13000" y="87148"/>
                  </a:lnTo>
                  <a:lnTo>
                    <a:pt x="14223" y="93024"/>
                  </a:lnTo>
                  <a:lnTo>
                    <a:pt x="15832" y="98528"/>
                  </a:lnTo>
                  <a:lnTo>
                    <a:pt x="17698" y="103786"/>
                  </a:lnTo>
                  <a:lnTo>
                    <a:pt x="18943" y="108878"/>
                  </a:lnTo>
                  <a:lnTo>
                    <a:pt x="19772" y="113860"/>
                  </a:lnTo>
                  <a:lnTo>
                    <a:pt x="20325" y="118769"/>
                  </a:lnTo>
                  <a:lnTo>
                    <a:pt x="21488" y="123630"/>
                  </a:lnTo>
                  <a:lnTo>
                    <a:pt x="23056" y="128458"/>
                  </a:lnTo>
                  <a:lnTo>
                    <a:pt x="24896" y="133263"/>
                  </a:lnTo>
                  <a:lnTo>
                    <a:pt x="26122" y="138055"/>
                  </a:lnTo>
                  <a:lnTo>
                    <a:pt x="26940" y="142837"/>
                  </a:lnTo>
                  <a:lnTo>
                    <a:pt x="27485" y="147612"/>
                  </a:lnTo>
                  <a:lnTo>
                    <a:pt x="28642" y="152383"/>
                  </a:lnTo>
                  <a:lnTo>
                    <a:pt x="30207" y="157152"/>
                  </a:lnTo>
                  <a:lnTo>
                    <a:pt x="32044" y="161918"/>
                  </a:lnTo>
                  <a:lnTo>
                    <a:pt x="33269" y="166683"/>
                  </a:lnTo>
                  <a:lnTo>
                    <a:pt x="34086" y="171447"/>
                  </a:lnTo>
                  <a:lnTo>
                    <a:pt x="34630" y="176210"/>
                  </a:lnTo>
                  <a:lnTo>
                    <a:pt x="34993" y="180180"/>
                  </a:lnTo>
                  <a:lnTo>
                    <a:pt x="35396" y="186707"/>
                  </a:lnTo>
                  <a:lnTo>
                    <a:pt x="36298" y="189559"/>
                  </a:lnTo>
                  <a:lnTo>
                    <a:pt x="37692" y="192254"/>
                  </a:lnTo>
                  <a:lnTo>
                    <a:pt x="39416" y="194845"/>
                  </a:lnTo>
                  <a:lnTo>
                    <a:pt x="40564" y="197365"/>
                  </a:lnTo>
                  <a:lnTo>
                    <a:pt x="41841" y="202282"/>
                  </a:lnTo>
                  <a:lnTo>
                    <a:pt x="42975" y="204705"/>
                  </a:lnTo>
                  <a:lnTo>
                    <a:pt x="44525" y="207114"/>
                  </a:lnTo>
                  <a:lnTo>
                    <a:pt x="50006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785"/>
            <p:cNvSpPr/>
            <p:nvPr/>
          </p:nvSpPr>
          <p:spPr>
            <a:xfrm>
              <a:off x="6472237" y="3143250"/>
              <a:ext cx="178595" cy="7144"/>
            </a:xfrm>
            <a:custGeom>
              <a:avLst/>
              <a:gdLst/>
              <a:ahLst/>
              <a:cxnLst/>
              <a:rect l="0" t="0" r="0" b="0"/>
              <a:pathLst>
                <a:path w="178595" h="7144">
                  <a:moveTo>
                    <a:pt x="0" y="7143"/>
                  </a:moveTo>
                  <a:lnTo>
                    <a:pt x="0" y="3351"/>
                  </a:lnTo>
                  <a:lnTo>
                    <a:pt x="794" y="2234"/>
                  </a:lnTo>
                  <a:lnTo>
                    <a:pt x="2117" y="1489"/>
                  </a:lnTo>
                  <a:lnTo>
                    <a:pt x="6151" y="294"/>
                  </a:lnTo>
                  <a:lnTo>
                    <a:pt x="10642" y="87"/>
                  </a:lnTo>
                  <a:lnTo>
                    <a:pt x="30735" y="3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786"/>
            <p:cNvSpPr/>
            <p:nvPr/>
          </p:nvSpPr>
          <p:spPr>
            <a:xfrm>
              <a:off x="6536531" y="3221831"/>
              <a:ext cx="185738" cy="14288"/>
            </a:xfrm>
            <a:custGeom>
              <a:avLst/>
              <a:gdLst/>
              <a:ahLst/>
              <a:cxnLst/>
              <a:rect l="0" t="0" r="0" b="0"/>
              <a:pathLst>
                <a:path w="185738" h="14288">
                  <a:moveTo>
                    <a:pt x="0" y="0"/>
                  </a:moveTo>
                  <a:lnTo>
                    <a:pt x="76214" y="0"/>
                  </a:lnTo>
                  <a:lnTo>
                    <a:pt x="80972" y="794"/>
                  </a:lnTo>
                  <a:lnTo>
                    <a:pt x="85731" y="2116"/>
                  </a:lnTo>
                  <a:lnTo>
                    <a:pt x="90491" y="3792"/>
                  </a:lnTo>
                  <a:lnTo>
                    <a:pt x="95253" y="4909"/>
                  </a:lnTo>
                  <a:lnTo>
                    <a:pt x="100014" y="5654"/>
                  </a:lnTo>
                  <a:lnTo>
                    <a:pt x="104776" y="6151"/>
                  </a:lnTo>
                  <a:lnTo>
                    <a:pt x="110332" y="6482"/>
                  </a:lnTo>
                  <a:lnTo>
                    <a:pt x="122855" y="6849"/>
                  </a:lnTo>
                  <a:lnTo>
                    <a:pt x="151694" y="7105"/>
                  </a:lnTo>
                  <a:lnTo>
                    <a:pt x="171340" y="7136"/>
                  </a:lnTo>
                  <a:lnTo>
                    <a:pt x="174552" y="7932"/>
                  </a:lnTo>
                  <a:lnTo>
                    <a:pt x="177487" y="9257"/>
                  </a:lnTo>
                  <a:lnTo>
                    <a:pt x="185737" y="142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787"/>
            <p:cNvSpPr/>
            <p:nvPr/>
          </p:nvSpPr>
          <p:spPr>
            <a:xfrm>
              <a:off x="6901961" y="2822872"/>
              <a:ext cx="177496" cy="263229"/>
            </a:xfrm>
            <a:custGeom>
              <a:avLst/>
              <a:gdLst/>
              <a:ahLst/>
              <a:cxnLst/>
              <a:rect l="0" t="0" r="0" b="0"/>
              <a:pathLst>
                <a:path w="177496" h="263229">
                  <a:moveTo>
                    <a:pt x="134632" y="63203"/>
                  </a:moveTo>
                  <a:lnTo>
                    <a:pt x="134632" y="42854"/>
                  </a:lnTo>
                  <a:lnTo>
                    <a:pt x="129722" y="36282"/>
                  </a:lnTo>
                  <a:lnTo>
                    <a:pt x="128481" y="31923"/>
                  </a:lnTo>
                  <a:lnTo>
                    <a:pt x="127783" y="25007"/>
                  </a:lnTo>
                  <a:lnTo>
                    <a:pt x="126891" y="22657"/>
                  </a:lnTo>
                  <a:lnTo>
                    <a:pt x="123783" y="17930"/>
                  </a:lnTo>
                  <a:lnTo>
                    <a:pt x="121843" y="16352"/>
                  </a:lnTo>
                  <a:lnTo>
                    <a:pt x="119756" y="15300"/>
                  </a:lnTo>
                  <a:lnTo>
                    <a:pt x="117571" y="14599"/>
                  </a:lnTo>
                  <a:lnTo>
                    <a:pt x="113027" y="11703"/>
                  </a:lnTo>
                  <a:lnTo>
                    <a:pt x="110703" y="9820"/>
                  </a:lnTo>
                  <a:lnTo>
                    <a:pt x="108361" y="8564"/>
                  </a:lnTo>
                  <a:lnTo>
                    <a:pt x="103641" y="7169"/>
                  </a:lnTo>
                  <a:lnTo>
                    <a:pt x="98898" y="4432"/>
                  </a:lnTo>
                  <a:lnTo>
                    <a:pt x="96522" y="2591"/>
                  </a:lnTo>
                  <a:lnTo>
                    <a:pt x="91765" y="545"/>
                  </a:lnTo>
                  <a:lnTo>
                    <a:pt x="89385" y="0"/>
                  </a:lnTo>
                  <a:lnTo>
                    <a:pt x="86211" y="430"/>
                  </a:lnTo>
                  <a:lnTo>
                    <a:pt x="82508" y="1510"/>
                  </a:lnTo>
                  <a:lnTo>
                    <a:pt x="78452" y="3024"/>
                  </a:lnTo>
                  <a:lnTo>
                    <a:pt x="74954" y="4034"/>
                  </a:lnTo>
                  <a:lnTo>
                    <a:pt x="71828" y="4707"/>
                  </a:lnTo>
                  <a:lnTo>
                    <a:pt x="68950" y="5155"/>
                  </a:lnTo>
                  <a:lnTo>
                    <a:pt x="63636" y="7770"/>
                  </a:lnTo>
                  <a:lnTo>
                    <a:pt x="61107" y="9579"/>
                  </a:lnTo>
                  <a:lnTo>
                    <a:pt x="57835" y="11579"/>
                  </a:lnTo>
                  <a:lnTo>
                    <a:pt x="54065" y="13705"/>
                  </a:lnTo>
                  <a:lnTo>
                    <a:pt x="49965" y="15917"/>
                  </a:lnTo>
                  <a:lnTo>
                    <a:pt x="46437" y="18185"/>
                  </a:lnTo>
                  <a:lnTo>
                    <a:pt x="43292" y="20491"/>
                  </a:lnTo>
                  <a:lnTo>
                    <a:pt x="40402" y="22822"/>
                  </a:lnTo>
                  <a:lnTo>
                    <a:pt x="35072" y="29645"/>
                  </a:lnTo>
                  <a:lnTo>
                    <a:pt x="32540" y="33687"/>
                  </a:lnTo>
                  <a:lnTo>
                    <a:pt x="29264" y="37176"/>
                  </a:lnTo>
                  <a:lnTo>
                    <a:pt x="25493" y="40295"/>
                  </a:lnTo>
                  <a:lnTo>
                    <a:pt x="21392" y="43168"/>
                  </a:lnTo>
                  <a:lnTo>
                    <a:pt x="18657" y="46672"/>
                  </a:lnTo>
                  <a:lnTo>
                    <a:pt x="16835" y="50594"/>
                  </a:lnTo>
                  <a:lnTo>
                    <a:pt x="14015" y="58393"/>
                  </a:lnTo>
                  <a:lnTo>
                    <a:pt x="10117" y="64504"/>
                  </a:lnTo>
                  <a:lnTo>
                    <a:pt x="7854" y="71983"/>
                  </a:lnTo>
                  <a:lnTo>
                    <a:pt x="7252" y="76200"/>
                  </a:lnTo>
                  <a:lnTo>
                    <a:pt x="6056" y="80599"/>
                  </a:lnTo>
                  <a:lnTo>
                    <a:pt x="4465" y="85119"/>
                  </a:lnTo>
                  <a:lnTo>
                    <a:pt x="2610" y="89720"/>
                  </a:lnTo>
                  <a:lnTo>
                    <a:pt x="550" y="96948"/>
                  </a:lnTo>
                  <a:lnTo>
                    <a:pt x="0" y="99987"/>
                  </a:lnTo>
                  <a:lnTo>
                    <a:pt x="427" y="102807"/>
                  </a:lnTo>
                  <a:lnTo>
                    <a:pt x="1506" y="105481"/>
                  </a:lnTo>
                  <a:lnTo>
                    <a:pt x="4822" y="110568"/>
                  </a:lnTo>
                  <a:lnTo>
                    <a:pt x="8941" y="115475"/>
                  </a:lnTo>
                  <a:lnTo>
                    <a:pt x="10357" y="118688"/>
                  </a:lnTo>
                  <a:lnTo>
                    <a:pt x="11930" y="126492"/>
                  </a:lnTo>
                  <a:lnTo>
                    <a:pt x="13144" y="129208"/>
                  </a:lnTo>
                  <a:lnTo>
                    <a:pt x="14746" y="131019"/>
                  </a:lnTo>
                  <a:lnTo>
                    <a:pt x="18643" y="133824"/>
                  </a:lnTo>
                  <a:lnTo>
                    <a:pt x="23021" y="137717"/>
                  </a:lnTo>
                  <a:lnTo>
                    <a:pt x="25300" y="139073"/>
                  </a:lnTo>
                  <a:lnTo>
                    <a:pt x="29948" y="140579"/>
                  </a:lnTo>
                  <a:lnTo>
                    <a:pt x="33093" y="140187"/>
                  </a:lnTo>
                  <a:lnTo>
                    <a:pt x="36777" y="139132"/>
                  </a:lnTo>
                  <a:lnTo>
                    <a:pt x="40820" y="137634"/>
                  </a:lnTo>
                  <a:lnTo>
                    <a:pt x="45104" y="136636"/>
                  </a:lnTo>
                  <a:lnTo>
                    <a:pt x="49547" y="135971"/>
                  </a:lnTo>
                  <a:lnTo>
                    <a:pt x="54096" y="135527"/>
                  </a:lnTo>
                  <a:lnTo>
                    <a:pt x="57923" y="134438"/>
                  </a:lnTo>
                  <a:lnTo>
                    <a:pt x="61268" y="132918"/>
                  </a:lnTo>
                  <a:lnTo>
                    <a:pt x="64292" y="131110"/>
                  </a:lnTo>
                  <a:lnTo>
                    <a:pt x="67894" y="129112"/>
                  </a:lnTo>
                  <a:lnTo>
                    <a:pt x="76131" y="124775"/>
                  </a:lnTo>
                  <a:lnTo>
                    <a:pt x="80550" y="121713"/>
                  </a:lnTo>
                  <a:lnTo>
                    <a:pt x="85084" y="118085"/>
                  </a:lnTo>
                  <a:lnTo>
                    <a:pt x="89694" y="114078"/>
                  </a:lnTo>
                  <a:lnTo>
                    <a:pt x="96933" y="107510"/>
                  </a:lnTo>
                  <a:lnTo>
                    <a:pt x="103589" y="101151"/>
                  </a:lnTo>
                  <a:lnTo>
                    <a:pt x="125410" y="79538"/>
                  </a:lnTo>
                  <a:lnTo>
                    <a:pt x="129278" y="74886"/>
                  </a:lnTo>
                  <a:lnTo>
                    <a:pt x="132650" y="70198"/>
                  </a:lnTo>
                  <a:lnTo>
                    <a:pt x="135692" y="65485"/>
                  </a:lnTo>
                  <a:lnTo>
                    <a:pt x="138513" y="60755"/>
                  </a:lnTo>
                  <a:lnTo>
                    <a:pt x="141188" y="56015"/>
                  </a:lnTo>
                  <a:lnTo>
                    <a:pt x="143766" y="51267"/>
                  </a:lnTo>
                  <a:lnTo>
                    <a:pt x="148746" y="43875"/>
                  </a:lnTo>
                  <a:lnTo>
                    <a:pt x="151185" y="40793"/>
                  </a:lnTo>
                  <a:lnTo>
                    <a:pt x="153895" y="35251"/>
                  </a:lnTo>
                  <a:lnTo>
                    <a:pt x="155421" y="27668"/>
                  </a:lnTo>
                  <a:lnTo>
                    <a:pt x="155979" y="20511"/>
                  </a:lnTo>
                  <a:lnTo>
                    <a:pt x="156060" y="13528"/>
                  </a:lnTo>
                  <a:lnTo>
                    <a:pt x="156064" y="29998"/>
                  </a:lnTo>
                  <a:lnTo>
                    <a:pt x="156857" y="32335"/>
                  </a:lnTo>
                  <a:lnTo>
                    <a:pt x="159856" y="37048"/>
                  </a:lnTo>
                  <a:lnTo>
                    <a:pt x="161717" y="43905"/>
                  </a:lnTo>
                  <a:lnTo>
                    <a:pt x="162214" y="47957"/>
                  </a:lnTo>
                  <a:lnTo>
                    <a:pt x="162545" y="52245"/>
                  </a:lnTo>
                  <a:lnTo>
                    <a:pt x="162766" y="56691"/>
                  </a:lnTo>
                  <a:lnTo>
                    <a:pt x="162913" y="61243"/>
                  </a:lnTo>
                  <a:lnTo>
                    <a:pt x="163149" y="84864"/>
                  </a:lnTo>
                  <a:lnTo>
                    <a:pt x="163206" y="150019"/>
                  </a:lnTo>
                  <a:lnTo>
                    <a:pt x="164001" y="156005"/>
                  </a:lnTo>
                  <a:lnTo>
                    <a:pt x="165323" y="161584"/>
                  </a:lnTo>
                  <a:lnTo>
                    <a:pt x="166999" y="166890"/>
                  </a:lnTo>
                  <a:lnTo>
                    <a:pt x="168116" y="172809"/>
                  </a:lnTo>
                  <a:lnTo>
                    <a:pt x="168861" y="179136"/>
                  </a:lnTo>
                  <a:lnTo>
                    <a:pt x="169358" y="185735"/>
                  </a:lnTo>
                  <a:lnTo>
                    <a:pt x="169689" y="191722"/>
                  </a:lnTo>
                  <a:lnTo>
                    <a:pt x="170057" y="202608"/>
                  </a:lnTo>
                  <a:lnTo>
                    <a:pt x="170264" y="213869"/>
                  </a:lnTo>
                  <a:lnTo>
                    <a:pt x="170351" y="254958"/>
                  </a:lnTo>
                  <a:lnTo>
                    <a:pt x="171145" y="255333"/>
                  </a:lnTo>
                  <a:lnTo>
                    <a:pt x="174144" y="255750"/>
                  </a:lnTo>
                  <a:lnTo>
                    <a:pt x="175261" y="256655"/>
                  </a:lnTo>
                  <a:lnTo>
                    <a:pt x="176005" y="258052"/>
                  </a:lnTo>
                  <a:lnTo>
                    <a:pt x="177495" y="2632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788"/>
            <p:cNvSpPr/>
            <p:nvPr/>
          </p:nvSpPr>
          <p:spPr>
            <a:xfrm>
              <a:off x="6865143" y="3171825"/>
              <a:ext cx="357189" cy="28568"/>
            </a:xfrm>
            <a:custGeom>
              <a:avLst/>
              <a:gdLst/>
              <a:ahLst/>
              <a:cxnLst/>
              <a:rect l="0" t="0" r="0" b="0"/>
              <a:pathLst>
                <a:path w="357189" h="28568">
                  <a:moveTo>
                    <a:pt x="0" y="21431"/>
                  </a:moveTo>
                  <a:lnTo>
                    <a:pt x="6151" y="21431"/>
                  </a:lnTo>
                  <a:lnTo>
                    <a:pt x="6482" y="22225"/>
                  </a:lnTo>
                  <a:lnTo>
                    <a:pt x="6703" y="23547"/>
                  </a:lnTo>
                  <a:lnTo>
                    <a:pt x="6850" y="25223"/>
                  </a:lnTo>
                  <a:lnTo>
                    <a:pt x="7742" y="26340"/>
                  </a:lnTo>
                  <a:lnTo>
                    <a:pt x="9130" y="27085"/>
                  </a:lnTo>
                  <a:lnTo>
                    <a:pt x="12789" y="27913"/>
                  </a:lnTo>
                  <a:lnTo>
                    <a:pt x="23929" y="28487"/>
                  </a:lnTo>
                  <a:lnTo>
                    <a:pt x="41903" y="28567"/>
                  </a:lnTo>
                  <a:lnTo>
                    <a:pt x="46192" y="27776"/>
                  </a:lnTo>
                  <a:lnTo>
                    <a:pt x="50638" y="26454"/>
                  </a:lnTo>
                  <a:lnTo>
                    <a:pt x="55191" y="24780"/>
                  </a:lnTo>
                  <a:lnTo>
                    <a:pt x="59812" y="23664"/>
                  </a:lnTo>
                  <a:lnTo>
                    <a:pt x="64482" y="22919"/>
                  </a:lnTo>
                  <a:lnTo>
                    <a:pt x="73903" y="22092"/>
                  </a:lnTo>
                  <a:lnTo>
                    <a:pt x="83381" y="21725"/>
                  </a:lnTo>
                  <a:lnTo>
                    <a:pt x="97642" y="21518"/>
                  </a:lnTo>
                  <a:lnTo>
                    <a:pt x="103195" y="20695"/>
                  </a:lnTo>
                  <a:lnTo>
                    <a:pt x="109278" y="19353"/>
                  </a:lnTo>
                  <a:lnTo>
                    <a:pt x="115715" y="17664"/>
                  </a:lnTo>
                  <a:lnTo>
                    <a:pt x="122387" y="16539"/>
                  </a:lnTo>
                  <a:lnTo>
                    <a:pt x="129216" y="15788"/>
                  </a:lnTo>
                  <a:lnTo>
                    <a:pt x="136151" y="15288"/>
                  </a:lnTo>
                  <a:lnTo>
                    <a:pt x="142361" y="14160"/>
                  </a:lnTo>
                  <a:lnTo>
                    <a:pt x="148089" y="12615"/>
                  </a:lnTo>
                  <a:lnTo>
                    <a:pt x="153495" y="10791"/>
                  </a:lnTo>
                  <a:lnTo>
                    <a:pt x="159480" y="9575"/>
                  </a:lnTo>
                  <a:lnTo>
                    <a:pt x="165851" y="8765"/>
                  </a:lnTo>
                  <a:lnTo>
                    <a:pt x="172480" y="8224"/>
                  </a:lnTo>
                  <a:lnTo>
                    <a:pt x="179281" y="7864"/>
                  </a:lnTo>
                  <a:lnTo>
                    <a:pt x="193187" y="7464"/>
                  </a:lnTo>
                  <a:lnTo>
                    <a:pt x="200229" y="6563"/>
                  </a:lnTo>
                  <a:lnTo>
                    <a:pt x="207305" y="5169"/>
                  </a:lnTo>
                  <a:lnTo>
                    <a:pt x="214403" y="3446"/>
                  </a:lnTo>
                  <a:lnTo>
                    <a:pt x="221517" y="2297"/>
                  </a:lnTo>
                  <a:lnTo>
                    <a:pt x="228641" y="1531"/>
                  </a:lnTo>
                  <a:lnTo>
                    <a:pt x="235771" y="1021"/>
                  </a:lnTo>
                  <a:lnTo>
                    <a:pt x="242112" y="680"/>
                  </a:lnTo>
                  <a:lnTo>
                    <a:pt x="253391" y="302"/>
                  </a:lnTo>
                  <a:lnTo>
                    <a:pt x="274361" y="59"/>
                  </a:lnTo>
                  <a:lnTo>
                    <a:pt x="337693" y="0"/>
                  </a:lnTo>
                  <a:lnTo>
                    <a:pt x="340222" y="793"/>
                  </a:lnTo>
                  <a:lnTo>
                    <a:pt x="342703" y="2116"/>
                  </a:lnTo>
                  <a:lnTo>
                    <a:pt x="348594" y="6150"/>
                  </a:lnTo>
                  <a:lnTo>
                    <a:pt x="351517" y="6702"/>
                  </a:lnTo>
                  <a:lnTo>
                    <a:pt x="357188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789"/>
            <p:cNvSpPr/>
            <p:nvPr/>
          </p:nvSpPr>
          <p:spPr>
            <a:xfrm>
              <a:off x="6858000" y="3293359"/>
              <a:ext cx="178549" cy="242464"/>
            </a:xfrm>
            <a:custGeom>
              <a:avLst/>
              <a:gdLst/>
              <a:ahLst/>
              <a:cxnLst/>
              <a:rect l="0" t="0" r="0" b="0"/>
              <a:pathLst>
                <a:path w="178549" h="242464">
                  <a:moveTo>
                    <a:pt x="14287" y="28484"/>
                  </a:moveTo>
                  <a:lnTo>
                    <a:pt x="7438" y="28484"/>
                  </a:lnTo>
                  <a:lnTo>
                    <a:pt x="11023" y="24692"/>
                  </a:lnTo>
                  <a:lnTo>
                    <a:pt x="12111" y="22781"/>
                  </a:lnTo>
                  <a:lnTo>
                    <a:pt x="13320" y="18541"/>
                  </a:lnTo>
                  <a:lnTo>
                    <a:pt x="15230" y="16299"/>
                  </a:lnTo>
                  <a:lnTo>
                    <a:pt x="18091" y="14011"/>
                  </a:lnTo>
                  <a:lnTo>
                    <a:pt x="21585" y="11692"/>
                  </a:lnTo>
                  <a:lnTo>
                    <a:pt x="25503" y="10145"/>
                  </a:lnTo>
                  <a:lnTo>
                    <a:pt x="29702" y="9115"/>
                  </a:lnTo>
                  <a:lnTo>
                    <a:pt x="34088" y="8427"/>
                  </a:lnTo>
                  <a:lnTo>
                    <a:pt x="38600" y="7969"/>
                  </a:lnTo>
                  <a:lnTo>
                    <a:pt x="43196" y="7664"/>
                  </a:lnTo>
                  <a:lnTo>
                    <a:pt x="47848" y="7460"/>
                  </a:lnTo>
                  <a:lnTo>
                    <a:pt x="52536" y="6531"/>
                  </a:lnTo>
                  <a:lnTo>
                    <a:pt x="57249" y="5117"/>
                  </a:lnTo>
                  <a:lnTo>
                    <a:pt x="61978" y="3382"/>
                  </a:lnTo>
                  <a:lnTo>
                    <a:pt x="65925" y="2224"/>
                  </a:lnTo>
                  <a:lnTo>
                    <a:pt x="69350" y="1453"/>
                  </a:lnTo>
                  <a:lnTo>
                    <a:pt x="72427" y="938"/>
                  </a:lnTo>
                  <a:lnTo>
                    <a:pt x="76859" y="595"/>
                  </a:lnTo>
                  <a:lnTo>
                    <a:pt x="82196" y="367"/>
                  </a:lnTo>
                  <a:lnTo>
                    <a:pt x="100285" y="0"/>
                  </a:lnTo>
                  <a:lnTo>
                    <a:pt x="104163" y="763"/>
                  </a:lnTo>
                  <a:lnTo>
                    <a:pt x="108336" y="2066"/>
                  </a:lnTo>
                  <a:lnTo>
                    <a:pt x="112705" y="3728"/>
                  </a:lnTo>
                  <a:lnTo>
                    <a:pt x="116412" y="4837"/>
                  </a:lnTo>
                  <a:lnTo>
                    <a:pt x="119676" y="5576"/>
                  </a:lnTo>
                  <a:lnTo>
                    <a:pt x="122646" y="6068"/>
                  </a:lnTo>
                  <a:lnTo>
                    <a:pt x="128063" y="8732"/>
                  </a:lnTo>
                  <a:lnTo>
                    <a:pt x="133117" y="12562"/>
                  </a:lnTo>
                  <a:lnTo>
                    <a:pt x="138008" y="16910"/>
                  </a:lnTo>
                  <a:lnTo>
                    <a:pt x="139631" y="19974"/>
                  </a:lnTo>
                  <a:lnTo>
                    <a:pt x="140712" y="23605"/>
                  </a:lnTo>
                  <a:lnTo>
                    <a:pt x="141433" y="27613"/>
                  </a:lnTo>
                  <a:lnTo>
                    <a:pt x="141120" y="31078"/>
                  </a:lnTo>
                  <a:lnTo>
                    <a:pt x="140117" y="34182"/>
                  </a:lnTo>
                  <a:lnTo>
                    <a:pt x="136886" y="39748"/>
                  </a:lnTo>
                  <a:lnTo>
                    <a:pt x="132805" y="44867"/>
                  </a:lnTo>
                  <a:lnTo>
                    <a:pt x="129812" y="48138"/>
                  </a:lnTo>
                  <a:lnTo>
                    <a:pt x="118808" y="59531"/>
                  </a:lnTo>
                  <a:lnTo>
                    <a:pt x="101262" y="77219"/>
                  </a:lnTo>
                  <a:lnTo>
                    <a:pt x="97670" y="80024"/>
                  </a:lnTo>
                  <a:lnTo>
                    <a:pt x="94482" y="81894"/>
                  </a:lnTo>
                  <a:lnTo>
                    <a:pt x="91563" y="83141"/>
                  </a:lnTo>
                  <a:lnTo>
                    <a:pt x="86203" y="86643"/>
                  </a:lnTo>
                  <a:lnTo>
                    <a:pt x="83662" y="88688"/>
                  </a:lnTo>
                  <a:lnTo>
                    <a:pt x="78723" y="90960"/>
                  </a:lnTo>
                  <a:lnTo>
                    <a:pt x="73881" y="91970"/>
                  </a:lnTo>
                  <a:lnTo>
                    <a:pt x="69084" y="92419"/>
                  </a:lnTo>
                  <a:lnTo>
                    <a:pt x="64330" y="92775"/>
                  </a:lnTo>
                  <a:lnTo>
                    <a:pt x="64304" y="88984"/>
                  </a:lnTo>
                  <a:lnTo>
                    <a:pt x="65094" y="87868"/>
                  </a:lnTo>
                  <a:lnTo>
                    <a:pt x="66415" y="87123"/>
                  </a:lnTo>
                  <a:lnTo>
                    <a:pt x="68089" y="86627"/>
                  </a:lnTo>
                  <a:lnTo>
                    <a:pt x="70793" y="86296"/>
                  </a:lnTo>
                  <a:lnTo>
                    <a:pt x="74183" y="86075"/>
                  </a:lnTo>
                  <a:lnTo>
                    <a:pt x="78030" y="85928"/>
                  </a:lnTo>
                  <a:lnTo>
                    <a:pt x="81388" y="85037"/>
                  </a:lnTo>
                  <a:lnTo>
                    <a:pt x="84421" y="83648"/>
                  </a:lnTo>
                  <a:lnTo>
                    <a:pt x="87237" y="81929"/>
                  </a:lnTo>
                  <a:lnTo>
                    <a:pt x="90702" y="80783"/>
                  </a:lnTo>
                  <a:lnTo>
                    <a:pt x="94599" y="80019"/>
                  </a:lnTo>
                  <a:lnTo>
                    <a:pt x="98785" y="79509"/>
                  </a:lnTo>
                  <a:lnTo>
                    <a:pt x="103163" y="79963"/>
                  </a:lnTo>
                  <a:lnTo>
                    <a:pt x="107669" y="81060"/>
                  </a:lnTo>
                  <a:lnTo>
                    <a:pt x="112260" y="82585"/>
                  </a:lnTo>
                  <a:lnTo>
                    <a:pt x="116909" y="83601"/>
                  </a:lnTo>
                  <a:lnTo>
                    <a:pt x="121595" y="84279"/>
                  </a:lnTo>
                  <a:lnTo>
                    <a:pt x="126307" y="84731"/>
                  </a:lnTo>
                  <a:lnTo>
                    <a:pt x="131036" y="85826"/>
                  </a:lnTo>
                  <a:lnTo>
                    <a:pt x="135776" y="87350"/>
                  </a:lnTo>
                  <a:lnTo>
                    <a:pt x="140523" y="89159"/>
                  </a:lnTo>
                  <a:lnTo>
                    <a:pt x="144482" y="91159"/>
                  </a:lnTo>
                  <a:lnTo>
                    <a:pt x="147915" y="93286"/>
                  </a:lnTo>
                  <a:lnTo>
                    <a:pt x="150997" y="95498"/>
                  </a:lnTo>
                  <a:lnTo>
                    <a:pt x="154640" y="97766"/>
                  </a:lnTo>
                  <a:lnTo>
                    <a:pt x="158656" y="100072"/>
                  </a:lnTo>
                  <a:lnTo>
                    <a:pt x="162921" y="102404"/>
                  </a:lnTo>
                  <a:lnTo>
                    <a:pt x="166558" y="105545"/>
                  </a:lnTo>
                  <a:lnTo>
                    <a:pt x="169776" y="109227"/>
                  </a:lnTo>
                  <a:lnTo>
                    <a:pt x="174674" y="116757"/>
                  </a:lnTo>
                  <a:lnTo>
                    <a:pt x="176851" y="122750"/>
                  </a:lnTo>
                  <a:lnTo>
                    <a:pt x="177820" y="130176"/>
                  </a:lnTo>
                  <a:lnTo>
                    <a:pt x="178077" y="134379"/>
                  </a:lnTo>
                  <a:lnTo>
                    <a:pt x="178364" y="143282"/>
                  </a:lnTo>
                  <a:lnTo>
                    <a:pt x="178548" y="161933"/>
                  </a:lnTo>
                  <a:lnTo>
                    <a:pt x="177769" y="165868"/>
                  </a:lnTo>
                  <a:lnTo>
                    <a:pt x="174787" y="172358"/>
                  </a:lnTo>
                  <a:lnTo>
                    <a:pt x="168646" y="184267"/>
                  </a:lnTo>
                  <a:lnTo>
                    <a:pt x="165612" y="188696"/>
                  </a:lnTo>
                  <a:lnTo>
                    <a:pt x="162001" y="193236"/>
                  </a:lnTo>
                  <a:lnTo>
                    <a:pt x="158007" y="197850"/>
                  </a:lnTo>
                  <a:lnTo>
                    <a:pt x="153757" y="202513"/>
                  </a:lnTo>
                  <a:lnTo>
                    <a:pt x="144801" y="211929"/>
                  </a:lnTo>
                  <a:lnTo>
                    <a:pt x="140190" y="215868"/>
                  </a:lnTo>
                  <a:lnTo>
                    <a:pt x="135528" y="219288"/>
                  </a:lnTo>
                  <a:lnTo>
                    <a:pt x="130833" y="222362"/>
                  </a:lnTo>
                  <a:lnTo>
                    <a:pt x="126116" y="225205"/>
                  </a:lnTo>
                  <a:lnTo>
                    <a:pt x="121384" y="227894"/>
                  </a:lnTo>
                  <a:lnTo>
                    <a:pt x="116641" y="230480"/>
                  </a:lnTo>
                  <a:lnTo>
                    <a:pt x="111892" y="232204"/>
                  </a:lnTo>
                  <a:lnTo>
                    <a:pt x="107139" y="233354"/>
                  </a:lnTo>
                  <a:lnTo>
                    <a:pt x="102382" y="234121"/>
                  </a:lnTo>
                  <a:lnTo>
                    <a:pt x="97623" y="235425"/>
                  </a:lnTo>
                  <a:lnTo>
                    <a:pt x="92863" y="237089"/>
                  </a:lnTo>
                  <a:lnTo>
                    <a:pt x="88102" y="238991"/>
                  </a:lnTo>
                  <a:lnTo>
                    <a:pt x="83341" y="240260"/>
                  </a:lnTo>
                  <a:lnTo>
                    <a:pt x="78579" y="241105"/>
                  </a:lnTo>
                  <a:lnTo>
                    <a:pt x="73817" y="241669"/>
                  </a:lnTo>
                  <a:lnTo>
                    <a:pt x="69055" y="242045"/>
                  </a:lnTo>
                  <a:lnTo>
                    <a:pt x="64292" y="242296"/>
                  </a:lnTo>
                  <a:lnTo>
                    <a:pt x="59530" y="242463"/>
                  </a:lnTo>
                  <a:lnTo>
                    <a:pt x="54768" y="241781"/>
                  </a:lnTo>
                  <a:lnTo>
                    <a:pt x="50006" y="240532"/>
                  </a:lnTo>
                  <a:lnTo>
                    <a:pt x="45243" y="238906"/>
                  </a:lnTo>
                  <a:lnTo>
                    <a:pt x="41275" y="237821"/>
                  </a:lnTo>
                  <a:lnTo>
                    <a:pt x="37835" y="237098"/>
                  </a:lnTo>
                  <a:lnTo>
                    <a:pt x="34749" y="236617"/>
                  </a:lnTo>
                  <a:lnTo>
                    <a:pt x="29202" y="233965"/>
                  </a:lnTo>
                  <a:lnTo>
                    <a:pt x="26612" y="232146"/>
                  </a:lnTo>
                  <a:lnTo>
                    <a:pt x="23297" y="230934"/>
                  </a:lnTo>
                  <a:lnTo>
                    <a:pt x="19500" y="230125"/>
                  </a:lnTo>
                  <a:lnTo>
                    <a:pt x="15381" y="229587"/>
                  </a:lnTo>
                  <a:lnTo>
                    <a:pt x="12635" y="228434"/>
                  </a:lnTo>
                  <a:lnTo>
                    <a:pt x="10804" y="226871"/>
                  </a:lnTo>
                  <a:lnTo>
                    <a:pt x="9584" y="225036"/>
                  </a:lnTo>
                  <a:lnTo>
                    <a:pt x="7977" y="223813"/>
                  </a:lnTo>
                  <a:lnTo>
                    <a:pt x="6112" y="222997"/>
                  </a:lnTo>
                  <a:lnTo>
                    <a:pt x="4074" y="222453"/>
                  </a:lnTo>
                  <a:lnTo>
                    <a:pt x="2716" y="221297"/>
                  </a:lnTo>
                  <a:lnTo>
                    <a:pt x="1811" y="219732"/>
                  </a:lnTo>
                  <a:lnTo>
                    <a:pt x="0" y="2142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790"/>
            <p:cNvSpPr/>
            <p:nvPr/>
          </p:nvSpPr>
          <p:spPr>
            <a:xfrm>
              <a:off x="7365206" y="3121818"/>
              <a:ext cx="200026" cy="14289"/>
            </a:xfrm>
            <a:custGeom>
              <a:avLst/>
              <a:gdLst/>
              <a:ahLst/>
              <a:cxnLst/>
              <a:rect l="0" t="0" r="0" b="0"/>
              <a:pathLst>
                <a:path w="200026" h="14289">
                  <a:moveTo>
                    <a:pt x="0" y="0"/>
                  </a:moveTo>
                  <a:lnTo>
                    <a:pt x="180547" y="0"/>
                  </a:lnTo>
                  <a:lnTo>
                    <a:pt x="183071" y="794"/>
                  </a:lnTo>
                  <a:lnTo>
                    <a:pt x="185547" y="2117"/>
                  </a:lnTo>
                  <a:lnTo>
                    <a:pt x="187992" y="3792"/>
                  </a:lnTo>
                  <a:lnTo>
                    <a:pt x="190416" y="4910"/>
                  </a:lnTo>
                  <a:lnTo>
                    <a:pt x="192825" y="5655"/>
                  </a:lnTo>
                  <a:lnTo>
                    <a:pt x="195224" y="6151"/>
                  </a:lnTo>
                  <a:lnTo>
                    <a:pt x="196824" y="7276"/>
                  </a:lnTo>
                  <a:lnTo>
                    <a:pt x="197892" y="8819"/>
                  </a:lnTo>
                  <a:lnTo>
                    <a:pt x="200025" y="142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791"/>
            <p:cNvSpPr/>
            <p:nvPr/>
          </p:nvSpPr>
          <p:spPr>
            <a:xfrm>
              <a:off x="7372350" y="3193256"/>
              <a:ext cx="200026" cy="14262"/>
            </a:xfrm>
            <a:custGeom>
              <a:avLst/>
              <a:gdLst/>
              <a:ahLst/>
              <a:cxnLst/>
              <a:rect l="0" t="0" r="0" b="0"/>
              <a:pathLst>
                <a:path w="200026" h="14262">
                  <a:moveTo>
                    <a:pt x="0" y="0"/>
                  </a:moveTo>
                  <a:lnTo>
                    <a:pt x="0" y="3792"/>
                  </a:lnTo>
                  <a:lnTo>
                    <a:pt x="793" y="4909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5703" y="6482"/>
                  </a:lnTo>
                  <a:lnTo>
                    <a:pt x="9942" y="6849"/>
                  </a:lnTo>
                  <a:lnTo>
                    <a:pt x="12185" y="7741"/>
                  </a:lnTo>
                  <a:lnTo>
                    <a:pt x="14473" y="9129"/>
                  </a:lnTo>
                  <a:lnTo>
                    <a:pt x="16792" y="10849"/>
                  </a:lnTo>
                  <a:lnTo>
                    <a:pt x="19132" y="11995"/>
                  </a:lnTo>
                  <a:lnTo>
                    <a:pt x="21486" y="12759"/>
                  </a:lnTo>
                  <a:lnTo>
                    <a:pt x="23849" y="13269"/>
                  </a:lnTo>
                  <a:lnTo>
                    <a:pt x="27012" y="13608"/>
                  </a:lnTo>
                  <a:lnTo>
                    <a:pt x="30708" y="13834"/>
                  </a:lnTo>
                  <a:lnTo>
                    <a:pt x="39048" y="14086"/>
                  </a:lnTo>
                  <a:lnTo>
                    <a:pt x="62038" y="14261"/>
                  </a:lnTo>
                  <a:lnTo>
                    <a:pt x="66757" y="13476"/>
                  </a:lnTo>
                  <a:lnTo>
                    <a:pt x="71493" y="12159"/>
                  </a:lnTo>
                  <a:lnTo>
                    <a:pt x="76237" y="10487"/>
                  </a:lnTo>
                  <a:lnTo>
                    <a:pt x="80987" y="9373"/>
                  </a:lnTo>
                  <a:lnTo>
                    <a:pt x="85741" y="8630"/>
                  </a:lnTo>
                  <a:lnTo>
                    <a:pt x="90498" y="8134"/>
                  </a:lnTo>
                  <a:lnTo>
                    <a:pt x="96050" y="7010"/>
                  </a:lnTo>
                  <a:lnTo>
                    <a:pt x="102134" y="5467"/>
                  </a:lnTo>
                  <a:lnTo>
                    <a:pt x="108570" y="3645"/>
                  </a:lnTo>
                  <a:lnTo>
                    <a:pt x="114448" y="2430"/>
                  </a:lnTo>
                  <a:lnTo>
                    <a:pt x="119956" y="1620"/>
                  </a:lnTo>
                  <a:lnTo>
                    <a:pt x="125214" y="1080"/>
                  </a:lnTo>
                  <a:lnTo>
                    <a:pt x="130306" y="720"/>
                  </a:lnTo>
                  <a:lnTo>
                    <a:pt x="135290" y="480"/>
                  </a:lnTo>
                  <a:lnTo>
                    <a:pt x="145060" y="213"/>
                  </a:lnTo>
                  <a:lnTo>
                    <a:pt x="169043" y="28"/>
                  </a:lnTo>
                  <a:lnTo>
                    <a:pt x="173020" y="812"/>
                  </a:lnTo>
                  <a:lnTo>
                    <a:pt x="176465" y="2129"/>
                  </a:lnTo>
                  <a:lnTo>
                    <a:pt x="179556" y="3800"/>
                  </a:lnTo>
                  <a:lnTo>
                    <a:pt x="182410" y="4915"/>
                  </a:lnTo>
                  <a:lnTo>
                    <a:pt x="185107" y="5658"/>
                  </a:lnTo>
                  <a:lnTo>
                    <a:pt x="187698" y="6153"/>
                  </a:lnTo>
                  <a:lnTo>
                    <a:pt x="190219" y="6483"/>
                  </a:lnTo>
                  <a:lnTo>
                    <a:pt x="195138" y="6850"/>
                  </a:lnTo>
                  <a:lnTo>
                    <a:pt x="200025" y="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792"/>
            <p:cNvSpPr/>
            <p:nvPr/>
          </p:nvSpPr>
          <p:spPr>
            <a:xfrm>
              <a:off x="7750968" y="2943558"/>
              <a:ext cx="242371" cy="292522"/>
            </a:xfrm>
            <a:custGeom>
              <a:avLst/>
              <a:gdLst/>
              <a:ahLst/>
              <a:cxnLst/>
              <a:rect l="0" t="0" r="0" b="0"/>
              <a:pathLst>
                <a:path w="242371" h="292522">
                  <a:moveTo>
                    <a:pt x="28575" y="63960"/>
                  </a:moveTo>
                  <a:lnTo>
                    <a:pt x="28575" y="46961"/>
                  </a:lnTo>
                  <a:lnTo>
                    <a:pt x="29369" y="45483"/>
                  </a:lnTo>
                  <a:lnTo>
                    <a:pt x="30691" y="44498"/>
                  </a:lnTo>
                  <a:lnTo>
                    <a:pt x="35073" y="42611"/>
                  </a:lnTo>
                  <a:lnTo>
                    <a:pt x="42311" y="39126"/>
                  </a:lnTo>
                  <a:lnTo>
                    <a:pt x="46463" y="36292"/>
                  </a:lnTo>
                  <a:lnTo>
                    <a:pt x="50819" y="32814"/>
                  </a:lnTo>
                  <a:lnTo>
                    <a:pt x="55311" y="28909"/>
                  </a:lnTo>
                  <a:lnTo>
                    <a:pt x="60686" y="25511"/>
                  </a:lnTo>
                  <a:lnTo>
                    <a:pt x="66652" y="22453"/>
                  </a:lnTo>
                  <a:lnTo>
                    <a:pt x="73010" y="19620"/>
                  </a:lnTo>
                  <a:lnTo>
                    <a:pt x="79629" y="16938"/>
                  </a:lnTo>
                  <a:lnTo>
                    <a:pt x="93335" y="11840"/>
                  </a:lnTo>
                  <a:lnTo>
                    <a:pt x="99530" y="10164"/>
                  </a:lnTo>
                  <a:lnTo>
                    <a:pt x="105247" y="9046"/>
                  </a:lnTo>
                  <a:lnTo>
                    <a:pt x="110645" y="8301"/>
                  </a:lnTo>
                  <a:lnTo>
                    <a:pt x="116627" y="7010"/>
                  </a:lnTo>
                  <a:lnTo>
                    <a:pt x="122994" y="5356"/>
                  </a:lnTo>
                  <a:lnTo>
                    <a:pt x="129622" y="3460"/>
                  </a:lnTo>
                  <a:lnTo>
                    <a:pt x="136421" y="2195"/>
                  </a:lnTo>
                  <a:lnTo>
                    <a:pt x="143335" y="1352"/>
                  </a:lnTo>
                  <a:lnTo>
                    <a:pt x="150325" y="790"/>
                  </a:lnTo>
                  <a:lnTo>
                    <a:pt x="156574" y="416"/>
                  </a:lnTo>
                  <a:lnTo>
                    <a:pt x="167748" y="0"/>
                  </a:lnTo>
                  <a:lnTo>
                    <a:pt x="172951" y="682"/>
                  </a:lnTo>
                  <a:lnTo>
                    <a:pt x="178007" y="1931"/>
                  </a:lnTo>
                  <a:lnTo>
                    <a:pt x="182966" y="3558"/>
                  </a:lnTo>
                  <a:lnTo>
                    <a:pt x="187064" y="5436"/>
                  </a:lnTo>
                  <a:lnTo>
                    <a:pt x="193736" y="9639"/>
                  </a:lnTo>
                  <a:lnTo>
                    <a:pt x="199347" y="14153"/>
                  </a:lnTo>
                  <a:lnTo>
                    <a:pt x="201954" y="16468"/>
                  </a:lnTo>
                  <a:lnTo>
                    <a:pt x="203693" y="18805"/>
                  </a:lnTo>
                  <a:lnTo>
                    <a:pt x="205623" y="23518"/>
                  </a:lnTo>
                  <a:lnTo>
                    <a:pt x="205346" y="26680"/>
                  </a:lnTo>
                  <a:lnTo>
                    <a:pt x="202919" y="34427"/>
                  </a:lnTo>
                  <a:lnTo>
                    <a:pt x="199195" y="43162"/>
                  </a:lnTo>
                  <a:lnTo>
                    <a:pt x="197090" y="47713"/>
                  </a:lnTo>
                  <a:lnTo>
                    <a:pt x="194100" y="52335"/>
                  </a:lnTo>
                  <a:lnTo>
                    <a:pt x="190519" y="57004"/>
                  </a:lnTo>
                  <a:lnTo>
                    <a:pt x="186545" y="61704"/>
                  </a:lnTo>
                  <a:lnTo>
                    <a:pt x="181512" y="66425"/>
                  </a:lnTo>
                  <a:lnTo>
                    <a:pt x="175777" y="71160"/>
                  </a:lnTo>
                  <a:lnTo>
                    <a:pt x="169573" y="75904"/>
                  </a:lnTo>
                  <a:lnTo>
                    <a:pt x="163848" y="80654"/>
                  </a:lnTo>
                  <a:lnTo>
                    <a:pt x="158445" y="85408"/>
                  </a:lnTo>
                  <a:lnTo>
                    <a:pt x="148207" y="94924"/>
                  </a:lnTo>
                  <a:lnTo>
                    <a:pt x="138366" y="104445"/>
                  </a:lnTo>
                  <a:lnTo>
                    <a:pt x="132725" y="109206"/>
                  </a:lnTo>
                  <a:lnTo>
                    <a:pt x="126584" y="113968"/>
                  </a:lnTo>
                  <a:lnTo>
                    <a:pt x="120108" y="118730"/>
                  </a:lnTo>
                  <a:lnTo>
                    <a:pt x="114997" y="122699"/>
                  </a:lnTo>
                  <a:lnTo>
                    <a:pt x="110797" y="126138"/>
                  </a:lnTo>
                  <a:lnTo>
                    <a:pt x="107201" y="129224"/>
                  </a:lnTo>
                  <a:lnTo>
                    <a:pt x="103217" y="132076"/>
                  </a:lnTo>
                  <a:lnTo>
                    <a:pt x="98974" y="134771"/>
                  </a:lnTo>
                  <a:lnTo>
                    <a:pt x="94558" y="137361"/>
                  </a:lnTo>
                  <a:lnTo>
                    <a:pt x="90026" y="139882"/>
                  </a:lnTo>
                  <a:lnTo>
                    <a:pt x="72256" y="149256"/>
                  </a:lnTo>
                  <a:lnTo>
                    <a:pt x="65359" y="149647"/>
                  </a:lnTo>
                  <a:lnTo>
                    <a:pt x="65799" y="148866"/>
                  </a:lnTo>
                  <a:lnTo>
                    <a:pt x="68402" y="145882"/>
                  </a:lnTo>
                  <a:lnTo>
                    <a:pt x="70208" y="144768"/>
                  </a:lnTo>
                  <a:lnTo>
                    <a:pt x="76542" y="142407"/>
                  </a:lnTo>
                  <a:lnTo>
                    <a:pt x="81114" y="139042"/>
                  </a:lnTo>
                  <a:lnTo>
                    <a:pt x="85033" y="137034"/>
                  </a:lnTo>
                  <a:lnTo>
                    <a:pt x="90026" y="134901"/>
                  </a:lnTo>
                  <a:lnTo>
                    <a:pt x="95736" y="132685"/>
                  </a:lnTo>
                  <a:lnTo>
                    <a:pt x="101131" y="131208"/>
                  </a:lnTo>
                  <a:lnTo>
                    <a:pt x="106314" y="130223"/>
                  </a:lnTo>
                  <a:lnTo>
                    <a:pt x="111357" y="129567"/>
                  </a:lnTo>
                  <a:lnTo>
                    <a:pt x="117102" y="128336"/>
                  </a:lnTo>
                  <a:lnTo>
                    <a:pt x="123311" y="126721"/>
                  </a:lnTo>
                  <a:lnTo>
                    <a:pt x="129833" y="124851"/>
                  </a:lnTo>
                  <a:lnTo>
                    <a:pt x="136562" y="124398"/>
                  </a:lnTo>
                  <a:lnTo>
                    <a:pt x="143429" y="124889"/>
                  </a:lnTo>
                  <a:lnTo>
                    <a:pt x="150388" y="126011"/>
                  </a:lnTo>
                  <a:lnTo>
                    <a:pt x="156615" y="126759"/>
                  </a:lnTo>
                  <a:lnTo>
                    <a:pt x="162354" y="127257"/>
                  </a:lnTo>
                  <a:lnTo>
                    <a:pt x="167768" y="127590"/>
                  </a:lnTo>
                  <a:lnTo>
                    <a:pt x="173758" y="128605"/>
                  </a:lnTo>
                  <a:lnTo>
                    <a:pt x="180132" y="130075"/>
                  </a:lnTo>
                  <a:lnTo>
                    <a:pt x="186763" y="131850"/>
                  </a:lnTo>
                  <a:lnTo>
                    <a:pt x="192771" y="133826"/>
                  </a:lnTo>
                  <a:lnTo>
                    <a:pt x="198364" y="135937"/>
                  </a:lnTo>
                  <a:lnTo>
                    <a:pt x="203680" y="138139"/>
                  </a:lnTo>
                  <a:lnTo>
                    <a:pt x="208019" y="140400"/>
                  </a:lnTo>
                  <a:lnTo>
                    <a:pt x="214955" y="145029"/>
                  </a:lnTo>
                  <a:lnTo>
                    <a:pt x="218709" y="148169"/>
                  </a:lnTo>
                  <a:lnTo>
                    <a:pt x="222801" y="151849"/>
                  </a:lnTo>
                  <a:lnTo>
                    <a:pt x="227114" y="155891"/>
                  </a:lnTo>
                  <a:lnTo>
                    <a:pt x="234026" y="164614"/>
                  </a:lnTo>
                  <a:lnTo>
                    <a:pt x="238948" y="172989"/>
                  </a:lnTo>
                  <a:lnTo>
                    <a:pt x="241137" y="179357"/>
                  </a:lnTo>
                  <a:lnTo>
                    <a:pt x="242110" y="186950"/>
                  </a:lnTo>
                  <a:lnTo>
                    <a:pt x="242370" y="191197"/>
                  </a:lnTo>
                  <a:lnTo>
                    <a:pt x="240541" y="200150"/>
                  </a:lnTo>
                  <a:lnTo>
                    <a:pt x="238941" y="204759"/>
                  </a:lnTo>
                  <a:lnTo>
                    <a:pt x="237082" y="209420"/>
                  </a:lnTo>
                  <a:lnTo>
                    <a:pt x="235049" y="214115"/>
                  </a:lnTo>
                  <a:lnTo>
                    <a:pt x="232899" y="218832"/>
                  </a:lnTo>
                  <a:lnTo>
                    <a:pt x="229878" y="223564"/>
                  </a:lnTo>
                  <a:lnTo>
                    <a:pt x="226278" y="228307"/>
                  </a:lnTo>
                  <a:lnTo>
                    <a:pt x="222289" y="233056"/>
                  </a:lnTo>
                  <a:lnTo>
                    <a:pt x="218837" y="237810"/>
                  </a:lnTo>
                  <a:lnTo>
                    <a:pt x="215741" y="242566"/>
                  </a:lnTo>
                  <a:lnTo>
                    <a:pt x="212884" y="247324"/>
                  </a:lnTo>
                  <a:lnTo>
                    <a:pt x="205475" y="254728"/>
                  </a:lnTo>
                  <a:lnTo>
                    <a:pt x="201278" y="257814"/>
                  </a:lnTo>
                  <a:lnTo>
                    <a:pt x="190263" y="265476"/>
                  </a:lnTo>
                  <a:lnTo>
                    <a:pt x="183992" y="269741"/>
                  </a:lnTo>
                  <a:lnTo>
                    <a:pt x="177431" y="273379"/>
                  </a:lnTo>
                  <a:lnTo>
                    <a:pt x="170674" y="276598"/>
                  </a:lnTo>
                  <a:lnTo>
                    <a:pt x="163789" y="279537"/>
                  </a:lnTo>
                  <a:lnTo>
                    <a:pt x="151906" y="284920"/>
                  </a:lnTo>
                  <a:lnTo>
                    <a:pt x="146515" y="287467"/>
                  </a:lnTo>
                  <a:lnTo>
                    <a:pt x="140539" y="289165"/>
                  </a:lnTo>
                  <a:lnTo>
                    <a:pt x="134174" y="290296"/>
                  </a:lnTo>
                  <a:lnTo>
                    <a:pt x="127550" y="291051"/>
                  </a:lnTo>
                  <a:lnTo>
                    <a:pt x="121546" y="291554"/>
                  </a:lnTo>
                  <a:lnTo>
                    <a:pt x="115955" y="291889"/>
                  </a:lnTo>
                  <a:lnTo>
                    <a:pt x="110642" y="292113"/>
                  </a:lnTo>
                  <a:lnTo>
                    <a:pt x="98386" y="292361"/>
                  </a:lnTo>
                  <a:lnTo>
                    <a:pt x="74910" y="292521"/>
                  </a:lnTo>
                  <a:lnTo>
                    <a:pt x="69784" y="291740"/>
                  </a:lnTo>
                  <a:lnTo>
                    <a:pt x="64779" y="290426"/>
                  </a:lnTo>
                  <a:lnTo>
                    <a:pt x="59855" y="288756"/>
                  </a:lnTo>
                  <a:lnTo>
                    <a:pt x="54984" y="286849"/>
                  </a:lnTo>
                  <a:lnTo>
                    <a:pt x="50151" y="284784"/>
                  </a:lnTo>
                  <a:lnTo>
                    <a:pt x="45339" y="282614"/>
                  </a:lnTo>
                  <a:lnTo>
                    <a:pt x="40545" y="281167"/>
                  </a:lnTo>
                  <a:lnTo>
                    <a:pt x="35762" y="280202"/>
                  </a:lnTo>
                  <a:lnTo>
                    <a:pt x="30984" y="279559"/>
                  </a:lnTo>
                  <a:lnTo>
                    <a:pt x="23561" y="276728"/>
                  </a:lnTo>
                  <a:lnTo>
                    <a:pt x="17615" y="272824"/>
                  </a:lnTo>
                  <a:lnTo>
                    <a:pt x="12327" y="268443"/>
                  </a:lnTo>
                  <a:lnTo>
                    <a:pt x="9806" y="266957"/>
                  </a:lnTo>
                  <a:lnTo>
                    <a:pt x="3258" y="264866"/>
                  </a:lnTo>
                  <a:lnTo>
                    <a:pt x="0" y="2639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Composition of two functions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(f ○ g)(x)= f(g(x))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 x</a:t>
            </a:r>
            <a:r>
              <a:rPr lang="en-US" baseline="30000" smtClean="0"/>
              <a:t>2</a:t>
            </a:r>
            <a:r>
              <a:rPr lang="en-US" smtClean="0"/>
              <a:t>+5</a:t>
            </a:r>
          </a:p>
          <a:p>
            <a:pPr lvl="1" eaLnBrk="1" hangingPunct="1">
              <a:buFontTx/>
              <a:buNone/>
            </a:pPr>
            <a:r>
              <a:rPr lang="en-US" smtClean="0"/>
              <a:t>g(x)= x+1</a:t>
            </a:r>
          </a:p>
          <a:p>
            <a:pPr eaLnBrk="1" hangingPunct="1"/>
            <a:endParaRPr lang="en-US" smtClean="0"/>
          </a:p>
        </p:txBody>
      </p:sp>
      <p:sp>
        <p:nvSpPr>
          <p:cNvPr id="34" name="SMARTPenAnnotation640"/>
          <p:cNvSpPr/>
          <p:nvPr/>
        </p:nvSpPr>
        <p:spPr>
          <a:xfrm>
            <a:off x="3850481" y="664405"/>
            <a:ext cx="103896" cy="120987"/>
          </a:xfrm>
          <a:custGeom>
            <a:avLst/>
            <a:gdLst/>
            <a:ahLst/>
            <a:cxnLst/>
            <a:rect l="0" t="0" r="0" b="0"/>
            <a:pathLst>
              <a:path w="103896" h="120987">
                <a:moveTo>
                  <a:pt x="0" y="49970"/>
                </a:moveTo>
                <a:lnTo>
                  <a:pt x="0" y="32271"/>
                </a:lnTo>
                <a:lnTo>
                  <a:pt x="794" y="30233"/>
                </a:lnTo>
                <a:lnTo>
                  <a:pt x="2117" y="28081"/>
                </a:lnTo>
                <a:lnTo>
                  <a:pt x="3792" y="25852"/>
                </a:lnTo>
                <a:lnTo>
                  <a:pt x="5703" y="24366"/>
                </a:lnTo>
                <a:lnTo>
                  <a:pt x="7771" y="23376"/>
                </a:lnTo>
                <a:lnTo>
                  <a:pt x="9943" y="22715"/>
                </a:lnTo>
                <a:lnTo>
                  <a:pt x="12185" y="21481"/>
                </a:lnTo>
                <a:lnTo>
                  <a:pt x="14473" y="19865"/>
                </a:lnTo>
                <a:lnTo>
                  <a:pt x="16792" y="17993"/>
                </a:lnTo>
                <a:lnTo>
                  <a:pt x="19132" y="15952"/>
                </a:lnTo>
                <a:lnTo>
                  <a:pt x="21486" y="13797"/>
                </a:lnTo>
                <a:lnTo>
                  <a:pt x="23849" y="11567"/>
                </a:lnTo>
                <a:lnTo>
                  <a:pt x="27012" y="10081"/>
                </a:lnTo>
                <a:lnTo>
                  <a:pt x="30708" y="9089"/>
                </a:lnTo>
                <a:lnTo>
                  <a:pt x="34759" y="8429"/>
                </a:lnTo>
                <a:lnTo>
                  <a:pt x="37460" y="7194"/>
                </a:lnTo>
                <a:lnTo>
                  <a:pt x="39261" y="5578"/>
                </a:lnTo>
                <a:lnTo>
                  <a:pt x="40462" y="3706"/>
                </a:lnTo>
                <a:lnTo>
                  <a:pt x="42056" y="2459"/>
                </a:lnTo>
                <a:lnTo>
                  <a:pt x="43912" y="1627"/>
                </a:lnTo>
                <a:lnTo>
                  <a:pt x="45943" y="1072"/>
                </a:lnTo>
                <a:lnTo>
                  <a:pt x="48091" y="703"/>
                </a:lnTo>
                <a:lnTo>
                  <a:pt x="50317" y="456"/>
                </a:lnTo>
                <a:lnTo>
                  <a:pt x="52595" y="292"/>
                </a:lnTo>
                <a:lnTo>
                  <a:pt x="54907" y="182"/>
                </a:lnTo>
                <a:lnTo>
                  <a:pt x="59592" y="61"/>
                </a:lnTo>
                <a:lnTo>
                  <a:pt x="61953" y="822"/>
                </a:lnTo>
                <a:lnTo>
                  <a:pt x="64321" y="2123"/>
                </a:lnTo>
                <a:lnTo>
                  <a:pt x="66693" y="3784"/>
                </a:lnTo>
                <a:lnTo>
                  <a:pt x="69068" y="5686"/>
                </a:lnTo>
                <a:lnTo>
                  <a:pt x="71445" y="7747"/>
                </a:lnTo>
                <a:lnTo>
                  <a:pt x="73824" y="9915"/>
                </a:lnTo>
                <a:lnTo>
                  <a:pt x="75410" y="12154"/>
                </a:lnTo>
                <a:lnTo>
                  <a:pt x="76467" y="14440"/>
                </a:lnTo>
                <a:lnTo>
                  <a:pt x="77171" y="16758"/>
                </a:lnTo>
                <a:lnTo>
                  <a:pt x="79229" y="19098"/>
                </a:lnTo>
                <a:lnTo>
                  <a:pt x="82188" y="21451"/>
                </a:lnTo>
                <a:lnTo>
                  <a:pt x="85748" y="23813"/>
                </a:lnTo>
                <a:lnTo>
                  <a:pt x="88122" y="26182"/>
                </a:lnTo>
                <a:lnTo>
                  <a:pt x="89704" y="28555"/>
                </a:lnTo>
                <a:lnTo>
                  <a:pt x="90759" y="30931"/>
                </a:lnTo>
                <a:lnTo>
                  <a:pt x="92256" y="33308"/>
                </a:lnTo>
                <a:lnTo>
                  <a:pt x="94047" y="35687"/>
                </a:lnTo>
                <a:lnTo>
                  <a:pt x="96036" y="38067"/>
                </a:lnTo>
                <a:lnTo>
                  <a:pt x="97361" y="40447"/>
                </a:lnTo>
                <a:lnTo>
                  <a:pt x="98245" y="42827"/>
                </a:lnTo>
                <a:lnTo>
                  <a:pt x="98834" y="45208"/>
                </a:lnTo>
                <a:lnTo>
                  <a:pt x="100020" y="47589"/>
                </a:lnTo>
                <a:lnTo>
                  <a:pt x="101606" y="49970"/>
                </a:lnTo>
                <a:lnTo>
                  <a:pt x="103455" y="52351"/>
                </a:lnTo>
                <a:lnTo>
                  <a:pt x="103895" y="54732"/>
                </a:lnTo>
                <a:lnTo>
                  <a:pt x="103395" y="57113"/>
                </a:lnTo>
                <a:lnTo>
                  <a:pt x="102267" y="59495"/>
                </a:lnTo>
                <a:lnTo>
                  <a:pt x="101516" y="61876"/>
                </a:lnTo>
                <a:lnTo>
                  <a:pt x="101015" y="64257"/>
                </a:lnTo>
                <a:lnTo>
                  <a:pt x="100681" y="66638"/>
                </a:lnTo>
                <a:lnTo>
                  <a:pt x="100458" y="69020"/>
                </a:lnTo>
                <a:lnTo>
                  <a:pt x="100309" y="71401"/>
                </a:lnTo>
                <a:lnTo>
                  <a:pt x="100210" y="73782"/>
                </a:lnTo>
                <a:lnTo>
                  <a:pt x="99350" y="76163"/>
                </a:lnTo>
                <a:lnTo>
                  <a:pt x="97983" y="78545"/>
                </a:lnTo>
                <a:lnTo>
                  <a:pt x="96279" y="80926"/>
                </a:lnTo>
                <a:lnTo>
                  <a:pt x="94348" y="83307"/>
                </a:lnTo>
                <a:lnTo>
                  <a:pt x="92268" y="85688"/>
                </a:lnTo>
                <a:lnTo>
                  <a:pt x="90086" y="88069"/>
                </a:lnTo>
                <a:lnTo>
                  <a:pt x="87839" y="89657"/>
                </a:lnTo>
                <a:lnTo>
                  <a:pt x="85547" y="90715"/>
                </a:lnTo>
                <a:lnTo>
                  <a:pt x="79957" y="92414"/>
                </a:lnTo>
                <a:lnTo>
                  <a:pt x="77076" y="92646"/>
                </a:lnTo>
                <a:lnTo>
                  <a:pt x="73150" y="92749"/>
                </a:lnTo>
                <a:lnTo>
                  <a:pt x="68759" y="92795"/>
                </a:lnTo>
                <a:lnTo>
                  <a:pt x="65683" y="92014"/>
                </a:lnTo>
                <a:lnTo>
                  <a:pt x="62045" y="90699"/>
                </a:lnTo>
                <a:lnTo>
                  <a:pt x="58032" y="89029"/>
                </a:lnTo>
                <a:lnTo>
                  <a:pt x="54563" y="87915"/>
                </a:lnTo>
                <a:lnTo>
                  <a:pt x="51457" y="87173"/>
                </a:lnTo>
                <a:lnTo>
                  <a:pt x="48591" y="86678"/>
                </a:lnTo>
                <a:lnTo>
                  <a:pt x="46682" y="84761"/>
                </a:lnTo>
                <a:lnTo>
                  <a:pt x="45409" y="81895"/>
                </a:lnTo>
                <a:lnTo>
                  <a:pt x="44560" y="78397"/>
                </a:lnTo>
                <a:lnTo>
                  <a:pt x="43200" y="75271"/>
                </a:lnTo>
                <a:lnTo>
                  <a:pt x="41500" y="72393"/>
                </a:lnTo>
                <a:lnTo>
                  <a:pt x="39573" y="69681"/>
                </a:lnTo>
                <a:lnTo>
                  <a:pt x="37494" y="66286"/>
                </a:lnTo>
                <a:lnTo>
                  <a:pt x="35315" y="62434"/>
                </a:lnTo>
                <a:lnTo>
                  <a:pt x="33068" y="58280"/>
                </a:lnTo>
                <a:lnTo>
                  <a:pt x="31571" y="54716"/>
                </a:lnTo>
                <a:lnTo>
                  <a:pt x="30572" y="51546"/>
                </a:lnTo>
                <a:lnTo>
                  <a:pt x="29906" y="48639"/>
                </a:lnTo>
                <a:lnTo>
                  <a:pt x="29462" y="45114"/>
                </a:lnTo>
                <a:lnTo>
                  <a:pt x="29167" y="41176"/>
                </a:lnTo>
                <a:lnTo>
                  <a:pt x="28969" y="36964"/>
                </a:lnTo>
                <a:lnTo>
                  <a:pt x="29632" y="33361"/>
                </a:lnTo>
                <a:lnTo>
                  <a:pt x="30867" y="30166"/>
                </a:lnTo>
                <a:lnTo>
                  <a:pt x="32484" y="27242"/>
                </a:lnTo>
                <a:lnTo>
                  <a:pt x="34356" y="24499"/>
                </a:lnTo>
                <a:lnTo>
                  <a:pt x="36398" y="21877"/>
                </a:lnTo>
                <a:lnTo>
                  <a:pt x="38552" y="19335"/>
                </a:lnTo>
                <a:lnTo>
                  <a:pt x="39989" y="16846"/>
                </a:lnTo>
                <a:lnTo>
                  <a:pt x="40947" y="14394"/>
                </a:lnTo>
                <a:lnTo>
                  <a:pt x="41585" y="11965"/>
                </a:lnTo>
                <a:lnTo>
                  <a:pt x="42805" y="9552"/>
                </a:lnTo>
                <a:lnTo>
                  <a:pt x="44411" y="7149"/>
                </a:lnTo>
                <a:lnTo>
                  <a:pt x="46276" y="4754"/>
                </a:lnTo>
                <a:lnTo>
                  <a:pt x="48313" y="3157"/>
                </a:lnTo>
                <a:lnTo>
                  <a:pt x="50465" y="2092"/>
                </a:lnTo>
                <a:lnTo>
                  <a:pt x="52693" y="1383"/>
                </a:lnTo>
                <a:lnTo>
                  <a:pt x="55766" y="910"/>
                </a:lnTo>
                <a:lnTo>
                  <a:pt x="59402" y="594"/>
                </a:lnTo>
                <a:lnTo>
                  <a:pt x="66882" y="244"/>
                </a:lnTo>
                <a:lnTo>
                  <a:pt x="76883" y="0"/>
                </a:lnTo>
                <a:lnTo>
                  <a:pt x="79944" y="2096"/>
                </a:lnTo>
                <a:lnTo>
                  <a:pt x="81870" y="3767"/>
                </a:lnTo>
                <a:lnTo>
                  <a:pt x="83949" y="5674"/>
                </a:lnTo>
                <a:lnTo>
                  <a:pt x="88375" y="9910"/>
                </a:lnTo>
                <a:lnTo>
                  <a:pt x="90667" y="12944"/>
                </a:lnTo>
                <a:lnTo>
                  <a:pt x="92988" y="16555"/>
                </a:lnTo>
                <a:lnTo>
                  <a:pt x="95330" y="20549"/>
                </a:lnTo>
                <a:lnTo>
                  <a:pt x="96890" y="24800"/>
                </a:lnTo>
                <a:lnTo>
                  <a:pt x="97931" y="29221"/>
                </a:lnTo>
                <a:lnTo>
                  <a:pt x="98625" y="33756"/>
                </a:lnTo>
                <a:lnTo>
                  <a:pt x="99881" y="38367"/>
                </a:lnTo>
                <a:lnTo>
                  <a:pt x="101512" y="43028"/>
                </a:lnTo>
                <a:lnTo>
                  <a:pt x="103393" y="47723"/>
                </a:lnTo>
                <a:lnTo>
                  <a:pt x="103854" y="51647"/>
                </a:lnTo>
                <a:lnTo>
                  <a:pt x="103367" y="55057"/>
                </a:lnTo>
                <a:lnTo>
                  <a:pt x="102249" y="58123"/>
                </a:lnTo>
                <a:lnTo>
                  <a:pt x="101504" y="61755"/>
                </a:lnTo>
                <a:lnTo>
                  <a:pt x="101006" y="65764"/>
                </a:lnTo>
                <a:lnTo>
                  <a:pt x="100675" y="70024"/>
                </a:lnTo>
                <a:lnTo>
                  <a:pt x="100454" y="74452"/>
                </a:lnTo>
                <a:lnTo>
                  <a:pt x="100208" y="83605"/>
                </a:lnTo>
                <a:lnTo>
                  <a:pt x="99349" y="87474"/>
                </a:lnTo>
                <a:lnTo>
                  <a:pt x="97983" y="90848"/>
                </a:lnTo>
                <a:lnTo>
                  <a:pt x="96278" y="93890"/>
                </a:lnTo>
                <a:lnTo>
                  <a:pt x="94348" y="96713"/>
                </a:lnTo>
                <a:lnTo>
                  <a:pt x="92267" y="99388"/>
                </a:lnTo>
                <a:lnTo>
                  <a:pt x="90086" y="101965"/>
                </a:lnTo>
                <a:lnTo>
                  <a:pt x="87839" y="104477"/>
                </a:lnTo>
                <a:lnTo>
                  <a:pt x="83225" y="109385"/>
                </a:lnTo>
                <a:lnTo>
                  <a:pt x="76164" y="116610"/>
                </a:lnTo>
                <a:lnTo>
                  <a:pt x="73795" y="118209"/>
                </a:lnTo>
                <a:lnTo>
                  <a:pt x="71422" y="119275"/>
                </a:lnTo>
                <a:lnTo>
                  <a:pt x="69046" y="119986"/>
                </a:lnTo>
                <a:lnTo>
                  <a:pt x="66668" y="120460"/>
                </a:lnTo>
                <a:lnTo>
                  <a:pt x="64289" y="120775"/>
                </a:lnTo>
                <a:lnTo>
                  <a:pt x="61909" y="120986"/>
                </a:lnTo>
                <a:lnTo>
                  <a:pt x="59529" y="120333"/>
                </a:lnTo>
                <a:lnTo>
                  <a:pt x="57149" y="119103"/>
                </a:lnTo>
                <a:lnTo>
                  <a:pt x="54768" y="117490"/>
                </a:lnTo>
                <a:lnTo>
                  <a:pt x="53181" y="115621"/>
                </a:lnTo>
                <a:lnTo>
                  <a:pt x="52123" y="113581"/>
                </a:lnTo>
                <a:lnTo>
                  <a:pt x="51417" y="111427"/>
                </a:lnTo>
                <a:lnTo>
                  <a:pt x="50153" y="109197"/>
                </a:lnTo>
                <a:lnTo>
                  <a:pt x="48517" y="106917"/>
                </a:lnTo>
                <a:lnTo>
                  <a:pt x="46632" y="104603"/>
                </a:lnTo>
                <a:lnTo>
                  <a:pt x="45375" y="101473"/>
                </a:lnTo>
                <a:lnTo>
                  <a:pt x="44538" y="97799"/>
                </a:lnTo>
                <a:lnTo>
                  <a:pt x="43979" y="93762"/>
                </a:lnTo>
                <a:lnTo>
                  <a:pt x="43607" y="89483"/>
                </a:lnTo>
                <a:lnTo>
                  <a:pt x="43359" y="85043"/>
                </a:lnTo>
                <a:lnTo>
                  <a:pt x="43083" y="75877"/>
                </a:lnTo>
                <a:lnTo>
                  <a:pt x="42891" y="56105"/>
                </a:lnTo>
                <a:lnTo>
                  <a:pt x="43675" y="53266"/>
                </a:lnTo>
                <a:lnTo>
                  <a:pt x="44992" y="50580"/>
                </a:lnTo>
                <a:lnTo>
                  <a:pt x="46664" y="47995"/>
                </a:lnTo>
                <a:lnTo>
                  <a:pt x="48572" y="45478"/>
                </a:lnTo>
                <a:lnTo>
                  <a:pt x="50637" y="43007"/>
                </a:lnTo>
                <a:lnTo>
                  <a:pt x="52808" y="40565"/>
                </a:lnTo>
                <a:lnTo>
                  <a:pt x="57337" y="35736"/>
                </a:lnTo>
                <a:lnTo>
                  <a:pt x="59655" y="33336"/>
                </a:lnTo>
                <a:lnTo>
                  <a:pt x="61995" y="31737"/>
                </a:lnTo>
                <a:lnTo>
                  <a:pt x="64349" y="30671"/>
                </a:lnTo>
                <a:lnTo>
                  <a:pt x="66712" y="29960"/>
                </a:lnTo>
                <a:lnTo>
                  <a:pt x="69080" y="29486"/>
                </a:lnTo>
                <a:lnTo>
                  <a:pt x="71454" y="29170"/>
                </a:lnTo>
                <a:lnTo>
                  <a:pt x="77173" y="28663"/>
                </a:lnTo>
                <a:lnTo>
                  <a:pt x="80072" y="30710"/>
                </a:lnTo>
                <a:lnTo>
                  <a:pt x="81956" y="32368"/>
                </a:lnTo>
                <a:lnTo>
                  <a:pt x="84006" y="33472"/>
                </a:lnTo>
                <a:lnTo>
                  <a:pt x="86167" y="34209"/>
                </a:lnTo>
                <a:lnTo>
                  <a:pt x="88401" y="34700"/>
                </a:lnTo>
                <a:lnTo>
                  <a:pt x="89890" y="36615"/>
                </a:lnTo>
                <a:lnTo>
                  <a:pt x="90883" y="39479"/>
                </a:lnTo>
                <a:lnTo>
                  <a:pt x="91545" y="42976"/>
                </a:lnTo>
                <a:lnTo>
                  <a:pt x="91986" y="46101"/>
                </a:lnTo>
                <a:lnTo>
                  <a:pt x="92280" y="48978"/>
                </a:lnTo>
                <a:lnTo>
                  <a:pt x="92477" y="51690"/>
                </a:lnTo>
                <a:lnTo>
                  <a:pt x="92607" y="54291"/>
                </a:lnTo>
                <a:lnTo>
                  <a:pt x="92752" y="59299"/>
                </a:lnTo>
                <a:lnTo>
                  <a:pt x="92834" y="66580"/>
                </a:lnTo>
                <a:lnTo>
                  <a:pt x="91258" y="69774"/>
                </a:lnTo>
                <a:lnTo>
                  <a:pt x="88620" y="73492"/>
                </a:lnTo>
                <a:lnTo>
                  <a:pt x="85274" y="77557"/>
                </a:lnTo>
                <a:lnTo>
                  <a:pt x="83043" y="81061"/>
                </a:lnTo>
                <a:lnTo>
                  <a:pt x="81556" y="84191"/>
                </a:lnTo>
                <a:lnTo>
                  <a:pt x="80564" y="87071"/>
                </a:lnTo>
                <a:lnTo>
                  <a:pt x="79110" y="89785"/>
                </a:lnTo>
                <a:lnTo>
                  <a:pt x="77346" y="92388"/>
                </a:lnTo>
                <a:lnTo>
                  <a:pt x="75376" y="94918"/>
                </a:lnTo>
                <a:lnTo>
                  <a:pt x="72476" y="97397"/>
                </a:lnTo>
                <a:lnTo>
                  <a:pt x="68954" y="99844"/>
                </a:lnTo>
                <a:lnTo>
                  <a:pt x="65019" y="102269"/>
                </a:lnTo>
                <a:lnTo>
                  <a:pt x="61602" y="103886"/>
                </a:lnTo>
                <a:lnTo>
                  <a:pt x="58531" y="104964"/>
                </a:lnTo>
                <a:lnTo>
                  <a:pt x="55689" y="105682"/>
                </a:lnTo>
                <a:lnTo>
                  <a:pt x="53001" y="106161"/>
                </a:lnTo>
                <a:lnTo>
                  <a:pt x="50415" y="106481"/>
                </a:lnTo>
                <a:lnTo>
                  <a:pt x="47898" y="106694"/>
                </a:lnTo>
                <a:lnTo>
                  <a:pt x="45426" y="106836"/>
                </a:lnTo>
                <a:lnTo>
                  <a:pt x="40562" y="106993"/>
                </a:lnTo>
                <a:lnTo>
                  <a:pt x="37360" y="106242"/>
                </a:lnTo>
                <a:lnTo>
                  <a:pt x="33638" y="104947"/>
                </a:lnTo>
                <a:lnTo>
                  <a:pt x="29569" y="103290"/>
                </a:lnTo>
                <a:lnTo>
                  <a:pt x="26063" y="101391"/>
                </a:lnTo>
                <a:lnTo>
                  <a:pt x="22931" y="99332"/>
                </a:lnTo>
                <a:lnTo>
                  <a:pt x="20050" y="97165"/>
                </a:lnTo>
                <a:lnTo>
                  <a:pt x="18129" y="94927"/>
                </a:lnTo>
                <a:lnTo>
                  <a:pt x="16848" y="92641"/>
                </a:lnTo>
                <a:lnTo>
                  <a:pt x="15995" y="90324"/>
                </a:lnTo>
                <a:lnTo>
                  <a:pt x="14632" y="87191"/>
                </a:lnTo>
                <a:lnTo>
                  <a:pt x="11001" y="79477"/>
                </a:lnTo>
                <a:lnTo>
                  <a:pt x="9715" y="75197"/>
                </a:lnTo>
                <a:lnTo>
                  <a:pt x="8858" y="70757"/>
                </a:lnTo>
                <a:lnTo>
                  <a:pt x="8286" y="66209"/>
                </a:lnTo>
                <a:lnTo>
                  <a:pt x="7905" y="62383"/>
                </a:lnTo>
                <a:lnTo>
                  <a:pt x="7652" y="59039"/>
                </a:lnTo>
                <a:lnTo>
                  <a:pt x="7482" y="56016"/>
                </a:lnTo>
                <a:lnTo>
                  <a:pt x="7294" y="50540"/>
                </a:lnTo>
                <a:lnTo>
                  <a:pt x="7173" y="40557"/>
                </a:lnTo>
                <a:lnTo>
                  <a:pt x="7957" y="38138"/>
                </a:lnTo>
                <a:lnTo>
                  <a:pt x="9274" y="35732"/>
                </a:lnTo>
                <a:lnTo>
                  <a:pt x="10945" y="33334"/>
                </a:lnTo>
                <a:lnTo>
                  <a:pt x="12853" y="30942"/>
                </a:lnTo>
                <a:lnTo>
                  <a:pt x="14918" y="28553"/>
                </a:lnTo>
                <a:lnTo>
                  <a:pt x="17089" y="26167"/>
                </a:lnTo>
                <a:lnTo>
                  <a:pt x="19330" y="24576"/>
                </a:lnTo>
                <a:lnTo>
                  <a:pt x="21618" y="23516"/>
                </a:lnTo>
                <a:lnTo>
                  <a:pt x="23937" y="22809"/>
                </a:lnTo>
                <a:lnTo>
                  <a:pt x="26276" y="22337"/>
                </a:lnTo>
                <a:lnTo>
                  <a:pt x="28630" y="22023"/>
                </a:lnTo>
                <a:lnTo>
                  <a:pt x="30993" y="21814"/>
                </a:lnTo>
                <a:lnTo>
                  <a:pt x="33362" y="21674"/>
                </a:lnTo>
                <a:lnTo>
                  <a:pt x="38111" y="21519"/>
                </a:lnTo>
                <a:lnTo>
                  <a:pt x="39695" y="22271"/>
                </a:lnTo>
                <a:lnTo>
                  <a:pt x="40751" y="23566"/>
                </a:lnTo>
                <a:lnTo>
                  <a:pt x="41454" y="25224"/>
                </a:lnTo>
                <a:lnTo>
                  <a:pt x="42717" y="27122"/>
                </a:lnTo>
                <a:lnTo>
                  <a:pt x="44354" y="29182"/>
                </a:lnTo>
                <a:lnTo>
                  <a:pt x="46238" y="31348"/>
                </a:lnTo>
                <a:lnTo>
                  <a:pt x="48288" y="33587"/>
                </a:lnTo>
                <a:lnTo>
                  <a:pt x="52682" y="38190"/>
                </a:lnTo>
                <a:lnTo>
                  <a:pt x="54171" y="41323"/>
                </a:lnTo>
                <a:lnTo>
                  <a:pt x="55164" y="44999"/>
                </a:lnTo>
                <a:lnTo>
                  <a:pt x="55826" y="49037"/>
                </a:lnTo>
                <a:lnTo>
                  <a:pt x="57061" y="52523"/>
                </a:lnTo>
                <a:lnTo>
                  <a:pt x="58678" y="55640"/>
                </a:lnTo>
                <a:lnTo>
                  <a:pt x="60550" y="58513"/>
                </a:lnTo>
                <a:lnTo>
                  <a:pt x="61798" y="62015"/>
                </a:lnTo>
                <a:lnTo>
                  <a:pt x="62630" y="65937"/>
                </a:lnTo>
                <a:lnTo>
                  <a:pt x="63184" y="70140"/>
                </a:lnTo>
                <a:lnTo>
                  <a:pt x="63554" y="73735"/>
                </a:lnTo>
                <a:lnTo>
                  <a:pt x="63801" y="76926"/>
                </a:lnTo>
                <a:lnTo>
                  <a:pt x="63965" y="79847"/>
                </a:lnTo>
                <a:lnTo>
                  <a:pt x="63281" y="82587"/>
                </a:lnTo>
                <a:lnTo>
                  <a:pt x="62031" y="85209"/>
                </a:lnTo>
                <a:lnTo>
                  <a:pt x="60404" y="87750"/>
                </a:lnTo>
                <a:lnTo>
                  <a:pt x="58525" y="90238"/>
                </a:lnTo>
                <a:lnTo>
                  <a:pt x="56480" y="92690"/>
                </a:lnTo>
                <a:lnTo>
                  <a:pt x="54322" y="95118"/>
                </a:lnTo>
                <a:lnTo>
                  <a:pt x="49807" y="99934"/>
                </a:lnTo>
                <a:lnTo>
                  <a:pt x="47492" y="102329"/>
                </a:lnTo>
                <a:lnTo>
                  <a:pt x="45155" y="103926"/>
                </a:lnTo>
                <a:lnTo>
                  <a:pt x="42803" y="104990"/>
                </a:lnTo>
                <a:lnTo>
                  <a:pt x="37118" y="106699"/>
                </a:lnTo>
                <a:lnTo>
                  <a:pt x="35064" y="106839"/>
                </a:lnTo>
                <a:lnTo>
                  <a:pt x="28548" y="106995"/>
                </a:lnTo>
                <a:lnTo>
                  <a:pt x="25382" y="106243"/>
                </a:lnTo>
                <a:lnTo>
                  <a:pt x="22478" y="104947"/>
                </a:lnTo>
                <a:lnTo>
                  <a:pt x="19747" y="103290"/>
                </a:lnTo>
                <a:lnTo>
                  <a:pt x="17928" y="101392"/>
                </a:lnTo>
                <a:lnTo>
                  <a:pt x="16714" y="99332"/>
                </a:lnTo>
                <a:lnTo>
                  <a:pt x="15905" y="97166"/>
                </a:lnTo>
                <a:lnTo>
                  <a:pt x="14572" y="94134"/>
                </a:lnTo>
                <a:lnTo>
                  <a:pt x="10974" y="86531"/>
                </a:lnTo>
                <a:lnTo>
                  <a:pt x="9697" y="82282"/>
                </a:lnTo>
                <a:lnTo>
                  <a:pt x="8846" y="77861"/>
                </a:lnTo>
                <a:lnTo>
                  <a:pt x="8278" y="73326"/>
                </a:lnTo>
                <a:lnTo>
                  <a:pt x="7900" y="68716"/>
                </a:lnTo>
                <a:lnTo>
                  <a:pt x="7648" y="64054"/>
                </a:lnTo>
                <a:lnTo>
                  <a:pt x="7480" y="59359"/>
                </a:lnTo>
                <a:lnTo>
                  <a:pt x="8162" y="54642"/>
                </a:lnTo>
                <a:lnTo>
                  <a:pt x="9410" y="49909"/>
                </a:lnTo>
                <a:lnTo>
                  <a:pt x="11036" y="45167"/>
                </a:lnTo>
                <a:lnTo>
                  <a:pt x="12119" y="41212"/>
                </a:lnTo>
                <a:lnTo>
                  <a:pt x="12842" y="37781"/>
                </a:lnTo>
                <a:lnTo>
                  <a:pt x="13324" y="34700"/>
                </a:lnTo>
                <a:lnTo>
                  <a:pt x="14438" y="31852"/>
                </a:lnTo>
                <a:lnTo>
                  <a:pt x="15976" y="29160"/>
                </a:lnTo>
                <a:lnTo>
                  <a:pt x="17794" y="26572"/>
                </a:lnTo>
                <a:lnTo>
                  <a:pt x="19800" y="24052"/>
                </a:lnTo>
                <a:lnTo>
                  <a:pt x="21932" y="21579"/>
                </a:lnTo>
                <a:lnTo>
                  <a:pt x="24146" y="19136"/>
                </a:lnTo>
                <a:lnTo>
                  <a:pt x="28723" y="14305"/>
                </a:lnTo>
                <a:lnTo>
                  <a:pt x="41460" y="1378"/>
                </a:lnTo>
                <a:lnTo>
                  <a:pt x="42722" y="906"/>
                </a:lnTo>
                <a:lnTo>
                  <a:pt x="44356" y="592"/>
                </a:lnTo>
                <a:lnTo>
                  <a:pt x="46239" y="382"/>
                </a:lnTo>
                <a:lnTo>
                  <a:pt x="47495" y="1036"/>
                </a:lnTo>
                <a:lnTo>
                  <a:pt x="48332" y="2266"/>
                </a:lnTo>
                <a:lnTo>
                  <a:pt x="49262" y="5749"/>
                </a:lnTo>
                <a:lnTo>
                  <a:pt x="49510" y="7789"/>
                </a:lnTo>
                <a:lnTo>
                  <a:pt x="49908" y="12974"/>
                </a:lnTo>
                <a:lnTo>
                  <a:pt x="49963" y="15800"/>
                </a:lnTo>
                <a:lnTo>
                  <a:pt x="50003" y="37161"/>
                </a:lnTo>
                <a:lnTo>
                  <a:pt x="49211" y="40637"/>
                </a:lnTo>
                <a:lnTo>
                  <a:pt x="47888" y="44541"/>
                </a:lnTo>
                <a:lnTo>
                  <a:pt x="46213" y="48732"/>
                </a:lnTo>
                <a:lnTo>
                  <a:pt x="45096" y="52320"/>
                </a:lnTo>
                <a:lnTo>
                  <a:pt x="44352" y="55505"/>
                </a:lnTo>
                <a:lnTo>
                  <a:pt x="43855" y="58422"/>
                </a:lnTo>
                <a:lnTo>
                  <a:pt x="43524" y="61161"/>
                </a:lnTo>
                <a:lnTo>
                  <a:pt x="43303" y="63780"/>
                </a:lnTo>
                <a:lnTo>
                  <a:pt x="43156" y="66321"/>
                </a:lnTo>
                <a:lnTo>
                  <a:pt x="42265" y="68808"/>
                </a:lnTo>
                <a:lnTo>
                  <a:pt x="40876" y="71260"/>
                </a:lnTo>
                <a:lnTo>
                  <a:pt x="39157" y="73688"/>
                </a:lnTo>
                <a:lnTo>
                  <a:pt x="38011" y="76101"/>
                </a:lnTo>
                <a:lnTo>
                  <a:pt x="37247" y="78503"/>
                </a:lnTo>
                <a:lnTo>
                  <a:pt x="35808" y="85268"/>
                </a:lnTo>
                <a:lnTo>
                  <a:pt x="37875" y="85501"/>
                </a:lnTo>
                <a:lnTo>
                  <a:pt x="41877" y="85651"/>
                </a:lnTo>
                <a:lnTo>
                  <a:pt x="44541" y="83555"/>
                </a:lnTo>
                <a:lnTo>
                  <a:pt x="46363" y="81885"/>
                </a:lnTo>
                <a:lnTo>
                  <a:pt x="50504" y="77912"/>
                </a:lnTo>
                <a:lnTo>
                  <a:pt x="59629" y="68895"/>
                </a:lnTo>
                <a:lnTo>
                  <a:pt x="61184" y="66555"/>
                </a:lnTo>
                <a:lnTo>
                  <a:pt x="62221" y="64202"/>
                </a:lnTo>
                <a:lnTo>
                  <a:pt x="62912" y="61839"/>
                </a:lnTo>
                <a:lnTo>
                  <a:pt x="63372" y="59470"/>
                </a:lnTo>
                <a:lnTo>
                  <a:pt x="63680" y="57097"/>
                </a:lnTo>
                <a:lnTo>
                  <a:pt x="63884" y="54721"/>
                </a:lnTo>
                <a:lnTo>
                  <a:pt x="64021" y="52343"/>
                </a:lnTo>
                <a:lnTo>
                  <a:pt x="64258" y="44236"/>
                </a:lnTo>
                <a:lnTo>
                  <a:pt x="64290" y="36799"/>
                </a:lnTo>
                <a:lnTo>
                  <a:pt x="63498" y="37220"/>
                </a:lnTo>
                <a:lnTo>
                  <a:pt x="60500" y="39805"/>
                </a:lnTo>
                <a:lnTo>
                  <a:pt x="58590" y="40812"/>
                </a:lnTo>
                <a:lnTo>
                  <a:pt x="56522" y="41483"/>
                </a:lnTo>
                <a:lnTo>
                  <a:pt x="54350" y="41931"/>
                </a:lnTo>
                <a:lnTo>
                  <a:pt x="52902" y="43023"/>
                </a:lnTo>
                <a:lnTo>
                  <a:pt x="51937" y="44545"/>
                </a:lnTo>
                <a:lnTo>
                  <a:pt x="50387" y="48898"/>
                </a:lnTo>
                <a:lnTo>
                  <a:pt x="48059" y="51610"/>
                </a:lnTo>
                <a:lnTo>
                  <a:pt x="46327" y="53444"/>
                </a:lnTo>
                <a:lnTo>
                  <a:pt x="45172" y="55461"/>
                </a:lnTo>
                <a:lnTo>
                  <a:pt x="44402" y="57599"/>
                </a:lnTo>
                <a:lnTo>
                  <a:pt x="42862" y="642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41"/>
          <p:cNvSpPr/>
          <p:nvPr/>
        </p:nvSpPr>
        <p:spPr>
          <a:xfrm>
            <a:off x="4107656" y="678794"/>
            <a:ext cx="214313" cy="164042"/>
          </a:xfrm>
          <a:custGeom>
            <a:avLst/>
            <a:gdLst/>
            <a:ahLst/>
            <a:cxnLst/>
            <a:rect l="0" t="0" r="0" b="0"/>
            <a:pathLst>
              <a:path w="214313" h="164042">
                <a:moveTo>
                  <a:pt x="0" y="14149"/>
                </a:moveTo>
                <a:lnTo>
                  <a:pt x="0" y="30942"/>
                </a:lnTo>
                <a:lnTo>
                  <a:pt x="794" y="34076"/>
                </a:lnTo>
                <a:lnTo>
                  <a:pt x="2117" y="37752"/>
                </a:lnTo>
                <a:lnTo>
                  <a:pt x="3792" y="41791"/>
                </a:lnTo>
                <a:lnTo>
                  <a:pt x="4910" y="46071"/>
                </a:lnTo>
                <a:lnTo>
                  <a:pt x="5654" y="50511"/>
                </a:lnTo>
                <a:lnTo>
                  <a:pt x="6151" y="55059"/>
                </a:lnTo>
                <a:lnTo>
                  <a:pt x="7275" y="59679"/>
                </a:lnTo>
                <a:lnTo>
                  <a:pt x="8819" y="64346"/>
                </a:lnTo>
                <a:lnTo>
                  <a:pt x="10642" y="69045"/>
                </a:lnTo>
                <a:lnTo>
                  <a:pt x="11857" y="74559"/>
                </a:lnTo>
                <a:lnTo>
                  <a:pt x="12667" y="80616"/>
                </a:lnTo>
                <a:lnTo>
                  <a:pt x="13207" y="87036"/>
                </a:lnTo>
                <a:lnTo>
                  <a:pt x="14361" y="92903"/>
                </a:lnTo>
                <a:lnTo>
                  <a:pt x="15924" y="98401"/>
                </a:lnTo>
                <a:lnTo>
                  <a:pt x="17760" y="103655"/>
                </a:lnTo>
                <a:lnTo>
                  <a:pt x="18983" y="108745"/>
                </a:lnTo>
                <a:lnTo>
                  <a:pt x="19799" y="113725"/>
                </a:lnTo>
                <a:lnTo>
                  <a:pt x="20343" y="118633"/>
                </a:lnTo>
                <a:lnTo>
                  <a:pt x="21500" y="123493"/>
                </a:lnTo>
                <a:lnTo>
                  <a:pt x="23064" y="128320"/>
                </a:lnTo>
                <a:lnTo>
                  <a:pt x="24901" y="133126"/>
                </a:lnTo>
                <a:lnTo>
                  <a:pt x="26126" y="137123"/>
                </a:lnTo>
                <a:lnTo>
                  <a:pt x="26942" y="140582"/>
                </a:lnTo>
                <a:lnTo>
                  <a:pt x="27486" y="143681"/>
                </a:lnTo>
                <a:lnTo>
                  <a:pt x="27849" y="146541"/>
                </a:lnTo>
                <a:lnTo>
                  <a:pt x="28091" y="149242"/>
                </a:lnTo>
                <a:lnTo>
                  <a:pt x="28253" y="151836"/>
                </a:lnTo>
                <a:lnTo>
                  <a:pt x="29153" y="154359"/>
                </a:lnTo>
                <a:lnTo>
                  <a:pt x="32272" y="159279"/>
                </a:lnTo>
                <a:lnTo>
                  <a:pt x="35629" y="164041"/>
                </a:lnTo>
                <a:lnTo>
                  <a:pt x="35692" y="160338"/>
                </a:lnTo>
                <a:lnTo>
                  <a:pt x="35718" y="119733"/>
                </a:lnTo>
                <a:lnTo>
                  <a:pt x="36511" y="113113"/>
                </a:lnTo>
                <a:lnTo>
                  <a:pt x="37835" y="106319"/>
                </a:lnTo>
                <a:lnTo>
                  <a:pt x="39511" y="99408"/>
                </a:lnTo>
                <a:lnTo>
                  <a:pt x="40628" y="92420"/>
                </a:lnTo>
                <a:lnTo>
                  <a:pt x="41373" y="85380"/>
                </a:lnTo>
                <a:lnTo>
                  <a:pt x="41869" y="78305"/>
                </a:lnTo>
                <a:lnTo>
                  <a:pt x="43788" y="71207"/>
                </a:lnTo>
                <a:lnTo>
                  <a:pt x="46654" y="64094"/>
                </a:lnTo>
                <a:lnTo>
                  <a:pt x="66479" y="24089"/>
                </a:lnTo>
                <a:lnTo>
                  <a:pt x="69719" y="20776"/>
                </a:lnTo>
                <a:lnTo>
                  <a:pt x="73467" y="18567"/>
                </a:lnTo>
                <a:lnTo>
                  <a:pt x="77553" y="17094"/>
                </a:lnTo>
                <a:lnTo>
                  <a:pt x="84210" y="13342"/>
                </a:lnTo>
                <a:lnTo>
                  <a:pt x="87096" y="11229"/>
                </a:lnTo>
                <a:lnTo>
                  <a:pt x="92419" y="8883"/>
                </a:lnTo>
                <a:lnTo>
                  <a:pt x="94951" y="8257"/>
                </a:lnTo>
                <a:lnTo>
                  <a:pt x="97431" y="8634"/>
                </a:lnTo>
                <a:lnTo>
                  <a:pt x="99879" y="9678"/>
                </a:lnTo>
                <a:lnTo>
                  <a:pt x="105718" y="13266"/>
                </a:lnTo>
                <a:lnTo>
                  <a:pt x="108634" y="17990"/>
                </a:lnTo>
                <a:lnTo>
                  <a:pt x="112575" y="25381"/>
                </a:lnTo>
                <a:lnTo>
                  <a:pt x="116973" y="33958"/>
                </a:lnTo>
                <a:lnTo>
                  <a:pt x="118463" y="38467"/>
                </a:lnTo>
                <a:lnTo>
                  <a:pt x="119456" y="43061"/>
                </a:lnTo>
                <a:lnTo>
                  <a:pt x="120119" y="47712"/>
                </a:lnTo>
                <a:lnTo>
                  <a:pt x="121354" y="52399"/>
                </a:lnTo>
                <a:lnTo>
                  <a:pt x="122972" y="57112"/>
                </a:lnTo>
                <a:lnTo>
                  <a:pt x="124844" y="61841"/>
                </a:lnTo>
                <a:lnTo>
                  <a:pt x="126885" y="66581"/>
                </a:lnTo>
                <a:lnTo>
                  <a:pt x="131270" y="76082"/>
                </a:lnTo>
                <a:lnTo>
                  <a:pt x="132758" y="80837"/>
                </a:lnTo>
                <a:lnTo>
                  <a:pt x="133749" y="85596"/>
                </a:lnTo>
                <a:lnTo>
                  <a:pt x="134409" y="90355"/>
                </a:lnTo>
                <a:lnTo>
                  <a:pt x="134850" y="94322"/>
                </a:lnTo>
                <a:lnTo>
                  <a:pt x="135144" y="97760"/>
                </a:lnTo>
                <a:lnTo>
                  <a:pt x="135340" y="100846"/>
                </a:lnTo>
                <a:lnTo>
                  <a:pt x="135557" y="106392"/>
                </a:lnTo>
                <a:lnTo>
                  <a:pt x="135679" y="113976"/>
                </a:lnTo>
                <a:lnTo>
                  <a:pt x="135730" y="127329"/>
                </a:lnTo>
                <a:lnTo>
                  <a:pt x="135731" y="83951"/>
                </a:lnTo>
                <a:lnTo>
                  <a:pt x="136525" y="77353"/>
                </a:lnTo>
                <a:lnTo>
                  <a:pt x="137848" y="70572"/>
                </a:lnTo>
                <a:lnTo>
                  <a:pt x="139523" y="63671"/>
                </a:lnTo>
                <a:lnTo>
                  <a:pt x="140641" y="56689"/>
                </a:lnTo>
                <a:lnTo>
                  <a:pt x="141385" y="49653"/>
                </a:lnTo>
                <a:lnTo>
                  <a:pt x="141882" y="42581"/>
                </a:lnTo>
                <a:lnTo>
                  <a:pt x="143007" y="36279"/>
                </a:lnTo>
                <a:lnTo>
                  <a:pt x="144550" y="30490"/>
                </a:lnTo>
                <a:lnTo>
                  <a:pt x="146373" y="25043"/>
                </a:lnTo>
                <a:lnTo>
                  <a:pt x="149176" y="20618"/>
                </a:lnTo>
                <a:lnTo>
                  <a:pt x="152632" y="16874"/>
                </a:lnTo>
                <a:lnTo>
                  <a:pt x="156523" y="13585"/>
                </a:lnTo>
                <a:lnTo>
                  <a:pt x="159911" y="10598"/>
                </a:lnTo>
                <a:lnTo>
                  <a:pt x="165792" y="5163"/>
                </a:lnTo>
                <a:lnTo>
                  <a:pt x="168472" y="3396"/>
                </a:lnTo>
                <a:lnTo>
                  <a:pt x="173566" y="1432"/>
                </a:lnTo>
                <a:lnTo>
                  <a:pt x="177104" y="327"/>
                </a:lnTo>
                <a:lnTo>
                  <a:pt x="181944" y="0"/>
                </a:lnTo>
                <a:lnTo>
                  <a:pt x="184002" y="747"/>
                </a:lnTo>
                <a:lnTo>
                  <a:pt x="188406" y="3695"/>
                </a:lnTo>
                <a:lnTo>
                  <a:pt x="190691" y="6386"/>
                </a:lnTo>
                <a:lnTo>
                  <a:pt x="193009" y="9767"/>
                </a:lnTo>
                <a:lnTo>
                  <a:pt x="195348" y="13609"/>
                </a:lnTo>
                <a:lnTo>
                  <a:pt x="197700" y="16964"/>
                </a:lnTo>
                <a:lnTo>
                  <a:pt x="200063" y="19995"/>
                </a:lnTo>
                <a:lnTo>
                  <a:pt x="202431" y="22809"/>
                </a:lnTo>
                <a:lnTo>
                  <a:pt x="204011" y="27066"/>
                </a:lnTo>
                <a:lnTo>
                  <a:pt x="205063" y="32285"/>
                </a:lnTo>
                <a:lnTo>
                  <a:pt x="205765" y="38146"/>
                </a:lnTo>
                <a:lnTo>
                  <a:pt x="207027" y="43641"/>
                </a:lnTo>
                <a:lnTo>
                  <a:pt x="208661" y="48892"/>
                </a:lnTo>
                <a:lnTo>
                  <a:pt x="210545" y="53980"/>
                </a:lnTo>
                <a:lnTo>
                  <a:pt x="211801" y="59753"/>
                </a:lnTo>
                <a:lnTo>
                  <a:pt x="212638" y="65983"/>
                </a:lnTo>
                <a:lnTo>
                  <a:pt x="213196" y="72517"/>
                </a:lnTo>
                <a:lnTo>
                  <a:pt x="213568" y="78461"/>
                </a:lnTo>
                <a:lnTo>
                  <a:pt x="213982" y="89299"/>
                </a:lnTo>
                <a:lnTo>
                  <a:pt x="214247" y="108398"/>
                </a:lnTo>
                <a:lnTo>
                  <a:pt x="214312" y="12844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42"/>
          <p:cNvSpPr/>
          <p:nvPr/>
        </p:nvSpPr>
        <p:spPr>
          <a:xfrm>
            <a:off x="4389290" y="580190"/>
            <a:ext cx="268436" cy="247035"/>
          </a:xfrm>
          <a:custGeom>
            <a:avLst/>
            <a:gdLst/>
            <a:ahLst/>
            <a:cxnLst/>
            <a:rect l="0" t="0" r="0" b="0"/>
            <a:pathLst>
              <a:path w="268436" h="247035">
                <a:moveTo>
                  <a:pt x="4116" y="105610"/>
                </a:moveTo>
                <a:lnTo>
                  <a:pt x="324" y="105610"/>
                </a:lnTo>
                <a:lnTo>
                  <a:pt x="0" y="106403"/>
                </a:lnTo>
                <a:lnTo>
                  <a:pt x="578" y="107726"/>
                </a:lnTo>
                <a:lnTo>
                  <a:pt x="3417" y="111760"/>
                </a:lnTo>
                <a:lnTo>
                  <a:pt x="3805" y="116545"/>
                </a:lnTo>
                <a:lnTo>
                  <a:pt x="3978" y="123964"/>
                </a:lnTo>
                <a:lnTo>
                  <a:pt x="4110" y="160444"/>
                </a:lnTo>
                <a:lnTo>
                  <a:pt x="4906" y="165185"/>
                </a:lnTo>
                <a:lnTo>
                  <a:pt x="6230" y="169932"/>
                </a:lnTo>
                <a:lnTo>
                  <a:pt x="7907" y="174685"/>
                </a:lnTo>
                <a:lnTo>
                  <a:pt x="9818" y="179441"/>
                </a:lnTo>
                <a:lnTo>
                  <a:pt x="11886" y="184199"/>
                </a:lnTo>
                <a:lnTo>
                  <a:pt x="16300" y="193720"/>
                </a:lnTo>
                <a:lnTo>
                  <a:pt x="20908" y="203243"/>
                </a:lnTo>
                <a:lnTo>
                  <a:pt x="23485" y="210650"/>
                </a:lnTo>
                <a:lnTo>
                  <a:pt x="24173" y="213736"/>
                </a:lnTo>
                <a:lnTo>
                  <a:pt x="25425" y="215794"/>
                </a:lnTo>
                <a:lnTo>
                  <a:pt x="27053" y="217166"/>
                </a:lnTo>
                <a:lnTo>
                  <a:pt x="28932" y="218080"/>
                </a:lnTo>
                <a:lnTo>
                  <a:pt x="33137" y="219097"/>
                </a:lnTo>
                <a:lnTo>
                  <a:pt x="41363" y="219838"/>
                </a:lnTo>
                <a:lnTo>
                  <a:pt x="43235" y="219862"/>
                </a:lnTo>
                <a:lnTo>
                  <a:pt x="44482" y="219084"/>
                </a:lnTo>
                <a:lnTo>
                  <a:pt x="45314" y="217772"/>
                </a:lnTo>
                <a:lnTo>
                  <a:pt x="45869" y="216103"/>
                </a:lnTo>
                <a:lnTo>
                  <a:pt x="48602" y="212132"/>
                </a:lnTo>
                <a:lnTo>
                  <a:pt x="50442" y="209962"/>
                </a:lnTo>
                <a:lnTo>
                  <a:pt x="51669" y="206928"/>
                </a:lnTo>
                <a:lnTo>
                  <a:pt x="53031" y="199323"/>
                </a:lnTo>
                <a:lnTo>
                  <a:pt x="53395" y="194279"/>
                </a:lnTo>
                <a:lnTo>
                  <a:pt x="53638" y="188535"/>
                </a:lnTo>
                <a:lnTo>
                  <a:pt x="53799" y="182324"/>
                </a:lnTo>
                <a:lnTo>
                  <a:pt x="54701" y="176597"/>
                </a:lnTo>
                <a:lnTo>
                  <a:pt x="56095" y="171190"/>
                </a:lnTo>
                <a:lnTo>
                  <a:pt x="57819" y="165999"/>
                </a:lnTo>
                <a:lnTo>
                  <a:pt x="58968" y="160950"/>
                </a:lnTo>
                <a:lnTo>
                  <a:pt x="59734" y="155997"/>
                </a:lnTo>
                <a:lnTo>
                  <a:pt x="60244" y="151107"/>
                </a:lnTo>
                <a:lnTo>
                  <a:pt x="61379" y="146260"/>
                </a:lnTo>
                <a:lnTo>
                  <a:pt x="62929" y="141441"/>
                </a:lnTo>
                <a:lnTo>
                  <a:pt x="64755" y="136641"/>
                </a:lnTo>
                <a:lnTo>
                  <a:pt x="66786" y="129191"/>
                </a:lnTo>
                <a:lnTo>
                  <a:pt x="68381" y="120058"/>
                </a:lnTo>
                <a:lnTo>
                  <a:pt x="68401" y="123737"/>
                </a:lnTo>
                <a:lnTo>
                  <a:pt x="69198" y="125632"/>
                </a:lnTo>
                <a:lnTo>
                  <a:pt x="72199" y="129854"/>
                </a:lnTo>
                <a:lnTo>
                  <a:pt x="73317" y="132885"/>
                </a:lnTo>
                <a:lnTo>
                  <a:pt x="74560" y="140486"/>
                </a:lnTo>
                <a:lnTo>
                  <a:pt x="74891" y="144736"/>
                </a:lnTo>
                <a:lnTo>
                  <a:pt x="75111" y="149156"/>
                </a:lnTo>
                <a:lnTo>
                  <a:pt x="75259" y="153690"/>
                </a:lnTo>
                <a:lnTo>
                  <a:pt x="76151" y="158301"/>
                </a:lnTo>
                <a:lnTo>
                  <a:pt x="77539" y="162962"/>
                </a:lnTo>
                <a:lnTo>
                  <a:pt x="81198" y="173168"/>
                </a:lnTo>
                <a:lnTo>
                  <a:pt x="85470" y="185642"/>
                </a:lnTo>
                <a:lnTo>
                  <a:pt x="87721" y="191508"/>
                </a:lnTo>
                <a:lnTo>
                  <a:pt x="90015" y="197007"/>
                </a:lnTo>
                <a:lnTo>
                  <a:pt x="92338" y="202260"/>
                </a:lnTo>
                <a:lnTo>
                  <a:pt x="97036" y="212330"/>
                </a:lnTo>
                <a:lnTo>
                  <a:pt x="99400" y="217238"/>
                </a:lnTo>
                <a:lnTo>
                  <a:pt x="104143" y="224807"/>
                </a:lnTo>
                <a:lnTo>
                  <a:pt x="108897" y="230818"/>
                </a:lnTo>
                <a:lnTo>
                  <a:pt x="113657" y="236135"/>
                </a:lnTo>
                <a:lnTo>
                  <a:pt x="120798" y="243591"/>
                </a:lnTo>
                <a:lnTo>
                  <a:pt x="123179" y="245222"/>
                </a:lnTo>
                <a:lnTo>
                  <a:pt x="127941" y="247034"/>
                </a:lnTo>
                <a:lnTo>
                  <a:pt x="130322" y="246724"/>
                </a:lnTo>
                <a:lnTo>
                  <a:pt x="132703" y="245723"/>
                </a:lnTo>
                <a:lnTo>
                  <a:pt x="139847" y="240523"/>
                </a:lnTo>
                <a:lnTo>
                  <a:pt x="145403" y="236215"/>
                </a:lnTo>
                <a:lnTo>
                  <a:pt x="153164" y="231654"/>
                </a:lnTo>
                <a:lnTo>
                  <a:pt x="159789" y="224865"/>
                </a:lnTo>
                <a:lnTo>
                  <a:pt x="162667" y="220832"/>
                </a:lnTo>
                <a:lnTo>
                  <a:pt x="166173" y="216556"/>
                </a:lnTo>
                <a:lnTo>
                  <a:pt x="170097" y="212117"/>
                </a:lnTo>
                <a:lnTo>
                  <a:pt x="174302" y="207571"/>
                </a:lnTo>
                <a:lnTo>
                  <a:pt x="177898" y="202159"/>
                </a:lnTo>
                <a:lnTo>
                  <a:pt x="181089" y="196170"/>
                </a:lnTo>
                <a:lnTo>
                  <a:pt x="184011" y="189795"/>
                </a:lnTo>
                <a:lnTo>
                  <a:pt x="187546" y="183958"/>
                </a:lnTo>
                <a:lnTo>
                  <a:pt x="191490" y="178480"/>
                </a:lnTo>
                <a:lnTo>
                  <a:pt x="195707" y="173240"/>
                </a:lnTo>
                <a:lnTo>
                  <a:pt x="199312" y="166571"/>
                </a:lnTo>
                <a:lnTo>
                  <a:pt x="202509" y="158951"/>
                </a:lnTo>
                <a:lnTo>
                  <a:pt x="213343" y="127699"/>
                </a:lnTo>
                <a:lnTo>
                  <a:pt x="215832" y="119542"/>
                </a:lnTo>
                <a:lnTo>
                  <a:pt x="223127" y="93686"/>
                </a:lnTo>
                <a:lnTo>
                  <a:pt x="227925" y="78085"/>
                </a:lnTo>
                <a:lnTo>
                  <a:pt x="235088" y="55915"/>
                </a:lnTo>
                <a:lnTo>
                  <a:pt x="236679" y="49461"/>
                </a:lnTo>
                <a:lnTo>
                  <a:pt x="237739" y="43571"/>
                </a:lnTo>
                <a:lnTo>
                  <a:pt x="238446" y="38057"/>
                </a:lnTo>
                <a:lnTo>
                  <a:pt x="238917" y="32793"/>
                </a:lnTo>
                <a:lnTo>
                  <a:pt x="239231" y="27696"/>
                </a:lnTo>
                <a:lnTo>
                  <a:pt x="239441" y="22711"/>
                </a:lnTo>
                <a:lnTo>
                  <a:pt x="238786" y="18594"/>
                </a:lnTo>
                <a:lnTo>
                  <a:pt x="235943" y="11903"/>
                </a:lnTo>
                <a:lnTo>
                  <a:pt x="232033" y="6283"/>
                </a:lnTo>
                <a:lnTo>
                  <a:pt x="229879" y="3673"/>
                </a:lnTo>
                <a:lnTo>
                  <a:pt x="227650" y="1933"/>
                </a:lnTo>
                <a:lnTo>
                  <a:pt x="225370" y="773"/>
                </a:lnTo>
                <a:lnTo>
                  <a:pt x="223056" y="0"/>
                </a:lnTo>
                <a:lnTo>
                  <a:pt x="220720" y="278"/>
                </a:lnTo>
                <a:lnTo>
                  <a:pt x="218369" y="1257"/>
                </a:lnTo>
                <a:lnTo>
                  <a:pt x="211267" y="6428"/>
                </a:lnTo>
                <a:lnTo>
                  <a:pt x="204135" y="12987"/>
                </a:lnTo>
                <a:lnTo>
                  <a:pt x="201756" y="15286"/>
                </a:lnTo>
                <a:lnTo>
                  <a:pt x="196995" y="22074"/>
                </a:lnTo>
                <a:lnTo>
                  <a:pt x="194615" y="26107"/>
                </a:lnTo>
                <a:lnTo>
                  <a:pt x="192234" y="31176"/>
                </a:lnTo>
                <a:lnTo>
                  <a:pt x="189853" y="36937"/>
                </a:lnTo>
                <a:lnTo>
                  <a:pt x="187472" y="43159"/>
                </a:lnTo>
                <a:lnTo>
                  <a:pt x="185884" y="49689"/>
                </a:lnTo>
                <a:lnTo>
                  <a:pt x="184826" y="56423"/>
                </a:lnTo>
                <a:lnTo>
                  <a:pt x="184120" y="63293"/>
                </a:lnTo>
                <a:lnTo>
                  <a:pt x="182856" y="70255"/>
                </a:lnTo>
                <a:lnTo>
                  <a:pt x="181220" y="77277"/>
                </a:lnTo>
                <a:lnTo>
                  <a:pt x="179335" y="84340"/>
                </a:lnTo>
                <a:lnTo>
                  <a:pt x="178079" y="91430"/>
                </a:lnTo>
                <a:lnTo>
                  <a:pt x="177241" y="98538"/>
                </a:lnTo>
                <a:lnTo>
                  <a:pt x="176683" y="105657"/>
                </a:lnTo>
                <a:lnTo>
                  <a:pt x="177104" y="111992"/>
                </a:lnTo>
                <a:lnTo>
                  <a:pt x="178179" y="117802"/>
                </a:lnTo>
                <a:lnTo>
                  <a:pt x="179689" y="123263"/>
                </a:lnTo>
                <a:lnTo>
                  <a:pt x="180696" y="129285"/>
                </a:lnTo>
                <a:lnTo>
                  <a:pt x="181367" y="135680"/>
                </a:lnTo>
                <a:lnTo>
                  <a:pt x="181814" y="142326"/>
                </a:lnTo>
                <a:lnTo>
                  <a:pt x="182906" y="148343"/>
                </a:lnTo>
                <a:lnTo>
                  <a:pt x="184428" y="153942"/>
                </a:lnTo>
                <a:lnTo>
                  <a:pt x="186237" y="159263"/>
                </a:lnTo>
                <a:lnTo>
                  <a:pt x="188236" y="164397"/>
                </a:lnTo>
                <a:lnTo>
                  <a:pt x="190363" y="169407"/>
                </a:lnTo>
                <a:lnTo>
                  <a:pt x="194842" y="179208"/>
                </a:lnTo>
                <a:lnTo>
                  <a:pt x="199479" y="188855"/>
                </a:lnTo>
                <a:lnTo>
                  <a:pt x="202620" y="192857"/>
                </a:lnTo>
                <a:lnTo>
                  <a:pt x="210344" y="199419"/>
                </a:lnTo>
                <a:lnTo>
                  <a:pt x="216952" y="204982"/>
                </a:lnTo>
                <a:lnTo>
                  <a:pt x="219825" y="207577"/>
                </a:lnTo>
                <a:lnTo>
                  <a:pt x="223328" y="209306"/>
                </a:lnTo>
                <a:lnTo>
                  <a:pt x="231454" y="211228"/>
                </a:lnTo>
                <a:lnTo>
                  <a:pt x="235843" y="211741"/>
                </a:lnTo>
                <a:lnTo>
                  <a:pt x="240357" y="212082"/>
                </a:lnTo>
                <a:lnTo>
                  <a:pt x="244954" y="212310"/>
                </a:lnTo>
                <a:lnTo>
                  <a:pt x="248812" y="211668"/>
                </a:lnTo>
                <a:lnTo>
                  <a:pt x="255215" y="208838"/>
                </a:lnTo>
                <a:lnTo>
                  <a:pt x="260707" y="207051"/>
                </a:lnTo>
                <a:lnTo>
                  <a:pt x="263283" y="206575"/>
                </a:lnTo>
                <a:lnTo>
                  <a:pt x="265001" y="205464"/>
                </a:lnTo>
                <a:lnTo>
                  <a:pt x="266145" y="203929"/>
                </a:lnTo>
                <a:lnTo>
                  <a:pt x="268435" y="1984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43"/>
          <p:cNvSpPr/>
          <p:nvPr/>
        </p:nvSpPr>
        <p:spPr>
          <a:xfrm>
            <a:off x="4729249" y="578643"/>
            <a:ext cx="35633" cy="235745"/>
          </a:xfrm>
          <a:custGeom>
            <a:avLst/>
            <a:gdLst/>
            <a:ahLst/>
            <a:cxnLst/>
            <a:rect l="0" t="0" r="0" b="0"/>
            <a:pathLst>
              <a:path w="35633" h="235745">
                <a:moveTo>
                  <a:pt x="7057" y="0"/>
                </a:moveTo>
                <a:lnTo>
                  <a:pt x="207" y="0"/>
                </a:lnTo>
                <a:lnTo>
                  <a:pt x="0" y="3793"/>
                </a:lnTo>
                <a:lnTo>
                  <a:pt x="765" y="5703"/>
                </a:lnTo>
                <a:lnTo>
                  <a:pt x="2069" y="7771"/>
                </a:lnTo>
                <a:lnTo>
                  <a:pt x="3731" y="9943"/>
                </a:lnTo>
                <a:lnTo>
                  <a:pt x="4840" y="12979"/>
                </a:lnTo>
                <a:lnTo>
                  <a:pt x="5579" y="16590"/>
                </a:lnTo>
                <a:lnTo>
                  <a:pt x="6072" y="20585"/>
                </a:lnTo>
                <a:lnTo>
                  <a:pt x="7194" y="24836"/>
                </a:lnTo>
                <a:lnTo>
                  <a:pt x="8735" y="29257"/>
                </a:lnTo>
                <a:lnTo>
                  <a:pt x="10558" y="33793"/>
                </a:lnTo>
                <a:lnTo>
                  <a:pt x="11772" y="38403"/>
                </a:lnTo>
                <a:lnTo>
                  <a:pt x="12582" y="43065"/>
                </a:lnTo>
                <a:lnTo>
                  <a:pt x="13121" y="47760"/>
                </a:lnTo>
                <a:lnTo>
                  <a:pt x="14275" y="53271"/>
                </a:lnTo>
                <a:lnTo>
                  <a:pt x="15837" y="59327"/>
                </a:lnTo>
                <a:lnTo>
                  <a:pt x="17673" y="65745"/>
                </a:lnTo>
                <a:lnTo>
                  <a:pt x="18897" y="72405"/>
                </a:lnTo>
                <a:lnTo>
                  <a:pt x="19713" y="79226"/>
                </a:lnTo>
                <a:lnTo>
                  <a:pt x="20256" y="86155"/>
                </a:lnTo>
                <a:lnTo>
                  <a:pt x="20619" y="93156"/>
                </a:lnTo>
                <a:lnTo>
                  <a:pt x="21022" y="107284"/>
                </a:lnTo>
                <a:lnTo>
                  <a:pt x="21923" y="115179"/>
                </a:lnTo>
                <a:lnTo>
                  <a:pt x="23318" y="123617"/>
                </a:lnTo>
                <a:lnTo>
                  <a:pt x="25041" y="132418"/>
                </a:lnTo>
                <a:lnTo>
                  <a:pt x="26190" y="140666"/>
                </a:lnTo>
                <a:lnTo>
                  <a:pt x="26956" y="148546"/>
                </a:lnTo>
                <a:lnTo>
                  <a:pt x="27467" y="156181"/>
                </a:lnTo>
                <a:lnTo>
                  <a:pt x="27807" y="163652"/>
                </a:lnTo>
                <a:lnTo>
                  <a:pt x="28185" y="178303"/>
                </a:lnTo>
                <a:lnTo>
                  <a:pt x="29080" y="184750"/>
                </a:lnTo>
                <a:lnTo>
                  <a:pt x="30470" y="190636"/>
                </a:lnTo>
                <a:lnTo>
                  <a:pt x="32191" y="196147"/>
                </a:lnTo>
                <a:lnTo>
                  <a:pt x="33338" y="201408"/>
                </a:lnTo>
                <a:lnTo>
                  <a:pt x="34103" y="206504"/>
                </a:lnTo>
                <a:lnTo>
                  <a:pt x="34612" y="211488"/>
                </a:lnTo>
                <a:lnTo>
                  <a:pt x="34952" y="215604"/>
                </a:lnTo>
                <a:lnTo>
                  <a:pt x="35329" y="222295"/>
                </a:lnTo>
                <a:lnTo>
                  <a:pt x="35498" y="227915"/>
                </a:lnTo>
                <a:lnTo>
                  <a:pt x="35632" y="2357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44"/>
          <p:cNvSpPr/>
          <p:nvPr/>
        </p:nvSpPr>
        <p:spPr>
          <a:xfrm>
            <a:off x="4722018" y="678692"/>
            <a:ext cx="157164" cy="149984"/>
          </a:xfrm>
          <a:custGeom>
            <a:avLst/>
            <a:gdLst/>
            <a:ahLst/>
            <a:cxnLst/>
            <a:rect l="0" t="0" r="0" b="0"/>
            <a:pathLst>
              <a:path w="157164" h="149984">
                <a:moveTo>
                  <a:pt x="0" y="49970"/>
                </a:moveTo>
                <a:lnTo>
                  <a:pt x="3793" y="46178"/>
                </a:lnTo>
                <a:lnTo>
                  <a:pt x="5703" y="45061"/>
                </a:lnTo>
                <a:lnTo>
                  <a:pt x="12979" y="42695"/>
                </a:lnTo>
                <a:lnTo>
                  <a:pt x="16590" y="41151"/>
                </a:lnTo>
                <a:lnTo>
                  <a:pt x="20585" y="39328"/>
                </a:lnTo>
                <a:lnTo>
                  <a:pt x="25630" y="37319"/>
                </a:lnTo>
                <a:lnTo>
                  <a:pt x="37585" y="32970"/>
                </a:lnTo>
                <a:lnTo>
                  <a:pt x="43313" y="30699"/>
                </a:lnTo>
                <a:lnTo>
                  <a:pt x="48719" y="28392"/>
                </a:lnTo>
                <a:lnTo>
                  <a:pt x="58959" y="23711"/>
                </a:lnTo>
                <a:lnTo>
                  <a:pt x="78469" y="14238"/>
                </a:lnTo>
                <a:lnTo>
                  <a:pt x="97609" y="4724"/>
                </a:lnTo>
                <a:lnTo>
                  <a:pt x="101586" y="3137"/>
                </a:lnTo>
                <a:lnTo>
                  <a:pt x="105030" y="2079"/>
                </a:lnTo>
                <a:lnTo>
                  <a:pt x="108120" y="1374"/>
                </a:lnTo>
                <a:lnTo>
                  <a:pt x="110974" y="904"/>
                </a:lnTo>
                <a:lnTo>
                  <a:pt x="113670" y="591"/>
                </a:lnTo>
                <a:lnTo>
                  <a:pt x="120989" y="0"/>
                </a:lnTo>
                <a:lnTo>
                  <a:pt x="121242" y="2097"/>
                </a:lnTo>
                <a:lnTo>
                  <a:pt x="121354" y="5674"/>
                </a:lnTo>
                <a:lnTo>
                  <a:pt x="121404" y="9910"/>
                </a:lnTo>
                <a:lnTo>
                  <a:pt x="122211" y="12151"/>
                </a:lnTo>
                <a:lnTo>
                  <a:pt x="125225" y="16757"/>
                </a:lnTo>
                <a:lnTo>
                  <a:pt x="126346" y="19097"/>
                </a:lnTo>
                <a:lnTo>
                  <a:pt x="127093" y="21450"/>
                </a:lnTo>
                <a:lnTo>
                  <a:pt x="127591" y="23813"/>
                </a:lnTo>
                <a:lnTo>
                  <a:pt x="128717" y="26976"/>
                </a:lnTo>
                <a:lnTo>
                  <a:pt x="130262" y="30672"/>
                </a:lnTo>
                <a:lnTo>
                  <a:pt x="132085" y="34723"/>
                </a:lnTo>
                <a:lnTo>
                  <a:pt x="133301" y="39012"/>
                </a:lnTo>
                <a:lnTo>
                  <a:pt x="134111" y="43458"/>
                </a:lnTo>
                <a:lnTo>
                  <a:pt x="134651" y="48010"/>
                </a:lnTo>
                <a:lnTo>
                  <a:pt x="135011" y="53426"/>
                </a:lnTo>
                <a:lnTo>
                  <a:pt x="135251" y="59418"/>
                </a:lnTo>
                <a:lnTo>
                  <a:pt x="135589" y="77111"/>
                </a:lnTo>
                <a:lnTo>
                  <a:pt x="135637" y="82351"/>
                </a:lnTo>
                <a:lnTo>
                  <a:pt x="136462" y="87433"/>
                </a:lnTo>
                <a:lnTo>
                  <a:pt x="137806" y="92408"/>
                </a:lnTo>
                <a:lnTo>
                  <a:pt x="139496" y="97312"/>
                </a:lnTo>
                <a:lnTo>
                  <a:pt x="140622" y="101375"/>
                </a:lnTo>
                <a:lnTo>
                  <a:pt x="141373" y="104877"/>
                </a:lnTo>
                <a:lnTo>
                  <a:pt x="141874" y="108006"/>
                </a:lnTo>
                <a:lnTo>
                  <a:pt x="143002" y="111680"/>
                </a:lnTo>
                <a:lnTo>
                  <a:pt x="144547" y="115716"/>
                </a:lnTo>
                <a:lnTo>
                  <a:pt x="146371" y="119994"/>
                </a:lnTo>
                <a:lnTo>
                  <a:pt x="147587" y="123640"/>
                </a:lnTo>
                <a:lnTo>
                  <a:pt x="148398" y="126865"/>
                </a:lnTo>
                <a:lnTo>
                  <a:pt x="148938" y="129808"/>
                </a:lnTo>
                <a:lnTo>
                  <a:pt x="150092" y="133358"/>
                </a:lnTo>
                <a:lnTo>
                  <a:pt x="151655" y="137312"/>
                </a:lnTo>
                <a:lnTo>
                  <a:pt x="157163" y="1499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45"/>
          <p:cNvSpPr/>
          <p:nvPr/>
        </p:nvSpPr>
        <p:spPr>
          <a:xfrm>
            <a:off x="4829175" y="607218"/>
            <a:ext cx="7144" cy="14289"/>
          </a:xfrm>
          <a:custGeom>
            <a:avLst/>
            <a:gdLst/>
            <a:ahLst/>
            <a:cxnLst/>
            <a:rect l="0" t="0" r="0" b="0"/>
            <a:pathLst>
              <a:path w="7144" h="14289">
                <a:moveTo>
                  <a:pt x="7143" y="14288"/>
                </a:moveTo>
                <a:lnTo>
                  <a:pt x="7143" y="8137"/>
                </a:lnTo>
                <a:lnTo>
                  <a:pt x="6350" y="7012"/>
                </a:lnTo>
                <a:lnTo>
                  <a:pt x="5027" y="546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46"/>
          <p:cNvSpPr/>
          <p:nvPr/>
        </p:nvSpPr>
        <p:spPr>
          <a:xfrm>
            <a:off x="4964906" y="694394"/>
            <a:ext cx="77376" cy="177017"/>
          </a:xfrm>
          <a:custGeom>
            <a:avLst/>
            <a:gdLst/>
            <a:ahLst/>
            <a:cxnLst/>
            <a:rect l="0" t="0" r="0" b="0"/>
            <a:pathLst>
              <a:path w="77376" h="177017">
                <a:moveTo>
                  <a:pt x="0" y="27124"/>
                </a:moveTo>
                <a:lnTo>
                  <a:pt x="0" y="131588"/>
                </a:lnTo>
                <a:lnTo>
                  <a:pt x="794" y="136454"/>
                </a:lnTo>
                <a:lnTo>
                  <a:pt x="2117" y="141286"/>
                </a:lnTo>
                <a:lnTo>
                  <a:pt x="3792" y="146095"/>
                </a:lnTo>
                <a:lnTo>
                  <a:pt x="4910" y="150094"/>
                </a:lnTo>
                <a:lnTo>
                  <a:pt x="5654" y="153554"/>
                </a:lnTo>
                <a:lnTo>
                  <a:pt x="6151" y="156655"/>
                </a:lnTo>
                <a:lnTo>
                  <a:pt x="7275" y="159515"/>
                </a:lnTo>
                <a:lnTo>
                  <a:pt x="8819" y="162216"/>
                </a:lnTo>
                <a:lnTo>
                  <a:pt x="10642" y="164811"/>
                </a:lnTo>
                <a:lnTo>
                  <a:pt x="12667" y="169810"/>
                </a:lnTo>
                <a:lnTo>
                  <a:pt x="14259" y="177016"/>
                </a:lnTo>
                <a:lnTo>
                  <a:pt x="14279" y="173313"/>
                </a:lnTo>
                <a:lnTo>
                  <a:pt x="13488" y="171415"/>
                </a:lnTo>
                <a:lnTo>
                  <a:pt x="12167" y="169355"/>
                </a:lnTo>
                <a:lnTo>
                  <a:pt x="10493" y="167189"/>
                </a:lnTo>
                <a:lnTo>
                  <a:pt x="9376" y="164951"/>
                </a:lnTo>
                <a:lnTo>
                  <a:pt x="8136" y="160347"/>
                </a:lnTo>
                <a:lnTo>
                  <a:pt x="7585" y="155655"/>
                </a:lnTo>
                <a:lnTo>
                  <a:pt x="7437" y="153293"/>
                </a:lnTo>
                <a:lnTo>
                  <a:pt x="7274" y="144318"/>
                </a:lnTo>
                <a:lnTo>
                  <a:pt x="7144" y="44903"/>
                </a:lnTo>
                <a:lnTo>
                  <a:pt x="7938" y="39771"/>
                </a:lnTo>
                <a:lnTo>
                  <a:pt x="9260" y="34762"/>
                </a:lnTo>
                <a:lnTo>
                  <a:pt x="10936" y="29834"/>
                </a:lnTo>
                <a:lnTo>
                  <a:pt x="12053" y="25756"/>
                </a:lnTo>
                <a:lnTo>
                  <a:pt x="12798" y="22243"/>
                </a:lnTo>
                <a:lnTo>
                  <a:pt x="13294" y="19108"/>
                </a:lnTo>
                <a:lnTo>
                  <a:pt x="14419" y="16224"/>
                </a:lnTo>
                <a:lnTo>
                  <a:pt x="15963" y="13507"/>
                </a:lnTo>
                <a:lnTo>
                  <a:pt x="17785" y="10902"/>
                </a:lnTo>
                <a:lnTo>
                  <a:pt x="19795" y="8372"/>
                </a:lnTo>
                <a:lnTo>
                  <a:pt x="21927" y="5892"/>
                </a:lnTo>
                <a:lnTo>
                  <a:pt x="24144" y="3444"/>
                </a:lnTo>
                <a:lnTo>
                  <a:pt x="27208" y="1813"/>
                </a:lnTo>
                <a:lnTo>
                  <a:pt x="30839" y="725"/>
                </a:lnTo>
                <a:lnTo>
                  <a:pt x="34846" y="0"/>
                </a:lnTo>
                <a:lnTo>
                  <a:pt x="38313" y="310"/>
                </a:lnTo>
                <a:lnTo>
                  <a:pt x="41417" y="1311"/>
                </a:lnTo>
                <a:lnTo>
                  <a:pt x="44279" y="2771"/>
                </a:lnTo>
                <a:lnTo>
                  <a:pt x="46982" y="3745"/>
                </a:lnTo>
                <a:lnTo>
                  <a:pt x="49578" y="4395"/>
                </a:lnTo>
                <a:lnTo>
                  <a:pt x="52102" y="4827"/>
                </a:lnTo>
                <a:lnTo>
                  <a:pt x="55372" y="5910"/>
                </a:lnTo>
                <a:lnTo>
                  <a:pt x="59140" y="7425"/>
                </a:lnTo>
                <a:lnTo>
                  <a:pt x="63239" y="9229"/>
                </a:lnTo>
                <a:lnTo>
                  <a:pt x="65972" y="11225"/>
                </a:lnTo>
                <a:lnTo>
                  <a:pt x="67793" y="13350"/>
                </a:lnTo>
                <a:lnTo>
                  <a:pt x="69008" y="15560"/>
                </a:lnTo>
                <a:lnTo>
                  <a:pt x="74510" y="26256"/>
                </a:lnTo>
                <a:lnTo>
                  <a:pt x="75867" y="30514"/>
                </a:lnTo>
                <a:lnTo>
                  <a:pt x="76771" y="34940"/>
                </a:lnTo>
                <a:lnTo>
                  <a:pt x="77375" y="39479"/>
                </a:lnTo>
                <a:lnTo>
                  <a:pt x="76983" y="44092"/>
                </a:lnTo>
                <a:lnTo>
                  <a:pt x="75928" y="48755"/>
                </a:lnTo>
                <a:lnTo>
                  <a:pt x="74431" y="53451"/>
                </a:lnTo>
                <a:lnTo>
                  <a:pt x="73433" y="58169"/>
                </a:lnTo>
                <a:lnTo>
                  <a:pt x="72768" y="62902"/>
                </a:lnTo>
                <a:lnTo>
                  <a:pt x="72324" y="67645"/>
                </a:lnTo>
                <a:lnTo>
                  <a:pt x="70441" y="72394"/>
                </a:lnTo>
                <a:lnTo>
                  <a:pt x="67599" y="77148"/>
                </a:lnTo>
                <a:lnTo>
                  <a:pt x="64116" y="81905"/>
                </a:lnTo>
                <a:lnTo>
                  <a:pt x="60206" y="85870"/>
                </a:lnTo>
                <a:lnTo>
                  <a:pt x="56012" y="89307"/>
                </a:lnTo>
                <a:lnTo>
                  <a:pt x="51629" y="92392"/>
                </a:lnTo>
                <a:lnTo>
                  <a:pt x="47913" y="95242"/>
                </a:lnTo>
                <a:lnTo>
                  <a:pt x="44642" y="97936"/>
                </a:lnTo>
                <a:lnTo>
                  <a:pt x="41668" y="100526"/>
                </a:lnTo>
                <a:lnTo>
                  <a:pt x="38097" y="103046"/>
                </a:lnTo>
                <a:lnTo>
                  <a:pt x="34129" y="105520"/>
                </a:lnTo>
                <a:lnTo>
                  <a:pt x="29896" y="107963"/>
                </a:lnTo>
                <a:lnTo>
                  <a:pt x="26281" y="109592"/>
                </a:lnTo>
                <a:lnTo>
                  <a:pt x="23077" y="110678"/>
                </a:lnTo>
                <a:lnTo>
                  <a:pt x="20147" y="111402"/>
                </a:lnTo>
                <a:lnTo>
                  <a:pt x="17400" y="111884"/>
                </a:lnTo>
                <a:lnTo>
                  <a:pt x="14775" y="112206"/>
                </a:lnTo>
                <a:lnTo>
                  <a:pt x="12231" y="112420"/>
                </a:lnTo>
                <a:lnTo>
                  <a:pt x="9741" y="112563"/>
                </a:lnTo>
                <a:lnTo>
                  <a:pt x="0" y="11284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47"/>
          <p:cNvSpPr/>
          <p:nvPr/>
        </p:nvSpPr>
        <p:spPr>
          <a:xfrm>
            <a:off x="5107781" y="564356"/>
            <a:ext cx="232716" cy="441671"/>
          </a:xfrm>
          <a:custGeom>
            <a:avLst/>
            <a:gdLst/>
            <a:ahLst/>
            <a:cxnLst/>
            <a:rect l="0" t="0" r="0" b="0"/>
            <a:pathLst>
              <a:path w="232716" h="441671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8819" y="7771"/>
                </a:lnTo>
                <a:lnTo>
                  <a:pt x="10642" y="9943"/>
                </a:lnTo>
                <a:lnTo>
                  <a:pt x="11857" y="12978"/>
                </a:lnTo>
                <a:lnTo>
                  <a:pt x="14361" y="24836"/>
                </a:lnTo>
                <a:lnTo>
                  <a:pt x="18983" y="38403"/>
                </a:lnTo>
                <a:lnTo>
                  <a:pt x="20343" y="47760"/>
                </a:lnTo>
                <a:lnTo>
                  <a:pt x="20947" y="57210"/>
                </a:lnTo>
                <a:lnTo>
                  <a:pt x="21216" y="67495"/>
                </a:lnTo>
                <a:lnTo>
                  <a:pt x="21423" y="115418"/>
                </a:lnTo>
                <a:lnTo>
                  <a:pt x="19311" y="129084"/>
                </a:lnTo>
                <a:lnTo>
                  <a:pt x="17636" y="136062"/>
                </a:lnTo>
                <a:lnTo>
                  <a:pt x="16520" y="143096"/>
                </a:lnTo>
                <a:lnTo>
                  <a:pt x="15776" y="150166"/>
                </a:lnTo>
                <a:lnTo>
                  <a:pt x="14949" y="163578"/>
                </a:lnTo>
                <a:lnTo>
                  <a:pt x="14581" y="174830"/>
                </a:lnTo>
                <a:lnTo>
                  <a:pt x="14374" y="190090"/>
                </a:lnTo>
                <a:lnTo>
                  <a:pt x="16443" y="199843"/>
                </a:lnTo>
                <a:lnTo>
                  <a:pt x="19953" y="212142"/>
                </a:lnTo>
                <a:lnTo>
                  <a:pt x="20446" y="215246"/>
                </a:lnTo>
                <a:lnTo>
                  <a:pt x="21568" y="217316"/>
                </a:lnTo>
                <a:lnTo>
                  <a:pt x="23110" y="218696"/>
                </a:lnTo>
                <a:lnTo>
                  <a:pt x="24932" y="219616"/>
                </a:lnTo>
                <a:lnTo>
                  <a:pt x="29072" y="220638"/>
                </a:lnTo>
                <a:lnTo>
                  <a:pt x="35866" y="221214"/>
                </a:lnTo>
                <a:lnTo>
                  <a:pt x="38198" y="221295"/>
                </a:lnTo>
                <a:lnTo>
                  <a:pt x="40546" y="220555"/>
                </a:lnTo>
                <a:lnTo>
                  <a:pt x="45273" y="217616"/>
                </a:lnTo>
                <a:lnTo>
                  <a:pt x="52135" y="213664"/>
                </a:lnTo>
                <a:lnTo>
                  <a:pt x="56188" y="211499"/>
                </a:lnTo>
                <a:lnTo>
                  <a:pt x="62808" y="204860"/>
                </a:lnTo>
                <a:lnTo>
                  <a:pt x="68396" y="197411"/>
                </a:lnTo>
                <a:lnTo>
                  <a:pt x="73525" y="191455"/>
                </a:lnTo>
                <a:lnTo>
                  <a:pt x="80568" y="184045"/>
                </a:lnTo>
                <a:lnTo>
                  <a:pt x="84668" y="179847"/>
                </a:lnTo>
                <a:lnTo>
                  <a:pt x="91340" y="170948"/>
                </a:lnTo>
                <a:lnTo>
                  <a:pt x="96952" y="161702"/>
                </a:lnTo>
                <a:lnTo>
                  <a:pt x="102092" y="152301"/>
                </a:lnTo>
                <a:lnTo>
                  <a:pt x="109448" y="138083"/>
                </a:lnTo>
                <a:lnTo>
                  <a:pt x="112144" y="130691"/>
                </a:lnTo>
                <a:lnTo>
                  <a:pt x="112862" y="127608"/>
                </a:lnTo>
                <a:lnTo>
                  <a:pt x="115778" y="122067"/>
                </a:lnTo>
                <a:lnTo>
                  <a:pt x="117666" y="119478"/>
                </a:lnTo>
                <a:lnTo>
                  <a:pt x="119765" y="114484"/>
                </a:lnTo>
                <a:lnTo>
                  <a:pt x="121112" y="108604"/>
                </a:lnTo>
                <a:lnTo>
                  <a:pt x="121223" y="108915"/>
                </a:lnTo>
                <a:lnTo>
                  <a:pt x="121438" y="120626"/>
                </a:lnTo>
                <a:lnTo>
                  <a:pt x="121444" y="183370"/>
                </a:lnTo>
                <a:lnTo>
                  <a:pt x="122238" y="187334"/>
                </a:lnTo>
                <a:lnTo>
                  <a:pt x="127147" y="197499"/>
                </a:lnTo>
                <a:lnTo>
                  <a:pt x="133628" y="209419"/>
                </a:lnTo>
                <a:lnTo>
                  <a:pt x="140813" y="218843"/>
                </a:lnTo>
                <a:lnTo>
                  <a:pt x="141500" y="219714"/>
                </a:lnTo>
                <a:lnTo>
                  <a:pt x="142752" y="220295"/>
                </a:lnTo>
                <a:lnTo>
                  <a:pt x="146260" y="220940"/>
                </a:lnTo>
                <a:lnTo>
                  <a:pt x="152697" y="221303"/>
                </a:lnTo>
                <a:lnTo>
                  <a:pt x="154979" y="220560"/>
                </a:lnTo>
                <a:lnTo>
                  <a:pt x="159631" y="217618"/>
                </a:lnTo>
                <a:lnTo>
                  <a:pt x="166713" y="211499"/>
                </a:lnTo>
                <a:lnTo>
                  <a:pt x="173839" y="200867"/>
                </a:lnTo>
                <a:lnTo>
                  <a:pt x="176480" y="192197"/>
                </a:lnTo>
                <a:lnTo>
                  <a:pt x="177185" y="187663"/>
                </a:lnTo>
                <a:lnTo>
                  <a:pt x="182201" y="178391"/>
                </a:lnTo>
                <a:lnTo>
                  <a:pt x="188134" y="169772"/>
                </a:lnTo>
                <a:lnTo>
                  <a:pt x="192268" y="159664"/>
                </a:lnTo>
                <a:lnTo>
                  <a:pt x="198168" y="147761"/>
                </a:lnTo>
                <a:lnTo>
                  <a:pt x="202639" y="141607"/>
                </a:lnTo>
                <a:lnTo>
                  <a:pt x="204149" y="138061"/>
                </a:lnTo>
                <a:lnTo>
                  <a:pt x="207068" y="126279"/>
                </a:lnTo>
                <a:lnTo>
                  <a:pt x="211813" y="117408"/>
                </a:lnTo>
                <a:lnTo>
                  <a:pt x="214304" y="107195"/>
                </a:lnTo>
                <a:lnTo>
                  <a:pt x="214311" y="117103"/>
                </a:lnTo>
                <a:lnTo>
                  <a:pt x="219222" y="131993"/>
                </a:lnTo>
                <a:lnTo>
                  <a:pt x="220794" y="145559"/>
                </a:lnTo>
                <a:lnTo>
                  <a:pt x="221162" y="154916"/>
                </a:lnTo>
                <a:lnTo>
                  <a:pt x="223442" y="166483"/>
                </a:lnTo>
                <a:lnTo>
                  <a:pt x="226308" y="179561"/>
                </a:lnTo>
                <a:lnTo>
                  <a:pt x="227581" y="193311"/>
                </a:lnTo>
                <a:lnTo>
                  <a:pt x="227920" y="201105"/>
                </a:lnTo>
                <a:lnTo>
                  <a:pt x="228298" y="218232"/>
                </a:lnTo>
                <a:lnTo>
                  <a:pt x="228597" y="317798"/>
                </a:lnTo>
                <a:lnTo>
                  <a:pt x="229392" y="325372"/>
                </a:lnTo>
                <a:lnTo>
                  <a:pt x="232391" y="338020"/>
                </a:lnTo>
                <a:lnTo>
                  <a:pt x="232715" y="345203"/>
                </a:lnTo>
                <a:lnTo>
                  <a:pt x="232137" y="353166"/>
                </a:lnTo>
                <a:lnTo>
                  <a:pt x="230958" y="361650"/>
                </a:lnTo>
                <a:lnTo>
                  <a:pt x="229648" y="375311"/>
                </a:lnTo>
                <a:lnTo>
                  <a:pt x="228272" y="386673"/>
                </a:lnTo>
                <a:lnTo>
                  <a:pt x="225014" y="397015"/>
                </a:lnTo>
                <a:lnTo>
                  <a:pt x="220921" y="406903"/>
                </a:lnTo>
                <a:lnTo>
                  <a:pt x="217249" y="416589"/>
                </a:lnTo>
                <a:lnTo>
                  <a:pt x="215618" y="426186"/>
                </a:lnTo>
                <a:lnTo>
                  <a:pt x="214389" y="429380"/>
                </a:lnTo>
                <a:lnTo>
                  <a:pt x="212776" y="431510"/>
                </a:lnTo>
                <a:lnTo>
                  <a:pt x="206713" y="436623"/>
                </a:lnTo>
                <a:lnTo>
                  <a:pt x="204484" y="438720"/>
                </a:lnTo>
                <a:lnTo>
                  <a:pt x="202204" y="440117"/>
                </a:lnTo>
                <a:lnTo>
                  <a:pt x="197554" y="441670"/>
                </a:lnTo>
                <a:lnTo>
                  <a:pt x="194408" y="441290"/>
                </a:lnTo>
                <a:lnTo>
                  <a:pt x="190725" y="440244"/>
                </a:lnTo>
                <a:lnTo>
                  <a:pt x="186681" y="438752"/>
                </a:lnTo>
                <a:lnTo>
                  <a:pt x="180071" y="437094"/>
                </a:lnTo>
                <a:lnTo>
                  <a:pt x="177197" y="436653"/>
                </a:lnTo>
                <a:lnTo>
                  <a:pt x="174488" y="434770"/>
                </a:lnTo>
                <a:lnTo>
                  <a:pt x="169360" y="428446"/>
                </a:lnTo>
                <a:lnTo>
                  <a:pt x="162319" y="420343"/>
                </a:lnTo>
                <a:lnTo>
                  <a:pt x="158219" y="415960"/>
                </a:lnTo>
                <a:lnTo>
                  <a:pt x="151547" y="406856"/>
                </a:lnTo>
                <a:lnTo>
                  <a:pt x="145935" y="396725"/>
                </a:lnTo>
                <a:lnTo>
                  <a:pt x="140795" y="384285"/>
                </a:lnTo>
                <a:lnTo>
                  <a:pt x="137982" y="370818"/>
                </a:lnTo>
                <a:lnTo>
                  <a:pt x="137232" y="363893"/>
                </a:lnTo>
                <a:lnTo>
                  <a:pt x="136732" y="356895"/>
                </a:lnTo>
                <a:lnTo>
                  <a:pt x="136398" y="349849"/>
                </a:lnTo>
                <a:lnTo>
                  <a:pt x="136027" y="336463"/>
                </a:lnTo>
                <a:lnTo>
                  <a:pt x="135770" y="306177"/>
                </a:lnTo>
                <a:lnTo>
                  <a:pt x="137865" y="294564"/>
                </a:lnTo>
                <a:lnTo>
                  <a:pt x="141442" y="284905"/>
                </a:lnTo>
                <a:lnTo>
                  <a:pt x="147918" y="275004"/>
                </a:lnTo>
                <a:lnTo>
                  <a:pt x="152525" y="269597"/>
                </a:lnTo>
                <a:lnTo>
                  <a:pt x="159335" y="264548"/>
                </a:lnTo>
                <a:lnTo>
                  <a:pt x="163373" y="262090"/>
                </a:lnTo>
                <a:lnTo>
                  <a:pt x="169977" y="257243"/>
                </a:lnTo>
                <a:lnTo>
                  <a:pt x="172849" y="254839"/>
                </a:lnTo>
                <a:lnTo>
                  <a:pt x="178157" y="252168"/>
                </a:lnTo>
                <a:lnTo>
                  <a:pt x="180684" y="251456"/>
                </a:lnTo>
                <a:lnTo>
                  <a:pt x="185608" y="248547"/>
                </a:lnTo>
                <a:lnTo>
                  <a:pt x="188032" y="246661"/>
                </a:lnTo>
                <a:lnTo>
                  <a:pt x="192843" y="244564"/>
                </a:lnTo>
                <a:lnTo>
                  <a:pt x="200025" y="2428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48"/>
          <p:cNvSpPr/>
          <p:nvPr/>
        </p:nvSpPr>
        <p:spPr>
          <a:xfrm>
            <a:off x="5965034" y="650089"/>
            <a:ext cx="164264" cy="135689"/>
          </a:xfrm>
          <a:custGeom>
            <a:avLst/>
            <a:gdLst/>
            <a:ahLst/>
            <a:cxnLst/>
            <a:rect l="0" t="0" r="0" b="0"/>
            <a:pathLst>
              <a:path w="164264" h="135689">
                <a:moveTo>
                  <a:pt x="78578" y="7136"/>
                </a:moveTo>
                <a:lnTo>
                  <a:pt x="71728" y="286"/>
                </a:lnTo>
                <a:lnTo>
                  <a:pt x="67729" y="79"/>
                </a:lnTo>
                <a:lnTo>
                  <a:pt x="54649" y="0"/>
                </a:lnTo>
                <a:lnTo>
                  <a:pt x="52307" y="791"/>
                </a:lnTo>
                <a:lnTo>
                  <a:pt x="47588" y="3786"/>
                </a:lnTo>
                <a:lnTo>
                  <a:pt x="42844" y="5647"/>
                </a:lnTo>
                <a:lnTo>
                  <a:pt x="40468" y="6143"/>
                </a:lnTo>
                <a:lnTo>
                  <a:pt x="35711" y="8811"/>
                </a:lnTo>
                <a:lnTo>
                  <a:pt x="30951" y="12643"/>
                </a:lnTo>
                <a:lnTo>
                  <a:pt x="28571" y="14776"/>
                </a:lnTo>
                <a:lnTo>
                  <a:pt x="23808" y="19262"/>
                </a:lnTo>
                <a:lnTo>
                  <a:pt x="11903" y="30977"/>
                </a:lnTo>
                <a:lnTo>
                  <a:pt x="9522" y="34142"/>
                </a:lnTo>
                <a:lnTo>
                  <a:pt x="7141" y="37840"/>
                </a:lnTo>
                <a:lnTo>
                  <a:pt x="4759" y="41893"/>
                </a:lnTo>
                <a:lnTo>
                  <a:pt x="3172" y="45388"/>
                </a:lnTo>
                <a:lnTo>
                  <a:pt x="2114" y="48512"/>
                </a:lnTo>
                <a:lnTo>
                  <a:pt x="1408" y="51389"/>
                </a:lnTo>
                <a:lnTo>
                  <a:pt x="938" y="54894"/>
                </a:lnTo>
                <a:lnTo>
                  <a:pt x="624" y="58818"/>
                </a:lnTo>
                <a:lnTo>
                  <a:pt x="275" y="66618"/>
                </a:lnTo>
                <a:lnTo>
                  <a:pt x="121" y="72731"/>
                </a:lnTo>
                <a:lnTo>
                  <a:pt x="0" y="102063"/>
                </a:lnTo>
                <a:lnTo>
                  <a:pt x="793" y="105346"/>
                </a:lnTo>
                <a:lnTo>
                  <a:pt x="2115" y="109121"/>
                </a:lnTo>
                <a:lnTo>
                  <a:pt x="3790" y="113226"/>
                </a:lnTo>
                <a:lnTo>
                  <a:pt x="5701" y="115963"/>
                </a:lnTo>
                <a:lnTo>
                  <a:pt x="7768" y="117787"/>
                </a:lnTo>
                <a:lnTo>
                  <a:pt x="9940" y="119003"/>
                </a:lnTo>
                <a:lnTo>
                  <a:pt x="16587" y="122471"/>
                </a:lnTo>
                <a:lnTo>
                  <a:pt x="20582" y="124507"/>
                </a:lnTo>
                <a:lnTo>
                  <a:pt x="24039" y="126658"/>
                </a:lnTo>
                <a:lnTo>
                  <a:pt x="27137" y="128886"/>
                </a:lnTo>
                <a:lnTo>
                  <a:pt x="29996" y="131165"/>
                </a:lnTo>
                <a:lnTo>
                  <a:pt x="32697" y="132684"/>
                </a:lnTo>
                <a:lnTo>
                  <a:pt x="37814" y="134373"/>
                </a:lnTo>
                <a:lnTo>
                  <a:pt x="41083" y="134823"/>
                </a:lnTo>
                <a:lnTo>
                  <a:pt x="44850" y="135123"/>
                </a:lnTo>
                <a:lnTo>
                  <a:pt x="52475" y="135456"/>
                </a:lnTo>
                <a:lnTo>
                  <a:pt x="58510" y="135604"/>
                </a:lnTo>
                <a:lnTo>
                  <a:pt x="70162" y="135688"/>
                </a:lnTo>
                <a:lnTo>
                  <a:pt x="73761" y="134906"/>
                </a:lnTo>
                <a:lnTo>
                  <a:pt x="76955" y="133591"/>
                </a:lnTo>
                <a:lnTo>
                  <a:pt x="79877" y="131920"/>
                </a:lnTo>
                <a:lnTo>
                  <a:pt x="87357" y="127947"/>
                </a:lnTo>
                <a:lnTo>
                  <a:pt x="105095" y="118929"/>
                </a:lnTo>
                <a:lnTo>
                  <a:pt x="108956" y="116590"/>
                </a:lnTo>
                <a:lnTo>
                  <a:pt x="112324" y="114236"/>
                </a:lnTo>
                <a:lnTo>
                  <a:pt x="115363" y="111874"/>
                </a:lnTo>
                <a:lnTo>
                  <a:pt x="118976" y="108711"/>
                </a:lnTo>
                <a:lnTo>
                  <a:pt x="122973" y="105015"/>
                </a:lnTo>
                <a:lnTo>
                  <a:pt x="127224" y="100963"/>
                </a:lnTo>
                <a:lnTo>
                  <a:pt x="131646" y="97469"/>
                </a:lnTo>
                <a:lnTo>
                  <a:pt x="136182" y="94345"/>
                </a:lnTo>
                <a:lnTo>
                  <a:pt x="140793" y="91469"/>
                </a:lnTo>
                <a:lnTo>
                  <a:pt x="144661" y="88758"/>
                </a:lnTo>
                <a:lnTo>
                  <a:pt x="148033" y="86157"/>
                </a:lnTo>
                <a:lnTo>
                  <a:pt x="151076" y="83629"/>
                </a:lnTo>
                <a:lnTo>
                  <a:pt x="153897" y="80356"/>
                </a:lnTo>
                <a:lnTo>
                  <a:pt x="156572" y="76587"/>
                </a:lnTo>
                <a:lnTo>
                  <a:pt x="159149" y="72486"/>
                </a:lnTo>
                <a:lnTo>
                  <a:pt x="160867" y="68959"/>
                </a:lnTo>
                <a:lnTo>
                  <a:pt x="162012" y="65814"/>
                </a:lnTo>
                <a:lnTo>
                  <a:pt x="162776" y="62923"/>
                </a:lnTo>
                <a:lnTo>
                  <a:pt x="163285" y="60202"/>
                </a:lnTo>
                <a:lnTo>
                  <a:pt x="163625" y="57595"/>
                </a:lnTo>
                <a:lnTo>
                  <a:pt x="163850" y="55062"/>
                </a:lnTo>
                <a:lnTo>
                  <a:pt x="164001" y="52581"/>
                </a:lnTo>
                <a:lnTo>
                  <a:pt x="164169" y="47706"/>
                </a:lnTo>
                <a:lnTo>
                  <a:pt x="164263" y="36707"/>
                </a:lnTo>
                <a:lnTo>
                  <a:pt x="163483" y="33200"/>
                </a:lnTo>
                <a:lnTo>
                  <a:pt x="162169" y="30068"/>
                </a:lnTo>
                <a:lnTo>
                  <a:pt x="160499" y="27186"/>
                </a:lnTo>
                <a:lnTo>
                  <a:pt x="158592" y="24471"/>
                </a:lnTo>
                <a:lnTo>
                  <a:pt x="156527" y="21868"/>
                </a:lnTo>
                <a:lnTo>
                  <a:pt x="154356" y="19338"/>
                </a:lnTo>
                <a:lnTo>
                  <a:pt x="152116" y="17652"/>
                </a:lnTo>
                <a:lnTo>
                  <a:pt x="147510" y="15778"/>
                </a:lnTo>
                <a:lnTo>
                  <a:pt x="144376" y="14485"/>
                </a:lnTo>
                <a:lnTo>
                  <a:pt x="140699" y="12829"/>
                </a:lnTo>
                <a:lnTo>
                  <a:pt x="136662" y="10931"/>
                </a:lnTo>
                <a:lnTo>
                  <a:pt x="132382" y="9666"/>
                </a:lnTo>
                <a:lnTo>
                  <a:pt x="127941" y="8822"/>
                </a:lnTo>
                <a:lnTo>
                  <a:pt x="123393" y="8260"/>
                </a:lnTo>
                <a:lnTo>
                  <a:pt x="119567" y="7091"/>
                </a:lnTo>
                <a:lnTo>
                  <a:pt x="116223" y="5519"/>
                </a:lnTo>
                <a:lnTo>
                  <a:pt x="113200" y="3676"/>
                </a:lnTo>
                <a:lnTo>
                  <a:pt x="109596" y="2448"/>
                </a:lnTo>
                <a:lnTo>
                  <a:pt x="105607" y="1629"/>
                </a:lnTo>
                <a:lnTo>
                  <a:pt x="101360" y="1083"/>
                </a:lnTo>
                <a:lnTo>
                  <a:pt x="96941" y="720"/>
                </a:lnTo>
                <a:lnTo>
                  <a:pt x="92408" y="477"/>
                </a:lnTo>
                <a:lnTo>
                  <a:pt x="80559" y="136"/>
                </a:lnTo>
                <a:lnTo>
                  <a:pt x="65818" y="0"/>
                </a:lnTo>
                <a:lnTo>
                  <a:pt x="62853" y="2112"/>
                </a:lnTo>
                <a:lnTo>
                  <a:pt x="57147" y="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49"/>
          <p:cNvSpPr/>
          <p:nvPr/>
        </p:nvSpPr>
        <p:spPr>
          <a:xfrm>
            <a:off x="6286928" y="664368"/>
            <a:ext cx="235192" cy="170996"/>
          </a:xfrm>
          <a:custGeom>
            <a:avLst/>
            <a:gdLst/>
            <a:ahLst/>
            <a:cxnLst/>
            <a:rect l="0" t="0" r="0" b="0"/>
            <a:pathLst>
              <a:path w="235192" h="170996">
                <a:moveTo>
                  <a:pt x="92440" y="0"/>
                </a:moveTo>
                <a:lnTo>
                  <a:pt x="79440" y="0"/>
                </a:lnTo>
                <a:lnTo>
                  <a:pt x="76608" y="2117"/>
                </a:lnTo>
                <a:lnTo>
                  <a:pt x="71910" y="5703"/>
                </a:lnTo>
                <a:lnTo>
                  <a:pt x="68435" y="7771"/>
                </a:lnTo>
                <a:lnTo>
                  <a:pt x="64530" y="9943"/>
                </a:lnTo>
                <a:lnTo>
                  <a:pt x="61134" y="12979"/>
                </a:lnTo>
                <a:lnTo>
                  <a:pt x="58075" y="16590"/>
                </a:lnTo>
                <a:lnTo>
                  <a:pt x="51767" y="25630"/>
                </a:lnTo>
                <a:lnTo>
                  <a:pt x="43672" y="37585"/>
                </a:lnTo>
                <a:lnTo>
                  <a:pt x="39290" y="43313"/>
                </a:lnTo>
                <a:lnTo>
                  <a:pt x="34782" y="48719"/>
                </a:lnTo>
                <a:lnTo>
                  <a:pt x="30189" y="53911"/>
                </a:lnTo>
                <a:lnTo>
                  <a:pt x="26333" y="59753"/>
                </a:lnTo>
                <a:lnTo>
                  <a:pt x="22969" y="66029"/>
                </a:lnTo>
                <a:lnTo>
                  <a:pt x="17114" y="78559"/>
                </a:lnTo>
                <a:lnTo>
                  <a:pt x="4449" y="104459"/>
                </a:lnTo>
                <a:lnTo>
                  <a:pt x="2823" y="109327"/>
                </a:lnTo>
                <a:lnTo>
                  <a:pt x="1740" y="114160"/>
                </a:lnTo>
                <a:lnTo>
                  <a:pt x="1016" y="118969"/>
                </a:lnTo>
                <a:lnTo>
                  <a:pt x="535" y="123763"/>
                </a:lnTo>
                <a:lnTo>
                  <a:pt x="214" y="128546"/>
                </a:lnTo>
                <a:lnTo>
                  <a:pt x="0" y="133322"/>
                </a:lnTo>
                <a:lnTo>
                  <a:pt x="651" y="138094"/>
                </a:lnTo>
                <a:lnTo>
                  <a:pt x="1878" y="142863"/>
                </a:lnTo>
                <a:lnTo>
                  <a:pt x="3491" y="147630"/>
                </a:lnTo>
                <a:lnTo>
                  <a:pt x="5359" y="151601"/>
                </a:lnTo>
                <a:lnTo>
                  <a:pt x="7399" y="155043"/>
                </a:lnTo>
                <a:lnTo>
                  <a:pt x="9552" y="158131"/>
                </a:lnTo>
                <a:lnTo>
                  <a:pt x="11782" y="160983"/>
                </a:lnTo>
                <a:lnTo>
                  <a:pt x="16375" y="166269"/>
                </a:lnTo>
                <a:lnTo>
                  <a:pt x="19506" y="167996"/>
                </a:lnTo>
                <a:lnTo>
                  <a:pt x="23179" y="169147"/>
                </a:lnTo>
                <a:lnTo>
                  <a:pt x="27216" y="169915"/>
                </a:lnTo>
                <a:lnTo>
                  <a:pt x="33819" y="170768"/>
                </a:lnTo>
                <a:lnTo>
                  <a:pt x="36690" y="170995"/>
                </a:lnTo>
                <a:lnTo>
                  <a:pt x="40192" y="170353"/>
                </a:lnTo>
                <a:lnTo>
                  <a:pt x="44115" y="169131"/>
                </a:lnTo>
                <a:lnTo>
                  <a:pt x="48317" y="167523"/>
                </a:lnTo>
                <a:lnTo>
                  <a:pt x="52706" y="165657"/>
                </a:lnTo>
                <a:lnTo>
                  <a:pt x="61816" y="161467"/>
                </a:lnTo>
                <a:lnTo>
                  <a:pt x="75870" y="154646"/>
                </a:lnTo>
                <a:lnTo>
                  <a:pt x="80600" y="151516"/>
                </a:lnTo>
                <a:lnTo>
                  <a:pt x="85341" y="147842"/>
                </a:lnTo>
                <a:lnTo>
                  <a:pt x="90088" y="143805"/>
                </a:lnTo>
                <a:lnTo>
                  <a:pt x="94841" y="140320"/>
                </a:lnTo>
                <a:lnTo>
                  <a:pt x="99597" y="137203"/>
                </a:lnTo>
                <a:lnTo>
                  <a:pt x="104355" y="134331"/>
                </a:lnTo>
                <a:lnTo>
                  <a:pt x="109115" y="130829"/>
                </a:lnTo>
                <a:lnTo>
                  <a:pt x="113875" y="126907"/>
                </a:lnTo>
                <a:lnTo>
                  <a:pt x="118637" y="122705"/>
                </a:lnTo>
                <a:lnTo>
                  <a:pt x="123398" y="119110"/>
                </a:lnTo>
                <a:lnTo>
                  <a:pt x="128160" y="115919"/>
                </a:lnTo>
                <a:lnTo>
                  <a:pt x="132923" y="112998"/>
                </a:lnTo>
                <a:lnTo>
                  <a:pt x="137685" y="109463"/>
                </a:lnTo>
                <a:lnTo>
                  <a:pt x="142447" y="105519"/>
                </a:lnTo>
                <a:lnTo>
                  <a:pt x="151178" y="97698"/>
                </a:lnTo>
                <a:lnTo>
                  <a:pt x="157704" y="91575"/>
                </a:lnTo>
                <a:lnTo>
                  <a:pt x="160556" y="88038"/>
                </a:lnTo>
                <a:lnTo>
                  <a:pt x="163251" y="84092"/>
                </a:lnTo>
                <a:lnTo>
                  <a:pt x="165841" y="79874"/>
                </a:lnTo>
                <a:lnTo>
                  <a:pt x="168362" y="76268"/>
                </a:lnTo>
                <a:lnTo>
                  <a:pt x="170836" y="73071"/>
                </a:lnTo>
                <a:lnTo>
                  <a:pt x="176718" y="66028"/>
                </a:lnTo>
                <a:lnTo>
                  <a:pt x="181529" y="61015"/>
                </a:lnTo>
                <a:lnTo>
                  <a:pt x="185211" y="57251"/>
                </a:lnTo>
                <a:lnTo>
                  <a:pt x="181488" y="60972"/>
                </a:lnTo>
                <a:lnTo>
                  <a:pt x="180380" y="62873"/>
                </a:lnTo>
                <a:lnTo>
                  <a:pt x="179150" y="67102"/>
                </a:lnTo>
                <a:lnTo>
                  <a:pt x="178821" y="70135"/>
                </a:lnTo>
                <a:lnTo>
                  <a:pt x="178603" y="73744"/>
                </a:lnTo>
                <a:lnTo>
                  <a:pt x="178360" y="81194"/>
                </a:lnTo>
                <a:lnTo>
                  <a:pt x="178252" y="87151"/>
                </a:lnTo>
                <a:lnTo>
                  <a:pt x="177429" y="90645"/>
                </a:lnTo>
                <a:lnTo>
                  <a:pt x="176087" y="94561"/>
                </a:lnTo>
                <a:lnTo>
                  <a:pt x="174398" y="98760"/>
                </a:lnTo>
                <a:lnTo>
                  <a:pt x="173273" y="103146"/>
                </a:lnTo>
                <a:lnTo>
                  <a:pt x="172523" y="107658"/>
                </a:lnTo>
                <a:lnTo>
                  <a:pt x="172022" y="112253"/>
                </a:lnTo>
                <a:lnTo>
                  <a:pt x="171689" y="116904"/>
                </a:lnTo>
                <a:lnTo>
                  <a:pt x="171466" y="121593"/>
                </a:lnTo>
                <a:lnTo>
                  <a:pt x="171154" y="133659"/>
                </a:lnTo>
                <a:lnTo>
                  <a:pt x="171109" y="136731"/>
                </a:lnTo>
                <a:lnTo>
                  <a:pt x="171874" y="139573"/>
                </a:lnTo>
                <a:lnTo>
                  <a:pt x="174840" y="144847"/>
                </a:lnTo>
                <a:lnTo>
                  <a:pt x="176687" y="149837"/>
                </a:lnTo>
                <a:lnTo>
                  <a:pt x="177180" y="152279"/>
                </a:lnTo>
                <a:lnTo>
                  <a:pt x="178302" y="153907"/>
                </a:lnTo>
                <a:lnTo>
                  <a:pt x="179844" y="154992"/>
                </a:lnTo>
                <a:lnTo>
                  <a:pt x="184229" y="156734"/>
                </a:lnTo>
                <a:lnTo>
                  <a:pt x="188782" y="157036"/>
                </a:lnTo>
                <a:lnTo>
                  <a:pt x="190799" y="156284"/>
                </a:lnTo>
                <a:lnTo>
                  <a:pt x="195157" y="153333"/>
                </a:lnTo>
                <a:lnTo>
                  <a:pt x="199740" y="149375"/>
                </a:lnTo>
                <a:lnTo>
                  <a:pt x="204423" y="144970"/>
                </a:lnTo>
                <a:lnTo>
                  <a:pt x="216274" y="133313"/>
                </a:lnTo>
                <a:lnTo>
                  <a:pt x="218653" y="130150"/>
                </a:lnTo>
                <a:lnTo>
                  <a:pt x="221032" y="126454"/>
                </a:lnTo>
                <a:lnTo>
                  <a:pt x="223411" y="122403"/>
                </a:lnTo>
                <a:lnTo>
                  <a:pt x="225792" y="118908"/>
                </a:lnTo>
                <a:lnTo>
                  <a:pt x="228173" y="115785"/>
                </a:lnTo>
                <a:lnTo>
                  <a:pt x="230554" y="112909"/>
                </a:lnTo>
                <a:lnTo>
                  <a:pt x="232141" y="109404"/>
                </a:lnTo>
                <a:lnTo>
                  <a:pt x="233199" y="105480"/>
                </a:lnTo>
                <a:lnTo>
                  <a:pt x="233904" y="101276"/>
                </a:lnTo>
                <a:lnTo>
                  <a:pt x="234375" y="97680"/>
                </a:lnTo>
                <a:lnTo>
                  <a:pt x="234688" y="94489"/>
                </a:lnTo>
                <a:lnTo>
                  <a:pt x="234897" y="91568"/>
                </a:lnTo>
                <a:lnTo>
                  <a:pt x="235037" y="88033"/>
                </a:lnTo>
                <a:lnTo>
                  <a:pt x="235191" y="79872"/>
                </a:lnTo>
                <a:lnTo>
                  <a:pt x="234439" y="76267"/>
                </a:lnTo>
                <a:lnTo>
                  <a:pt x="233143" y="73069"/>
                </a:lnTo>
                <a:lnTo>
                  <a:pt x="231486" y="70144"/>
                </a:lnTo>
                <a:lnTo>
                  <a:pt x="229588" y="67400"/>
                </a:lnTo>
                <a:lnTo>
                  <a:pt x="225362" y="62235"/>
                </a:lnTo>
                <a:lnTo>
                  <a:pt x="223123" y="60540"/>
                </a:lnTo>
                <a:lnTo>
                  <a:pt x="216181" y="57361"/>
                </a:lnTo>
                <a:lnTo>
                  <a:pt x="209097" y="52538"/>
                </a:lnTo>
                <a:lnTo>
                  <a:pt x="201970" y="49963"/>
                </a:lnTo>
                <a:lnTo>
                  <a:pt x="194832" y="45319"/>
                </a:lnTo>
                <a:lnTo>
                  <a:pt x="188483" y="43591"/>
                </a:lnTo>
                <a:lnTo>
                  <a:pt x="185456" y="43078"/>
                </a:lnTo>
                <a:lnTo>
                  <a:pt x="178165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50"/>
          <p:cNvSpPr/>
          <p:nvPr/>
        </p:nvSpPr>
        <p:spPr>
          <a:xfrm>
            <a:off x="6586537" y="693157"/>
            <a:ext cx="257176" cy="106907"/>
          </a:xfrm>
          <a:custGeom>
            <a:avLst/>
            <a:gdLst/>
            <a:ahLst/>
            <a:cxnLst/>
            <a:rect l="0" t="0" r="0" b="0"/>
            <a:pathLst>
              <a:path w="257176" h="106907">
                <a:moveTo>
                  <a:pt x="0" y="28361"/>
                </a:moveTo>
                <a:lnTo>
                  <a:pt x="0" y="41362"/>
                </a:lnTo>
                <a:lnTo>
                  <a:pt x="2117" y="44193"/>
                </a:lnTo>
                <a:lnTo>
                  <a:pt x="3793" y="46060"/>
                </a:lnTo>
                <a:lnTo>
                  <a:pt x="7771" y="50250"/>
                </a:lnTo>
                <a:lnTo>
                  <a:pt x="16793" y="59408"/>
                </a:lnTo>
                <a:lnTo>
                  <a:pt x="19132" y="62553"/>
                </a:lnTo>
                <a:lnTo>
                  <a:pt x="21486" y="66237"/>
                </a:lnTo>
                <a:lnTo>
                  <a:pt x="23850" y="70280"/>
                </a:lnTo>
                <a:lnTo>
                  <a:pt x="25424" y="73770"/>
                </a:lnTo>
                <a:lnTo>
                  <a:pt x="26474" y="76890"/>
                </a:lnTo>
                <a:lnTo>
                  <a:pt x="27174" y="79764"/>
                </a:lnTo>
                <a:lnTo>
                  <a:pt x="28435" y="82473"/>
                </a:lnTo>
                <a:lnTo>
                  <a:pt x="30069" y="85073"/>
                </a:lnTo>
                <a:lnTo>
                  <a:pt x="31952" y="87601"/>
                </a:lnTo>
                <a:lnTo>
                  <a:pt x="34002" y="90079"/>
                </a:lnTo>
                <a:lnTo>
                  <a:pt x="36162" y="92525"/>
                </a:lnTo>
                <a:lnTo>
                  <a:pt x="38395" y="94950"/>
                </a:lnTo>
                <a:lnTo>
                  <a:pt x="39884" y="97360"/>
                </a:lnTo>
                <a:lnTo>
                  <a:pt x="40877" y="99760"/>
                </a:lnTo>
                <a:lnTo>
                  <a:pt x="41539" y="102154"/>
                </a:lnTo>
                <a:lnTo>
                  <a:pt x="42774" y="103750"/>
                </a:lnTo>
                <a:lnTo>
                  <a:pt x="44391" y="104815"/>
                </a:lnTo>
                <a:lnTo>
                  <a:pt x="49909" y="106906"/>
                </a:lnTo>
                <a:lnTo>
                  <a:pt x="46186" y="103139"/>
                </a:lnTo>
                <a:lnTo>
                  <a:pt x="45078" y="101232"/>
                </a:lnTo>
                <a:lnTo>
                  <a:pt x="44339" y="99167"/>
                </a:lnTo>
                <a:lnTo>
                  <a:pt x="43847" y="96996"/>
                </a:lnTo>
                <a:lnTo>
                  <a:pt x="43519" y="93962"/>
                </a:lnTo>
                <a:lnTo>
                  <a:pt x="43300" y="90351"/>
                </a:lnTo>
                <a:lnTo>
                  <a:pt x="43057" y="82106"/>
                </a:lnTo>
                <a:lnTo>
                  <a:pt x="42888" y="59183"/>
                </a:lnTo>
                <a:lnTo>
                  <a:pt x="43673" y="54465"/>
                </a:lnTo>
                <a:lnTo>
                  <a:pt x="44991" y="49733"/>
                </a:lnTo>
                <a:lnTo>
                  <a:pt x="46663" y="44990"/>
                </a:lnTo>
                <a:lnTo>
                  <a:pt x="47777" y="41035"/>
                </a:lnTo>
                <a:lnTo>
                  <a:pt x="48520" y="37604"/>
                </a:lnTo>
                <a:lnTo>
                  <a:pt x="49016" y="34523"/>
                </a:lnTo>
                <a:lnTo>
                  <a:pt x="50140" y="30882"/>
                </a:lnTo>
                <a:lnTo>
                  <a:pt x="51683" y="26866"/>
                </a:lnTo>
                <a:lnTo>
                  <a:pt x="53505" y="22602"/>
                </a:lnTo>
                <a:lnTo>
                  <a:pt x="56307" y="18966"/>
                </a:lnTo>
                <a:lnTo>
                  <a:pt x="59764" y="15748"/>
                </a:lnTo>
                <a:lnTo>
                  <a:pt x="63655" y="12808"/>
                </a:lnTo>
                <a:lnTo>
                  <a:pt x="70096" y="9543"/>
                </a:lnTo>
                <a:lnTo>
                  <a:pt x="72924" y="8672"/>
                </a:lnTo>
                <a:lnTo>
                  <a:pt x="78184" y="5587"/>
                </a:lnTo>
                <a:lnTo>
                  <a:pt x="80697" y="3654"/>
                </a:lnTo>
                <a:lnTo>
                  <a:pt x="85607" y="1505"/>
                </a:lnTo>
                <a:lnTo>
                  <a:pt x="88028" y="932"/>
                </a:lnTo>
                <a:lnTo>
                  <a:pt x="90436" y="1344"/>
                </a:lnTo>
                <a:lnTo>
                  <a:pt x="95227" y="3918"/>
                </a:lnTo>
                <a:lnTo>
                  <a:pt x="97616" y="5716"/>
                </a:lnTo>
                <a:lnTo>
                  <a:pt x="100002" y="7708"/>
                </a:lnTo>
                <a:lnTo>
                  <a:pt x="102387" y="9830"/>
                </a:lnTo>
                <a:lnTo>
                  <a:pt x="107153" y="14304"/>
                </a:lnTo>
                <a:lnTo>
                  <a:pt x="116680" y="23644"/>
                </a:lnTo>
                <a:lnTo>
                  <a:pt x="119063" y="26804"/>
                </a:lnTo>
                <a:lnTo>
                  <a:pt x="121444" y="30498"/>
                </a:lnTo>
                <a:lnTo>
                  <a:pt x="123825" y="34548"/>
                </a:lnTo>
                <a:lnTo>
                  <a:pt x="125413" y="38042"/>
                </a:lnTo>
                <a:lnTo>
                  <a:pt x="126471" y="41165"/>
                </a:lnTo>
                <a:lnTo>
                  <a:pt x="127176" y="44041"/>
                </a:lnTo>
                <a:lnTo>
                  <a:pt x="127646" y="47546"/>
                </a:lnTo>
                <a:lnTo>
                  <a:pt x="127960" y="51470"/>
                </a:lnTo>
                <a:lnTo>
                  <a:pt x="128309" y="59269"/>
                </a:lnTo>
                <a:lnTo>
                  <a:pt x="128463" y="65381"/>
                </a:lnTo>
                <a:lnTo>
                  <a:pt x="128587" y="85227"/>
                </a:lnTo>
                <a:lnTo>
                  <a:pt x="128587" y="85385"/>
                </a:lnTo>
                <a:lnTo>
                  <a:pt x="128588" y="68715"/>
                </a:lnTo>
                <a:lnTo>
                  <a:pt x="127794" y="66377"/>
                </a:lnTo>
                <a:lnTo>
                  <a:pt x="126471" y="64024"/>
                </a:lnTo>
                <a:lnTo>
                  <a:pt x="124795" y="61661"/>
                </a:lnTo>
                <a:lnTo>
                  <a:pt x="123678" y="58499"/>
                </a:lnTo>
                <a:lnTo>
                  <a:pt x="122934" y="54803"/>
                </a:lnTo>
                <a:lnTo>
                  <a:pt x="122437" y="50752"/>
                </a:lnTo>
                <a:lnTo>
                  <a:pt x="122899" y="46463"/>
                </a:lnTo>
                <a:lnTo>
                  <a:pt x="124002" y="42017"/>
                </a:lnTo>
                <a:lnTo>
                  <a:pt x="125530" y="37465"/>
                </a:lnTo>
                <a:lnTo>
                  <a:pt x="126550" y="33637"/>
                </a:lnTo>
                <a:lnTo>
                  <a:pt x="127229" y="30291"/>
                </a:lnTo>
                <a:lnTo>
                  <a:pt x="127681" y="27266"/>
                </a:lnTo>
                <a:lnTo>
                  <a:pt x="128777" y="24456"/>
                </a:lnTo>
                <a:lnTo>
                  <a:pt x="130301" y="21789"/>
                </a:lnTo>
                <a:lnTo>
                  <a:pt x="132111" y="19217"/>
                </a:lnTo>
                <a:lnTo>
                  <a:pt x="134112" y="15915"/>
                </a:lnTo>
                <a:lnTo>
                  <a:pt x="136239" y="12126"/>
                </a:lnTo>
                <a:lnTo>
                  <a:pt x="138451" y="8013"/>
                </a:lnTo>
                <a:lnTo>
                  <a:pt x="141513" y="5271"/>
                </a:lnTo>
                <a:lnTo>
                  <a:pt x="145142" y="3443"/>
                </a:lnTo>
                <a:lnTo>
                  <a:pt x="149149" y="2224"/>
                </a:lnTo>
                <a:lnTo>
                  <a:pt x="153408" y="1411"/>
                </a:lnTo>
                <a:lnTo>
                  <a:pt x="157835" y="870"/>
                </a:lnTo>
                <a:lnTo>
                  <a:pt x="162373" y="508"/>
                </a:lnTo>
                <a:lnTo>
                  <a:pt x="166986" y="268"/>
                </a:lnTo>
                <a:lnTo>
                  <a:pt x="176345" y="0"/>
                </a:lnTo>
                <a:lnTo>
                  <a:pt x="180270" y="723"/>
                </a:lnTo>
                <a:lnTo>
                  <a:pt x="189586" y="4738"/>
                </a:lnTo>
                <a:lnTo>
                  <a:pt x="194856" y="5956"/>
                </a:lnTo>
                <a:lnTo>
                  <a:pt x="198167" y="7868"/>
                </a:lnTo>
                <a:lnTo>
                  <a:pt x="201961" y="10730"/>
                </a:lnTo>
                <a:lnTo>
                  <a:pt x="206078" y="14226"/>
                </a:lnTo>
                <a:lnTo>
                  <a:pt x="209617" y="17350"/>
                </a:lnTo>
                <a:lnTo>
                  <a:pt x="215665" y="22938"/>
                </a:lnTo>
                <a:lnTo>
                  <a:pt x="223533" y="30547"/>
                </a:lnTo>
                <a:lnTo>
                  <a:pt x="226016" y="33787"/>
                </a:lnTo>
                <a:lnTo>
                  <a:pt x="228464" y="37535"/>
                </a:lnTo>
                <a:lnTo>
                  <a:pt x="230891" y="41621"/>
                </a:lnTo>
                <a:lnTo>
                  <a:pt x="232508" y="45138"/>
                </a:lnTo>
                <a:lnTo>
                  <a:pt x="233587" y="48277"/>
                </a:lnTo>
                <a:lnTo>
                  <a:pt x="234306" y="51164"/>
                </a:lnTo>
                <a:lnTo>
                  <a:pt x="235579" y="54675"/>
                </a:lnTo>
                <a:lnTo>
                  <a:pt x="237221" y="58604"/>
                </a:lnTo>
                <a:lnTo>
                  <a:pt x="239109" y="62811"/>
                </a:lnTo>
                <a:lnTo>
                  <a:pt x="241163" y="66409"/>
                </a:lnTo>
                <a:lnTo>
                  <a:pt x="243325" y="69601"/>
                </a:lnTo>
                <a:lnTo>
                  <a:pt x="245561" y="72523"/>
                </a:lnTo>
                <a:lnTo>
                  <a:pt x="247845" y="75265"/>
                </a:lnTo>
                <a:lnTo>
                  <a:pt x="250161" y="77887"/>
                </a:lnTo>
                <a:lnTo>
                  <a:pt x="257175" y="855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51"/>
          <p:cNvSpPr/>
          <p:nvPr/>
        </p:nvSpPr>
        <p:spPr>
          <a:xfrm>
            <a:off x="6872374" y="700212"/>
            <a:ext cx="99509" cy="213769"/>
          </a:xfrm>
          <a:custGeom>
            <a:avLst/>
            <a:gdLst/>
            <a:ahLst/>
            <a:cxnLst/>
            <a:rect l="0" t="0" r="0" b="0"/>
            <a:pathLst>
              <a:path w="99509" h="213769">
                <a:moveTo>
                  <a:pt x="7057" y="28450"/>
                </a:moveTo>
                <a:lnTo>
                  <a:pt x="208" y="28450"/>
                </a:lnTo>
                <a:lnTo>
                  <a:pt x="0" y="32242"/>
                </a:lnTo>
                <a:lnTo>
                  <a:pt x="765" y="34153"/>
                </a:lnTo>
                <a:lnTo>
                  <a:pt x="5634" y="41429"/>
                </a:lnTo>
                <a:lnTo>
                  <a:pt x="7695" y="45040"/>
                </a:lnTo>
                <a:lnTo>
                  <a:pt x="9864" y="49035"/>
                </a:lnTo>
                <a:lnTo>
                  <a:pt x="11309" y="53286"/>
                </a:lnTo>
                <a:lnTo>
                  <a:pt x="12273" y="57707"/>
                </a:lnTo>
                <a:lnTo>
                  <a:pt x="12916" y="62242"/>
                </a:lnTo>
                <a:lnTo>
                  <a:pt x="14138" y="66853"/>
                </a:lnTo>
                <a:lnTo>
                  <a:pt x="15746" y="71515"/>
                </a:lnTo>
                <a:lnTo>
                  <a:pt x="17613" y="76210"/>
                </a:lnTo>
                <a:lnTo>
                  <a:pt x="18856" y="80927"/>
                </a:lnTo>
                <a:lnTo>
                  <a:pt x="19685" y="85660"/>
                </a:lnTo>
                <a:lnTo>
                  <a:pt x="20239" y="90402"/>
                </a:lnTo>
                <a:lnTo>
                  <a:pt x="21401" y="95152"/>
                </a:lnTo>
                <a:lnTo>
                  <a:pt x="22970" y="99905"/>
                </a:lnTo>
                <a:lnTo>
                  <a:pt x="24809" y="104662"/>
                </a:lnTo>
                <a:lnTo>
                  <a:pt x="26035" y="110214"/>
                </a:lnTo>
                <a:lnTo>
                  <a:pt x="26853" y="116297"/>
                </a:lnTo>
                <a:lnTo>
                  <a:pt x="27398" y="122733"/>
                </a:lnTo>
                <a:lnTo>
                  <a:pt x="28555" y="128612"/>
                </a:lnTo>
                <a:lnTo>
                  <a:pt x="30120" y="134118"/>
                </a:lnTo>
                <a:lnTo>
                  <a:pt x="31958" y="139377"/>
                </a:lnTo>
                <a:lnTo>
                  <a:pt x="33182" y="144470"/>
                </a:lnTo>
                <a:lnTo>
                  <a:pt x="33999" y="149453"/>
                </a:lnTo>
                <a:lnTo>
                  <a:pt x="34543" y="154362"/>
                </a:lnTo>
                <a:lnTo>
                  <a:pt x="35700" y="159223"/>
                </a:lnTo>
                <a:lnTo>
                  <a:pt x="37265" y="164051"/>
                </a:lnTo>
                <a:lnTo>
                  <a:pt x="39101" y="168857"/>
                </a:lnTo>
                <a:lnTo>
                  <a:pt x="40326" y="172854"/>
                </a:lnTo>
                <a:lnTo>
                  <a:pt x="41686" y="179413"/>
                </a:lnTo>
                <a:lnTo>
                  <a:pt x="42292" y="184974"/>
                </a:lnTo>
                <a:lnTo>
                  <a:pt x="42453" y="187568"/>
                </a:lnTo>
                <a:lnTo>
                  <a:pt x="43355" y="190091"/>
                </a:lnTo>
                <a:lnTo>
                  <a:pt x="44749" y="192567"/>
                </a:lnTo>
                <a:lnTo>
                  <a:pt x="46472" y="195011"/>
                </a:lnTo>
                <a:lnTo>
                  <a:pt x="48388" y="199844"/>
                </a:lnTo>
                <a:lnTo>
                  <a:pt x="49239" y="204638"/>
                </a:lnTo>
                <a:lnTo>
                  <a:pt x="49718" y="211005"/>
                </a:lnTo>
                <a:lnTo>
                  <a:pt x="49893" y="213768"/>
                </a:lnTo>
                <a:lnTo>
                  <a:pt x="49911" y="210271"/>
                </a:lnTo>
                <a:lnTo>
                  <a:pt x="49121" y="208402"/>
                </a:lnTo>
                <a:lnTo>
                  <a:pt x="46125" y="204208"/>
                </a:lnTo>
                <a:lnTo>
                  <a:pt x="44214" y="201978"/>
                </a:lnTo>
                <a:lnTo>
                  <a:pt x="42148" y="199698"/>
                </a:lnTo>
                <a:lnTo>
                  <a:pt x="39976" y="197384"/>
                </a:lnTo>
                <a:lnTo>
                  <a:pt x="38528" y="194254"/>
                </a:lnTo>
                <a:lnTo>
                  <a:pt x="37563" y="190580"/>
                </a:lnTo>
                <a:lnTo>
                  <a:pt x="36918" y="186543"/>
                </a:lnTo>
                <a:lnTo>
                  <a:pt x="35696" y="182264"/>
                </a:lnTo>
                <a:lnTo>
                  <a:pt x="34088" y="177824"/>
                </a:lnTo>
                <a:lnTo>
                  <a:pt x="32221" y="173276"/>
                </a:lnTo>
                <a:lnTo>
                  <a:pt x="30182" y="168657"/>
                </a:lnTo>
                <a:lnTo>
                  <a:pt x="25802" y="159291"/>
                </a:lnTo>
                <a:lnTo>
                  <a:pt x="23522" y="153778"/>
                </a:lnTo>
                <a:lnTo>
                  <a:pt x="21209" y="147721"/>
                </a:lnTo>
                <a:lnTo>
                  <a:pt x="18872" y="141301"/>
                </a:lnTo>
                <a:lnTo>
                  <a:pt x="17315" y="135434"/>
                </a:lnTo>
                <a:lnTo>
                  <a:pt x="16277" y="129935"/>
                </a:lnTo>
                <a:lnTo>
                  <a:pt x="15585" y="124682"/>
                </a:lnTo>
                <a:lnTo>
                  <a:pt x="15124" y="118798"/>
                </a:lnTo>
                <a:lnTo>
                  <a:pt x="14816" y="112495"/>
                </a:lnTo>
                <a:lnTo>
                  <a:pt x="14474" y="99141"/>
                </a:lnTo>
                <a:lnTo>
                  <a:pt x="14237" y="67863"/>
                </a:lnTo>
                <a:lnTo>
                  <a:pt x="15018" y="62663"/>
                </a:lnTo>
                <a:lnTo>
                  <a:pt x="16334" y="57608"/>
                </a:lnTo>
                <a:lnTo>
                  <a:pt x="18003" y="52652"/>
                </a:lnTo>
                <a:lnTo>
                  <a:pt x="19117" y="47759"/>
                </a:lnTo>
                <a:lnTo>
                  <a:pt x="19860" y="42910"/>
                </a:lnTo>
                <a:lnTo>
                  <a:pt x="20354" y="38090"/>
                </a:lnTo>
                <a:lnTo>
                  <a:pt x="21478" y="34083"/>
                </a:lnTo>
                <a:lnTo>
                  <a:pt x="23021" y="30618"/>
                </a:lnTo>
                <a:lnTo>
                  <a:pt x="24843" y="27514"/>
                </a:lnTo>
                <a:lnTo>
                  <a:pt x="26852" y="24651"/>
                </a:lnTo>
                <a:lnTo>
                  <a:pt x="28985" y="21949"/>
                </a:lnTo>
                <a:lnTo>
                  <a:pt x="31200" y="19353"/>
                </a:lnTo>
                <a:lnTo>
                  <a:pt x="32678" y="16829"/>
                </a:lnTo>
                <a:lnTo>
                  <a:pt x="34319" y="11908"/>
                </a:lnTo>
                <a:lnTo>
                  <a:pt x="36344" y="9485"/>
                </a:lnTo>
                <a:lnTo>
                  <a:pt x="39282" y="7075"/>
                </a:lnTo>
                <a:lnTo>
                  <a:pt x="42828" y="4675"/>
                </a:lnTo>
                <a:lnTo>
                  <a:pt x="45985" y="3075"/>
                </a:lnTo>
                <a:lnTo>
                  <a:pt x="48884" y="2008"/>
                </a:lnTo>
                <a:lnTo>
                  <a:pt x="51611" y="1297"/>
                </a:lnTo>
                <a:lnTo>
                  <a:pt x="54222" y="823"/>
                </a:lnTo>
                <a:lnTo>
                  <a:pt x="56757" y="507"/>
                </a:lnTo>
                <a:lnTo>
                  <a:pt x="59240" y="296"/>
                </a:lnTo>
                <a:lnTo>
                  <a:pt x="61690" y="156"/>
                </a:lnTo>
                <a:lnTo>
                  <a:pt x="66528" y="0"/>
                </a:lnTo>
                <a:lnTo>
                  <a:pt x="68929" y="752"/>
                </a:lnTo>
                <a:lnTo>
                  <a:pt x="71324" y="2047"/>
                </a:lnTo>
                <a:lnTo>
                  <a:pt x="73714" y="3704"/>
                </a:lnTo>
                <a:lnTo>
                  <a:pt x="76101" y="5603"/>
                </a:lnTo>
                <a:lnTo>
                  <a:pt x="78486" y="7662"/>
                </a:lnTo>
                <a:lnTo>
                  <a:pt x="80871" y="9829"/>
                </a:lnTo>
                <a:lnTo>
                  <a:pt x="85636" y="14353"/>
                </a:lnTo>
                <a:lnTo>
                  <a:pt x="88018" y="16671"/>
                </a:lnTo>
                <a:lnTo>
                  <a:pt x="90399" y="19804"/>
                </a:lnTo>
                <a:lnTo>
                  <a:pt x="92781" y="23479"/>
                </a:lnTo>
                <a:lnTo>
                  <a:pt x="95162" y="27518"/>
                </a:lnTo>
                <a:lnTo>
                  <a:pt x="97809" y="34121"/>
                </a:lnTo>
                <a:lnTo>
                  <a:pt x="98984" y="40495"/>
                </a:lnTo>
                <a:lnTo>
                  <a:pt x="99298" y="44418"/>
                </a:lnTo>
                <a:lnTo>
                  <a:pt x="99508" y="48620"/>
                </a:lnTo>
                <a:lnTo>
                  <a:pt x="98853" y="52216"/>
                </a:lnTo>
                <a:lnTo>
                  <a:pt x="96009" y="58327"/>
                </a:lnTo>
                <a:lnTo>
                  <a:pt x="94934" y="61862"/>
                </a:lnTo>
                <a:lnTo>
                  <a:pt x="94217" y="65806"/>
                </a:lnTo>
                <a:lnTo>
                  <a:pt x="93738" y="70023"/>
                </a:lnTo>
                <a:lnTo>
                  <a:pt x="92626" y="73628"/>
                </a:lnTo>
                <a:lnTo>
                  <a:pt x="91090" y="76825"/>
                </a:lnTo>
                <a:lnTo>
                  <a:pt x="89273" y="79750"/>
                </a:lnTo>
                <a:lnTo>
                  <a:pt x="87267" y="82494"/>
                </a:lnTo>
                <a:lnTo>
                  <a:pt x="85137" y="85117"/>
                </a:lnTo>
                <a:lnTo>
                  <a:pt x="82923" y="87659"/>
                </a:lnTo>
                <a:lnTo>
                  <a:pt x="79859" y="90148"/>
                </a:lnTo>
                <a:lnTo>
                  <a:pt x="76229" y="92601"/>
                </a:lnTo>
                <a:lnTo>
                  <a:pt x="72222" y="95030"/>
                </a:lnTo>
                <a:lnTo>
                  <a:pt x="68756" y="97443"/>
                </a:lnTo>
                <a:lnTo>
                  <a:pt x="65652" y="99845"/>
                </a:lnTo>
                <a:lnTo>
                  <a:pt x="62789" y="102240"/>
                </a:lnTo>
                <a:lnTo>
                  <a:pt x="60087" y="103837"/>
                </a:lnTo>
                <a:lnTo>
                  <a:pt x="57492" y="104902"/>
                </a:lnTo>
                <a:lnTo>
                  <a:pt x="54968" y="105612"/>
                </a:lnTo>
                <a:lnTo>
                  <a:pt x="52491" y="106085"/>
                </a:lnTo>
                <a:lnTo>
                  <a:pt x="50046" y="106400"/>
                </a:lnTo>
                <a:lnTo>
                  <a:pt x="47622" y="106611"/>
                </a:lnTo>
                <a:lnTo>
                  <a:pt x="45213" y="106751"/>
                </a:lnTo>
                <a:lnTo>
                  <a:pt x="40420" y="106907"/>
                </a:lnTo>
                <a:lnTo>
                  <a:pt x="38824" y="106154"/>
                </a:lnTo>
                <a:lnTo>
                  <a:pt x="37760" y="104859"/>
                </a:lnTo>
                <a:lnTo>
                  <a:pt x="36052" y="100870"/>
                </a:lnTo>
                <a:lnTo>
                  <a:pt x="33702" y="98207"/>
                </a:lnTo>
                <a:lnTo>
                  <a:pt x="28488" y="927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52"/>
          <p:cNvSpPr/>
          <p:nvPr/>
        </p:nvSpPr>
        <p:spPr>
          <a:xfrm>
            <a:off x="7015198" y="700087"/>
            <a:ext cx="78120" cy="106736"/>
          </a:xfrm>
          <a:custGeom>
            <a:avLst/>
            <a:gdLst/>
            <a:ahLst/>
            <a:cxnLst/>
            <a:rect l="0" t="0" r="0" b="0"/>
            <a:pathLst>
              <a:path w="78120" h="106736">
                <a:moveTo>
                  <a:pt x="28539" y="0"/>
                </a:moveTo>
                <a:lnTo>
                  <a:pt x="22388" y="6151"/>
                </a:lnTo>
                <a:lnTo>
                  <a:pt x="21837" y="8819"/>
                </a:lnTo>
                <a:lnTo>
                  <a:pt x="21690" y="10642"/>
                </a:lnTo>
                <a:lnTo>
                  <a:pt x="21591" y="12651"/>
                </a:lnTo>
                <a:lnTo>
                  <a:pt x="21482" y="17000"/>
                </a:lnTo>
                <a:lnTo>
                  <a:pt x="20660" y="20064"/>
                </a:lnTo>
                <a:lnTo>
                  <a:pt x="19318" y="23695"/>
                </a:lnTo>
                <a:lnTo>
                  <a:pt x="17629" y="27703"/>
                </a:lnTo>
                <a:lnTo>
                  <a:pt x="15709" y="31962"/>
                </a:lnTo>
                <a:lnTo>
                  <a:pt x="11460" y="40928"/>
                </a:lnTo>
                <a:lnTo>
                  <a:pt x="4605" y="54901"/>
                </a:lnTo>
                <a:lnTo>
                  <a:pt x="3058" y="59620"/>
                </a:lnTo>
                <a:lnTo>
                  <a:pt x="2027" y="64353"/>
                </a:lnTo>
                <a:lnTo>
                  <a:pt x="1339" y="69096"/>
                </a:lnTo>
                <a:lnTo>
                  <a:pt x="881" y="73051"/>
                </a:lnTo>
                <a:lnTo>
                  <a:pt x="576" y="76482"/>
                </a:lnTo>
                <a:lnTo>
                  <a:pt x="372" y="79563"/>
                </a:lnTo>
                <a:lnTo>
                  <a:pt x="145" y="85103"/>
                </a:lnTo>
                <a:lnTo>
                  <a:pt x="17" y="92685"/>
                </a:lnTo>
                <a:lnTo>
                  <a:pt x="0" y="95127"/>
                </a:lnTo>
                <a:lnTo>
                  <a:pt x="782" y="97549"/>
                </a:lnTo>
                <a:lnTo>
                  <a:pt x="2096" y="99958"/>
                </a:lnTo>
                <a:lnTo>
                  <a:pt x="6118" y="105734"/>
                </a:lnTo>
                <a:lnTo>
                  <a:pt x="7242" y="106208"/>
                </a:lnTo>
                <a:lnTo>
                  <a:pt x="8784" y="106524"/>
                </a:lnTo>
                <a:lnTo>
                  <a:pt x="10607" y="106735"/>
                </a:lnTo>
                <a:lnTo>
                  <a:pt x="12616" y="106082"/>
                </a:lnTo>
                <a:lnTo>
                  <a:pt x="14748" y="104852"/>
                </a:lnTo>
                <a:lnTo>
                  <a:pt x="20082" y="100968"/>
                </a:lnTo>
                <a:lnTo>
                  <a:pt x="22108" y="99062"/>
                </a:lnTo>
                <a:lnTo>
                  <a:pt x="37374" y="84003"/>
                </a:lnTo>
                <a:lnTo>
                  <a:pt x="40779" y="81402"/>
                </a:lnTo>
                <a:lnTo>
                  <a:pt x="44637" y="78874"/>
                </a:lnTo>
                <a:lnTo>
                  <a:pt x="48796" y="76395"/>
                </a:lnTo>
                <a:lnTo>
                  <a:pt x="52362" y="73155"/>
                </a:lnTo>
                <a:lnTo>
                  <a:pt x="55534" y="69408"/>
                </a:lnTo>
                <a:lnTo>
                  <a:pt x="58442" y="65322"/>
                </a:lnTo>
                <a:lnTo>
                  <a:pt x="61174" y="61804"/>
                </a:lnTo>
                <a:lnTo>
                  <a:pt x="63790" y="58665"/>
                </a:lnTo>
                <a:lnTo>
                  <a:pt x="66327" y="55779"/>
                </a:lnTo>
                <a:lnTo>
                  <a:pt x="68813" y="52267"/>
                </a:lnTo>
                <a:lnTo>
                  <a:pt x="71263" y="48339"/>
                </a:lnTo>
                <a:lnTo>
                  <a:pt x="73691" y="44132"/>
                </a:lnTo>
                <a:lnTo>
                  <a:pt x="75309" y="40534"/>
                </a:lnTo>
                <a:lnTo>
                  <a:pt x="76387" y="37341"/>
                </a:lnTo>
                <a:lnTo>
                  <a:pt x="77107" y="34419"/>
                </a:lnTo>
                <a:lnTo>
                  <a:pt x="77586" y="31677"/>
                </a:lnTo>
                <a:lnTo>
                  <a:pt x="77906" y="29056"/>
                </a:lnTo>
                <a:lnTo>
                  <a:pt x="78119" y="26514"/>
                </a:lnTo>
                <a:lnTo>
                  <a:pt x="77468" y="24026"/>
                </a:lnTo>
                <a:lnTo>
                  <a:pt x="76239" y="21574"/>
                </a:lnTo>
                <a:lnTo>
                  <a:pt x="74627" y="19145"/>
                </a:lnTo>
                <a:lnTo>
                  <a:pt x="72758" y="16732"/>
                </a:lnTo>
                <a:lnTo>
                  <a:pt x="70719" y="14330"/>
                </a:lnTo>
                <a:lnTo>
                  <a:pt x="68565" y="11934"/>
                </a:lnTo>
                <a:lnTo>
                  <a:pt x="66335" y="10337"/>
                </a:lnTo>
                <a:lnTo>
                  <a:pt x="64055" y="9273"/>
                </a:lnTo>
                <a:lnTo>
                  <a:pt x="61742" y="8563"/>
                </a:lnTo>
                <a:lnTo>
                  <a:pt x="59405" y="7296"/>
                </a:lnTo>
                <a:lnTo>
                  <a:pt x="57054" y="5658"/>
                </a:lnTo>
                <a:lnTo>
                  <a:pt x="54693" y="3772"/>
                </a:lnTo>
                <a:lnTo>
                  <a:pt x="52325" y="2515"/>
                </a:lnTo>
                <a:lnTo>
                  <a:pt x="49953" y="1676"/>
                </a:lnTo>
                <a:lnTo>
                  <a:pt x="47577" y="1118"/>
                </a:lnTo>
                <a:lnTo>
                  <a:pt x="45200" y="745"/>
                </a:lnTo>
                <a:lnTo>
                  <a:pt x="42821" y="497"/>
                </a:lnTo>
                <a:lnTo>
                  <a:pt x="40441" y="331"/>
                </a:lnTo>
                <a:lnTo>
                  <a:pt x="38062" y="1015"/>
                </a:lnTo>
                <a:lnTo>
                  <a:pt x="35681" y="2264"/>
                </a:lnTo>
                <a:lnTo>
                  <a:pt x="33300" y="3891"/>
                </a:lnTo>
                <a:lnTo>
                  <a:pt x="30919" y="4975"/>
                </a:lnTo>
                <a:lnTo>
                  <a:pt x="28538" y="5698"/>
                </a:lnTo>
                <a:lnTo>
                  <a:pt x="26158" y="6180"/>
                </a:lnTo>
                <a:lnTo>
                  <a:pt x="24570" y="7295"/>
                </a:lnTo>
                <a:lnTo>
                  <a:pt x="23511" y="8832"/>
                </a:lnTo>
                <a:lnTo>
                  <a:pt x="21395" y="142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53"/>
          <p:cNvSpPr/>
          <p:nvPr/>
        </p:nvSpPr>
        <p:spPr>
          <a:xfrm>
            <a:off x="7136606" y="664368"/>
            <a:ext cx="127840" cy="156738"/>
          </a:xfrm>
          <a:custGeom>
            <a:avLst/>
            <a:gdLst/>
            <a:ahLst/>
            <a:cxnLst/>
            <a:rect l="0" t="0" r="0" b="0"/>
            <a:pathLst>
              <a:path w="127840" h="156738">
                <a:moveTo>
                  <a:pt x="78581" y="0"/>
                </a:moveTo>
                <a:lnTo>
                  <a:pt x="67671" y="0"/>
                </a:lnTo>
                <a:lnTo>
                  <a:pt x="66545" y="794"/>
                </a:lnTo>
                <a:lnTo>
                  <a:pt x="65795" y="2117"/>
                </a:lnTo>
                <a:lnTo>
                  <a:pt x="64166" y="6497"/>
                </a:lnTo>
                <a:lnTo>
                  <a:pt x="62622" y="9888"/>
                </a:lnTo>
                <a:lnTo>
                  <a:pt x="60798" y="13736"/>
                </a:lnTo>
                <a:lnTo>
                  <a:pt x="58788" y="17095"/>
                </a:lnTo>
                <a:lnTo>
                  <a:pt x="56654" y="20128"/>
                </a:lnTo>
                <a:lnTo>
                  <a:pt x="54438" y="22944"/>
                </a:lnTo>
                <a:lnTo>
                  <a:pt x="52167" y="25615"/>
                </a:lnTo>
                <a:lnTo>
                  <a:pt x="49859" y="28189"/>
                </a:lnTo>
                <a:lnTo>
                  <a:pt x="45178" y="33166"/>
                </a:lnTo>
                <a:lnTo>
                  <a:pt x="40452" y="38024"/>
                </a:lnTo>
                <a:lnTo>
                  <a:pt x="38874" y="40431"/>
                </a:lnTo>
                <a:lnTo>
                  <a:pt x="37122" y="45221"/>
                </a:lnTo>
                <a:lnTo>
                  <a:pt x="36134" y="48589"/>
                </a:lnTo>
                <a:lnTo>
                  <a:pt x="36790" y="49855"/>
                </a:lnTo>
                <a:lnTo>
                  <a:pt x="39634" y="53379"/>
                </a:lnTo>
                <a:lnTo>
                  <a:pt x="41504" y="54636"/>
                </a:lnTo>
                <a:lnTo>
                  <a:pt x="43544" y="55474"/>
                </a:lnTo>
                <a:lnTo>
                  <a:pt x="45698" y="56033"/>
                </a:lnTo>
                <a:lnTo>
                  <a:pt x="47928" y="57199"/>
                </a:lnTo>
                <a:lnTo>
                  <a:pt x="50208" y="58770"/>
                </a:lnTo>
                <a:lnTo>
                  <a:pt x="52522" y="60612"/>
                </a:lnTo>
                <a:lnTo>
                  <a:pt x="54858" y="61839"/>
                </a:lnTo>
                <a:lnTo>
                  <a:pt x="57210" y="62657"/>
                </a:lnTo>
                <a:lnTo>
                  <a:pt x="59571" y="63203"/>
                </a:lnTo>
                <a:lnTo>
                  <a:pt x="62732" y="64360"/>
                </a:lnTo>
                <a:lnTo>
                  <a:pt x="66427" y="65926"/>
                </a:lnTo>
                <a:lnTo>
                  <a:pt x="70479" y="67763"/>
                </a:lnTo>
                <a:lnTo>
                  <a:pt x="74767" y="68988"/>
                </a:lnTo>
                <a:lnTo>
                  <a:pt x="79214" y="69805"/>
                </a:lnTo>
                <a:lnTo>
                  <a:pt x="83765" y="70349"/>
                </a:lnTo>
                <a:lnTo>
                  <a:pt x="88387" y="71506"/>
                </a:lnTo>
                <a:lnTo>
                  <a:pt x="93056" y="73071"/>
                </a:lnTo>
                <a:lnTo>
                  <a:pt x="97757" y="74907"/>
                </a:lnTo>
                <a:lnTo>
                  <a:pt x="101683" y="76926"/>
                </a:lnTo>
                <a:lnTo>
                  <a:pt x="105095" y="79065"/>
                </a:lnTo>
                <a:lnTo>
                  <a:pt x="108163" y="81285"/>
                </a:lnTo>
                <a:lnTo>
                  <a:pt x="111796" y="83559"/>
                </a:lnTo>
                <a:lnTo>
                  <a:pt x="115806" y="85869"/>
                </a:lnTo>
                <a:lnTo>
                  <a:pt x="120067" y="88202"/>
                </a:lnTo>
                <a:lnTo>
                  <a:pt x="122907" y="90551"/>
                </a:lnTo>
                <a:lnTo>
                  <a:pt x="124801" y="92912"/>
                </a:lnTo>
                <a:lnTo>
                  <a:pt x="126063" y="95279"/>
                </a:lnTo>
                <a:lnTo>
                  <a:pt x="127466" y="100025"/>
                </a:lnTo>
                <a:lnTo>
                  <a:pt x="127839" y="102402"/>
                </a:lnTo>
                <a:lnTo>
                  <a:pt x="127295" y="104781"/>
                </a:lnTo>
                <a:lnTo>
                  <a:pt x="124574" y="109540"/>
                </a:lnTo>
                <a:lnTo>
                  <a:pt x="120718" y="114301"/>
                </a:lnTo>
                <a:lnTo>
                  <a:pt x="118579" y="116682"/>
                </a:lnTo>
                <a:lnTo>
                  <a:pt x="111968" y="123561"/>
                </a:lnTo>
                <a:lnTo>
                  <a:pt x="107982" y="127618"/>
                </a:lnTo>
                <a:lnTo>
                  <a:pt x="103738" y="131116"/>
                </a:lnTo>
                <a:lnTo>
                  <a:pt x="99322" y="134242"/>
                </a:lnTo>
                <a:lnTo>
                  <a:pt x="94789" y="137120"/>
                </a:lnTo>
                <a:lnTo>
                  <a:pt x="90180" y="139832"/>
                </a:lnTo>
                <a:lnTo>
                  <a:pt x="85520" y="142434"/>
                </a:lnTo>
                <a:lnTo>
                  <a:pt x="80826" y="144962"/>
                </a:lnTo>
                <a:lnTo>
                  <a:pt x="75315" y="147442"/>
                </a:lnTo>
                <a:lnTo>
                  <a:pt x="69260" y="149888"/>
                </a:lnTo>
                <a:lnTo>
                  <a:pt x="62842" y="152313"/>
                </a:lnTo>
                <a:lnTo>
                  <a:pt x="56976" y="153930"/>
                </a:lnTo>
                <a:lnTo>
                  <a:pt x="51477" y="155007"/>
                </a:lnTo>
                <a:lnTo>
                  <a:pt x="46224" y="155726"/>
                </a:lnTo>
                <a:lnTo>
                  <a:pt x="41134" y="156205"/>
                </a:lnTo>
                <a:lnTo>
                  <a:pt x="36154" y="156524"/>
                </a:lnTo>
                <a:lnTo>
                  <a:pt x="31247" y="156737"/>
                </a:lnTo>
                <a:lnTo>
                  <a:pt x="27181" y="156085"/>
                </a:lnTo>
                <a:lnTo>
                  <a:pt x="23677" y="154857"/>
                </a:lnTo>
                <a:lnTo>
                  <a:pt x="20547" y="153244"/>
                </a:lnTo>
                <a:lnTo>
                  <a:pt x="17666" y="152169"/>
                </a:lnTo>
                <a:lnTo>
                  <a:pt x="14952" y="151452"/>
                </a:lnTo>
                <a:lnTo>
                  <a:pt x="8686" y="150302"/>
                </a:lnTo>
                <a:lnTo>
                  <a:pt x="8172" y="149414"/>
                </a:lnTo>
                <a:lnTo>
                  <a:pt x="7448" y="145165"/>
                </a:lnTo>
                <a:lnTo>
                  <a:pt x="7279" y="143893"/>
                </a:lnTo>
                <a:lnTo>
                  <a:pt x="5087" y="141211"/>
                </a:lnTo>
                <a:lnTo>
                  <a:pt x="0" y="13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54"/>
          <p:cNvSpPr/>
          <p:nvPr/>
        </p:nvSpPr>
        <p:spPr>
          <a:xfrm>
            <a:off x="7336631" y="707231"/>
            <a:ext cx="21432" cy="114301"/>
          </a:xfrm>
          <a:custGeom>
            <a:avLst/>
            <a:gdLst/>
            <a:ahLst/>
            <a:cxnLst/>
            <a:rect l="0" t="0" r="0" b="0"/>
            <a:pathLst>
              <a:path w="21432" h="114301">
                <a:moveTo>
                  <a:pt x="0" y="0"/>
                </a:moveTo>
                <a:lnTo>
                  <a:pt x="0" y="14434"/>
                </a:lnTo>
                <a:lnTo>
                  <a:pt x="794" y="17560"/>
                </a:lnTo>
                <a:lnTo>
                  <a:pt x="2116" y="20438"/>
                </a:lnTo>
                <a:lnTo>
                  <a:pt x="3793" y="23150"/>
                </a:lnTo>
                <a:lnTo>
                  <a:pt x="4910" y="26546"/>
                </a:lnTo>
                <a:lnTo>
                  <a:pt x="5654" y="30397"/>
                </a:lnTo>
                <a:lnTo>
                  <a:pt x="6151" y="34552"/>
                </a:lnTo>
                <a:lnTo>
                  <a:pt x="6482" y="38910"/>
                </a:lnTo>
                <a:lnTo>
                  <a:pt x="6702" y="43402"/>
                </a:lnTo>
                <a:lnTo>
                  <a:pt x="6850" y="47985"/>
                </a:lnTo>
                <a:lnTo>
                  <a:pt x="7741" y="52627"/>
                </a:lnTo>
                <a:lnTo>
                  <a:pt x="9130" y="57310"/>
                </a:lnTo>
                <a:lnTo>
                  <a:pt x="10849" y="62019"/>
                </a:lnTo>
                <a:lnTo>
                  <a:pt x="11994" y="65952"/>
                </a:lnTo>
                <a:lnTo>
                  <a:pt x="12759" y="69368"/>
                </a:lnTo>
                <a:lnTo>
                  <a:pt x="13269" y="72439"/>
                </a:lnTo>
                <a:lnTo>
                  <a:pt x="13608" y="76074"/>
                </a:lnTo>
                <a:lnTo>
                  <a:pt x="13835" y="80085"/>
                </a:lnTo>
                <a:lnTo>
                  <a:pt x="14086" y="87981"/>
                </a:lnTo>
                <a:lnTo>
                  <a:pt x="14248" y="99517"/>
                </a:lnTo>
                <a:lnTo>
                  <a:pt x="14279" y="109439"/>
                </a:lnTo>
                <a:lnTo>
                  <a:pt x="15076" y="111060"/>
                </a:lnTo>
                <a:lnTo>
                  <a:pt x="16400" y="112140"/>
                </a:lnTo>
                <a:lnTo>
                  <a:pt x="21431" y="1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55"/>
          <p:cNvSpPr/>
          <p:nvPr/>
        </p:nvSpPr>
        <p:spPr>
          <a:xfrm>
            <a:off x="7379493" y="614362"/>
            <a:ext cx="50008" cy="221457"/>
          </a:xfrm>
          <a:custGeom>
            <a:avLst/>
            <a:gdLst/>
            <a:ahLst/>
            <a:cxnLst/>
            <a:rect l="0" t="0" r="0" b="0"/>
            <a:pathLst>
              <a:path w="50008" h="221457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3" y="16793"/>
                </a:lnTo>
                <a:lnTo>
                  <a:pt x="4910" y="19926"/>
                </a:lnTo>
                <a:lnTo>
                  <a:pt x="5654" y="23603"/>
                </a:lnTo>
                <a:lnTo>
                  <a:pt x="6152" y="27642"/>
                </a:lnTo>
                <a:lnTo>
                  <a:pt x="7276" y="31921"/>
                </a:lnTo>
                <a:lnTo>
                  <a:pt x="8819" y="36362"/>
                </a:lnTo>
                <a:lnTo>
                  <a:pt x="10643" y="40910"/>
                </a:lnTo>
                <a:lnTo>
                  <a:pt x="12652" y="45530"/>
                </a:lnTo>
                <a:lnTo>
                  <a:pt x="17001" y="54896"/>
                </a:lnTo>
                <a:lnTo>
                  <a:pt x="23910" y="69094"/>
                </a:lnTo>
                <a:lnTo>
                  <a:pt x="26259" y="74638"/>
                </a:lnTo>
                <a:lnTo>
                  <a:pt x="28619" y="80715"/>
                </a:lnTo>
                <a:lnTo>
                  <a:pt x="30986" y="87147"/>
                </a:lnTo>
                <a:lnTo>
                  <a:pt x="33358" y="93023"/>
                </a:lnTo>
                <a:lnTo>
                  <a:pt x="35732" y="98528"/>
                </a:lnTo>
                <a:lnTo>
                  <a:pt x="38110" y="103785"/>
                </a:lnTo>
                <a:lnTo>
                  <a:pt x="40488" y="109671"/>
                </a:lnTo>
                <a:lnTo>
                  <a:pt x="45247" y="122562"/>
                </a:lnTo>
                <a:lnTo>
                  <a:pt x="46833" y="129333"/>
                </a:lnTo>
                <a:lnTo>
                  <a:pt x="47891" y="136228"/>
                </a:lnTo>
                <a:lnTo>
                  <a:pt x="48597" y="143206"/>
                </a:lnTo>
                <a:lnTo>
                  <a:pt x="49066" y="149446"/>
                </a:lnTo>
                <a:lnTo>
                  <a:pt x="49379" y="155193"/>
                </a:lnTo>
                <a:lnTo>
                  <a:pt x="49727" y="165812"/>
                </a:lnTo>
                <a:lnTo>
                  <a:pt x="49951" y="185565"/>
                </a:lnTo>
                <a:lnTo>
                  <a:pt x="50007" y="2214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56"/>
          <p:cNvSpPr/>
          <p:nvPr/>
        </p:nvSpPr>
        <p:spPr>
          <a:xfrm>
            <a:off x="7408155" y="692943"/>
            <a:ext cx="157077" cy="92870"/>
          </a:xfrm>
          <a:custGeom>
            <a:avLst/>
            <a:gdLst/>
            <a:ahLst/>
            <a:cxnLst/>
            <a:rect l="0" t="0" r="0" b="0"/>
            <a:pathLst>
              <a:path w="157077" h="92870">
                <a:moveTo>
                  <a:pt x="7057" y="14288"/>
                </a:moveTo>
                <a:lnTo>
                  <a:pt x="0" y="14288"/>
                </a:lnTo>
                <a:lnTo>
                  <a:pt x="3732" y="14288"/>
                </a:lnTo>
                <a:lnTo>
                  <a:pt x="4840" y="13494"/>
                </a:lnTo>
                <a:lnTo>
                  <a:pt x="5579" y="12171"/>
                </a:lnTo>
                <a:lnTo>
                  <a:pt x="6072" y="10495"/>
                </a:lnTo>
                <a:lnTo>
                  <a:pt x="7987" y="9378"/>
                </a:lnTo>
                <a:lnTo>
                  <a:pt x="10852" y="8634"/>
                </a:lnTo>
                <a:lnTo>
                  <a:pt x="14350" y="8137"/>
                </a:lnTo>
                <a:lnTo>
                  <a:pt x="17475" y="7806"/>
                </a:lnTo>
                <a:lnTo>
                  <a:pt x="20352" y="7585"/>
                </a:lnTo>
                <a:lnTo>
                  <a:pt x="23064" y="7438"/>
                </a:lnTo>
                <a:lnTo>
                  <a:pt x="28194" y="7275"/>
                </a:lnTo>
                <a:lnTo>
                  <a:pt x="30673" y="7231"/>
                </a:lnTo>
                <a:lnTo>
                  <a:pt x="33914" y="6408"/>
                </a:lnTo>
                <a:lnTo>
                  <a:pt x="37662" y="5066"/>
                </a:lnTo>
                <a:lnTo>
                  <a:pt x="41748" y="3378"/>
                </a:lnTo>
                <a:lnTo>
                  <a:pt x="46059" y="2252"/>
                </a:lnTo>
                <a:lnTo>
                  <a:pt x="50521" y="1501"/>
                </a:lnTo>
                <a:lnTo>
                  <a:pt x="55083" y="1001"/>
                </a:lnTo>
                <a:lnTo>
                  <a:pt x="59712" y="667"/>
                </a:lnTo>
                <a:lnTo>
                  <a:pt x="64386" y="445"/>
                </a:lnTo>
                <a:lnTo>
                  <a:pt x="73812" y="198"/>
                </a:lnTo>
                <a:lnTo>
                  <a:pt x="133842" y="0"/>
                </a:lnTo>
                <a:lnTo>
                  <a:pt x="136959" y="2117"/>
                </a:lnTo>
                <a:lnTo>
                  <a:pt x="138902" y="3793"/>
                </a:lnTo>
                <a:lnTo>
                  <a:pt x="140198" y="5703"/>
                </a:lnTo>
                <a:lnTo>
                  <a:pt x="141061" y="7771"/>
                </a:lnTo>
                <a:lnTo>
                  <a:pt x="141637" y="9943"/>
                </a:lnTo>
                <a:lnTo>
                  <a:pt x="142021" y="12185"/>
                </a:lnTo>
                <a:lnTo>
                  <a:pt x="142277" y="14474"/>
                </a:lnTo>
                <a:lnTo>
                  <a:pt x="142447" y="16793"/>
                </a:lnTo>
                <a:lnTo>
                  <a:pt x="143355" y="19927"/>
                </a:lnTo>
                <a:lnTo>
                  <a:pt x="144754" y="23603"/>
                </a:lnTo>
                <a:lnTo>
                  <a:pt x="146479" y="27642"/>
                </a:lnTo>
                <a:lnTo>
                  <a:pt x="147631" y="31128"/>
                </a:lnTo>
                <a:lnTo>
                  <a:pt x="148398" y="34246"/>
                </a:lnTo>
                <a:lnTo>
                  <a:pt x="148909" y="37118"/>
                </a:lnTo>
                <a:lnTo>
                  <a:pt x="149250" y="40621"/>
                </a:lnTo>
                <a:lnTo>
                  <a:pt x="149478" y="44543"/>
                </a:lnTo>
                <a:lnTo>
                  <a:pt x="149730" y="52341"/>
                </a:lnTo>
                <a:lnTo>
                  <a:pt x="149842" y="58452"/>
                </a:lnTo>
                <a:lnTo>
                  <a:pt x="150666" y="61193"/>
                </a:lnTo>
                <a:lnTo>
                  <a:pt x="152009" y="63814"/>
                </a:lnTo>
                <a:lnTo>
                  <a:pt x="153698" y="66356"/>
                </a:lnTo>
                <a:lnTo>
                  <a:pt x="154824" y="68843"/>
                </a:lnTo>
                <a:lnTo>
                  <a:pt x="155574" y="71296"/>
                </a:lnTo>
                <a:lnTo>
                  <a:pt x="156074" y="73724"/>
                </a:lnTo>
                <a:lnTo>
                  <a:pt x="156408" y="76137"/>
                </a:lnTo>
                <a:lnTo>
                  <a:pt x="156631" y="78539"/>
                </a:lnTo>
                <a:lnTo>
                  <a:pt x="156987" y="84306"/>
                </a:lnTo>
                <a:lnTo>
                  <a:pt x="157036" y="87211"/>
                </a:lnTo>
                <a:lnTo>
                  <a:pt x="157076" y="92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57"/>
          <p:cNvSpPr/>
          <p:nvPr/>
        </p:nvSpPr>
        <p:spPr>
          <a:xfrm>
            <a:off x="7543800" y="600075"/>
            <a:ext cx="1" cy="7144"/>
          </a:xfrm>
          <a:custGeom>
            <a:avLst/>
            <a:gdLst/>
            <a:ahLst/>
            <a:cxnLst/>
            <a:rect l="0" t="0" r="0" b="0"/>
            <a:pathLst>
              <a:path w="1" h="7144">
                <a:moveTo>
                  <a:pt x="0" y="714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58"/>
          <p:cNvSpPr/>
          <p:nvPr/>
        </p:nvSpPr>
        <p:spPr>
          <a:xfrm>
            <a:off x="7643838" y="700087"/>
            <a:ext cx="107023" cy="141430"/>
          </a:xfrm>
          <a:custGeom>
            <a:avLst/>
            <a:gdLst/>
            <a:ahLst/>
            <a:cxnLst/>
            <a:rect l="0" t="0" r="0" b="0"/>
            <a:pathLst>
              <a:path w="107023" h="141430">
                <a:moveTo>
                  <a:pt x="14262" y="21431"/>
                </a:moveTo>
                <a:lnTo>
                  <a:pt x="14262" y="25224"/>
                </a:lnTo>
                <a:lnTo>
                  <a:pt x="13468" y="27134"/>
                </a:lnTo>
                <a:lnTo>
                  <a:pt x="10469" y="31374"/>
                </a:lnTo>
                <a:lnTo>
                  <a:pt x="9352" y="33616"/>
                </a:lnTo>
                <a:lnTo>
                  <a:pt x="8608" y="35905"/>
                </a:lnTo>
                <a:lnTo>
                  <a:pt x="8111" y="38224"/>
                </a:lnTo>
                <a:lnTo>
                  <a:pt x="7780" y="41358"/>
                </a:lnTo>
                <a:lnTo>
                  <a:pt x="7559" y="45034"/>
                </a:lnTo>
                <a:lnTo>
                  <a:pt x="7412" y="49073"/>
                </a:lnTo>
                <a:lnTo>
                  <a:pt x="6520" y="53353"/>
                </a:lnTo>
                <a:lnTo>
                  <a:pt x="5132" y="57793"/>
                </a:lnTo>
                <a:lnTo>
                  <a:pt x="3413" y="62341"/>
                </a:lnTo>
                <a:lnTo>
                  <a:pt x="2267" y="66961"/>
                </a:lnTo>
                <a:lnTo>
                  <a:pt x="1503" y="71628"/>
                </a:lnTo>
                <a:lnTo>
                  <a:pt x="993" y="76327"/>
                </a:lnTo>
                <a:lnTo>
                  <a:pt x="653" y="80253"/>
                </a:lnTo>
                <a:lnTo>
                  <a:pt x="427" y="83665"/>
                </a:lnTo>
                <a:lnTo>
                  <a:pt x="276" y="86733"/>
                </a:lnTo>
                <a:lnTo>
                  <a:pt x="108" y="94375"/>
                </a:lnTo>
                <a:lnTo>
                  <a:pt x="0" y="112216"/>
                </a:lnTo>
                <a:lnTo>
                  <a:pt x="785" y="116086"/>
                </a:lnTo>
                <a:lnTo>
                  <a:pt x="2103" y="119459"/>
                </a:lnTo>
                <a:lnTo>
                  <a:pt x="3775" y="122502"/>
                </a:lnTo>
                <a:lnTo>
                  <a:pt x="5682" y="125324"/>
                </a:lnTo>
                <a:lnTo>
                  <a:pt x="7748" y="128000"/>
                </a:lnTo>
                <a:lnTo>
                  <a:pt x="9920" y="130577"/>
                </a:lnTo>
                <a:lnTo>
                  <a:pt x="12161" y="133089"/>
                </a:lnTo>
                <a:lnTo>
                  <a:pt x="16768" y="137996"/>
                </a:lnTo>
                <a:lnTo>
                  <a:pt x="19108" y="139623"/>
                </a:lnTo>
                <a:lnTo>
                  <a:pt x="21461" y="140707"/>
                </a:lnTo>
                <a:lnTo>
                  <a:pt x="23824" y="141429"/>
                </a:lnTo>
                <a:lnTo>
                  <a:pt x="26192" y="141118"/>
                </a:lnTo>
                <a:lnTo>
                  <a:pt x="28565" y="140116"/>
                </a:lnTo>
                <a:lnTo>
                  <a:pt x="30941" y="138654"/>
                </a:lnTo>
                <a:lnTo>
                  <a:pt x="34113" y="136886"/>
                </a:lnTo>
                <a:lnTo>
                  <a:pt x="41869" y="132805"/>
                </a:lnTo>
                <a:lnTo>
                  <a:pt x="55162" y="126045"/>
                </a:lnTo>
                <a:lnTo>
                  <a:pt x="58991" y="123717"/>
                </a:lnTo>
                <a:lnTo>
                  <a:pt x="62337" y="121372"/>
                </a:lnTo>
                <a:lnTo>
                  <a:pt x="65362" y="119015"/>
                </a:lnTo>
                <a:lnTo>
                  <a:pt x="68967" y="115856"/>
                </a:lnTo>
                <a:lnTo>
                  <a:pt x="72957" y="112162"/>
                </a:lnTo>
                <a:lnTo>
                  <a:pt x="77203" y="108112"/>
                </a:lnTo>
                <a:lnTo>
                  <a:pt x="81623" y="104619"/>
                </a:lnTo>
                <a:lnTo>
                  <a:pt x="86157" y="101496"/>
                </a:lnTo>
                <a:lnTo>
                  <a:pt x="90767" y="98620"/>
                </a:lnTo>
                <a:lnTo>
                  <a:pt x="93840" y="95115"/>
                </a:lnTo>
                <a:lnTo>
                  <a:pt x="95889" y="91192"/>
                </a:lnTo>
                <a:lnTo>
                  <a:pt x="97255" y="86988"/>
                </a:lnTo>
                <a:lnTo>
                  <a:pt x="98959" y="82598"/>
                </a:lnTo>
                <a:lnTo>
                  <a:pt x="100889" y="78084"/>
                </a:lnTo>
                <a:lnTo>
                  <a:pt x="102970" y="73487"/>
                </a:lnTo>
                <a:lnTo>
                  <a:pt x="104356" y="69629"/>
                </a:lnTo>
                <a:lnTo>
                  <a:pt x="105282" y="66263"/>
                </a:lnTo>
                <a:lnTo>
                  <a:pt x="105898" y="63226"/>
                </a:lnTo>
                <a:lnTo>
                  <a:pt x="106309" y="59613"/>
                </a:lnTo>
                <a:lnTo>
                  <a:pt x="106583" y="55617"/>
                </a:lnTo>
                <a:lnTo>
                  <a:pt x="106765" y="51365"/>
                </a:lnTo>
                <a:lnTo>
                  <a:pt x="106968" y="42408"/>
                </a:lnTo>
                <a:lnTo>
                  <a:pt x="107022" y="37797"/>
                </a:lnTo>
                <a:lnTo>
                  <a:pt x="105471" y="33929"/>
                </a:lnTo>
                <a:lnTo>
                  <a:pt x="102849" y="30557"/>
                </a:lnTo>
                <a:lnTo>
                  <a:pt x="96497" y="24693"/>
                </a:lnTo>
                <a:lnTo>
                  <a:pt x="91027" y="19441"/>
                </a:lnTo>
                <a:lnTo>
                  <a:pt x="87664" y="16930"/>
                </a:lnTo>
                <a:lnTo>
                  <a:pt x="83834" y="14461"/>
                </a:lnTo>
                <a:lnTo>
                  <a:pt x="79693" y="12022"/>
                </a:lnTo>
                <a:lnTo>
                  <a:pt x="76139" y="9602"/>
                </a:lnTo>
                <a:lnTo>
                  <a:pt x="72976" y="7195"/>
                </a:lnTo>
                <a:lnTo>
                  <a:pt x="70073" y="4797"/>
                </a:lnTo>
                <a:lnTo>
                  <a:pt x="67344" y="3198"/>
                </a:lnTo>
                <a:lnTo>
                  <a:pt x="64731" y="2132"/>
                </a:lnTo>
                <a:lnTo>
                  <a:pt x="62196" y="1421"/>
                </a:lnTo>
                <a:lnTo>
                  <a:pt x="59711" y="948"/>
                </a:lnTo>
                <a:lnTo>
                  <a:pt x="57262" y="632"/>
                </a:lnTo>
                <a:lnTo>
                  <a:pt x="499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59"/>
          <p:cNvSpPr/>
          <p:nvPr/>
        </p:nvSpPr>
        <p:spPr>
          <a:xfrm>
            <a:off x="7800975" y="657651"/>
            <a:ext cx="235744" cy="163521"/>
          </a:xfrm>
          <a:custGeom>
            <a:avLst/>
            <a:gdLst/>
            <a:ahLst/>
            <a:cxnLst/>
            <a:rect l="0" t="0" r="0" b="0"/>
            <a:pathLst>
              <a:path w="235744" h="163521">
                <a:moveTo>
                  <a:pt x="0" y="28149"/>
                </a:moveTo>
                <a:lnTo>
                  <a:pt x="0" y="55851"/>
                </a:lnTo>
                <a:lnTo>
                  <a:pt x="793" y="59317"/>
                </a:lnTo>
                <a:lnTo>
                  <a:pt x="2116" y="62421"/>
                </a:lnTo>
                <a:lnTo>
                  <a:pt x="3792" y="65285"/>
                </a:lnTo>
                <a:lnTo>
                  <a:pt x="4909" y="68781"/>
                </a:lnTo>
                <a:lnTo>
                  <a:pt x="5653" y="72699"/>
                </a:lnTo>
                <a:lnTo>
                  <a:pt x="6151" y="76899"/>
                </a:lnTo>
                <a:lnTo>
                  <a:pt x="6481" y="81286"/>
                </a:lnTo>
                <a:lnTo>
                  <a:pt x="6702" y="85799"/>
                </a:lnTo>
                <a:lnTo>
                  <a:pt x="6947" y="95046"/>
                </a:lnTo>
                <a:lnTo>
                  <a:pt x="7143" y="142324"/>
                </a:lnTo>
                <a:lnTo>
                  <a:pt x="10936" y="142412"/>
                </a:lnTo>
                <a:lnTo>
                  <a:pt x="12053" y="141630"/>
                </a:lnTo>
                <a:lnTo>
                  <a:pt x="12797" y="140315"/>
                </a:lnTo>
                <a:lnTo>
                  <a:pt x="13625" y="136738"/>
                </a:lnTo>
                <a:lnTo>
                  <a:pt x="13993" y="132502"/>
                </a:lnTo>
                <a:lnTo>
                  <a:pt x="13297" y="130261"/>
                </a:lnTo>
                <a:lnTo>
                  <a:pt x="10407" y="125655"/>
                </a:lnTo>
                <a:lnTo>
                  <a:pt x="8594" y="120962"/>
                </a:lnTo>
                <a:lnTo>
                  <a:pt x="8111" y="118599"/>
                </a:lnTo>
                <a:lnTo>
                  <a:pt x="7788" y="115436"/>
                </a:lnTo>
                <a:lnTo>
                  <a:pt x="7573" y="111740"/>
                </a:lnTo>
                <a:lnTo>
                  <a:pt x="7430" y="107689"/>
                </a:lnTo>
                <a:lnTo>
                  <a:pt x="8128" y="103400"/>
                </a:lnTo>
                <a:lnTo>
                  <a:pt x="9388" y="98954"/>
                </a:lnTo>
                <a:lnTo>
                  <a:pt x="11021" y="94402"/>
                </a:lnTo>
                <a:lnTo>
                  <a:pt x="12110" y="89780"/>
                </a:lnTo>
                <a:lnTo>
                  <a:pt x="12835" y="85111"/>
                </a:lnTo>
                <a:lnTo>
                  <a:pt x="13319" y="80411"/>
                </a:lnTo>
                <a:lnTo>
                  <a:pt x="14435" y="75690"/>
                </a:lnTo>
                <a:lnTo>
                  <a:pt x="15974" y="70956"/>
                </a:lnTo>
                <a:lnTo>
                  <a:pt x="17792" y="66211"/>
                </a:lnTo>
                <a:lnTo>
                  <a:pt x="19799" y="61461"/>
                </a:lnTo>
                <a:lnTo>
                  <a:pt x="21931" y="56707"/>
                </a:lnTo>
                <a:lnTo>
                  <a:pt x="24145" y="51950"/>
                </a:lnTo>
                <a:lnTo>
                  <a:pt x="27209" y="47985"/>
                </a:lnTo>
                <a:lnTo>
                  <a:pt x="30839" y="44548"/>
                </a:lnTo>
                <a:lnTo>
                  <a:pt x="34847" y="41463"/>
                </a:lnTo>
                <a:lnTo>
                  <a:pt x="39106" y="37818"/>
                </a:lnTo>
                <a:lnTo>
                  <a:pt x="43533" y="33801"/>
                </a:lnTo>
                <a:lnTo>
                  <a:pt x="55232" y="22680"/>
                </a:lnTo>
                <a:lnTo>
                  <a:pt x="58253" y="19740"/>
                </a:lnTo>
                <a:lnTo>
                  <a:pt x="62647" y="16987"/>
                </a:lnTo>
                <a:lnTo>
                  <a:pt x="67958" y="14357"/>
                </a:lnTo>
                <a:lnTo>
                  <a:pt x="73880" y="11811"/>
                </a:lnTo>
                <a:lnTo>
                  <a:pt x="78622" y="9319"/>
                </a:lnTo>
                <a:lnTo>
                  <a:pt x="82577" y="6864"/>
                </a:lnTo>
                <a:lnTo>
                  <a:pt x="86008" y="4434"/>
                </a:lnTo>
                <a:lnTo>
                  <a:pt x="89882" y="2814"/>
                </a:lnTo>
                <a:lnTo>
                  <a:pt x="94053" y="1734"/>
                </a:lnTo>
                <a:lnTo>
                  <a:pt x="98421" y="1014"/>
                </a:lnTo>
                <a:lnTo>
                  <a:pt x="105390" y="214"/>
                </a:lnTo>
                <a:lnTo>
                  <a:pt x="108360" y="0"/>
                </a:lnTo>
                <a:lnTo>
                  <a:pt x="111133" y="652"/>
                </a:lnTo>
                <a:lnTo>
                  <a:pt x="116332" y="3492"/>
                </a:lnTo>
                <a:lnTo>
                  <a:pt x="121288" y="7401"/>
                </a:lnTo>
                <a:lnTo>
                  <a:pt x="123721" y="9554"/>
                </a:lnTo>
                <a:lnTo>
                  <a:pt x="125343" y="11783"/>
                </a:lnTo>
                <a:lnTo>
                  <a:pt x="127145" y="16377"/>
                </a:lnTo>
                <a:lnTo>
                  <a:pt x="130064" y="21065"/>
                </a:lnTo>
                <a:lnTo>
                  <a:pt x="131952" y="23426"/>
                </a:lnTo>
                <a:lnTo>
                  <a:pt x="133212" y="26588"/>
                </a:lnTo>
                <a:lnTo>
                  <a:pt x="134051" y="30283"/>
                </a:lnTo>
                <a:lnTo>
                  <a:pt x="134612" y="34334"/>
                </a:lnTo>
                <a:lnTo>
                  <a:pt x="134984" y="38622"/>
                </a:lnTo>
                <a:lnTo>
                  <a:pt x="135234" y="43068"/>
                </a:lnTo>
                <a:lnTo>
                  <a:pt x="135399" y="47620"/>
                </a:lnTo>
                <a:lnTo>
                  <a:pt x="134715" y="52242"/>
                </a:lnTo>
                <a:lnTo>
                  <a:pt x="133467" y="56911"/>
                </a:lnTo>
                <a:lnTo>
                  <a:pt x="131840" y="61611"/>
                </a:lnTo>
                <a:lnTo>
                  <a:pt x="130756" y="66332"/>
                </a:lnTo>
                <a:lnTo>
                  <a:pt x="130033" y="71067"/>
                </a:lnTo>
                <a:lnTo>
                  <a:pt x="129551" y="75811"/>
                </a:lnTo>
                <a:lnTo>
                  <a:pt x="129230" y="81354"/>
                </a:lnTo>
                <a:lnTo>
                  <a:pt x="128873" y="93864"/>
                </a:lnTo>
                <a:lnTo>
                  <a:pt x="128671" y="110503"/>
                </a:lnTo>
                <a:lnTo>
                  <a:pt x="127850" y="115595"/>
                </a:lnTo>
                <a:lnTo>
                  <a:pt x="126508" y="120577"/>
                </a:lnTo>
                <a:lnTo>
                  <a:pt x="124820" y="125486"/>
                </a:lnTo>
                <a:lnTo>
                  <a:pt x="123694" y="129553"/>
                </a:lnTo>
                <a:lnTo>
                  <a:pt x="122944" y="133058"/>
                </a:lnTo>
                <a:lnTo>
                  <a:pt x="122443" y="136188"/>
                </a:lnTo>
                <a:lnTo>
                  <a:pt x="122111" y="139862"/>
                </a:lnTo>
                <a:lnTo>
                  <a:pt x="121888" y="143899"/>
                </a:lnTo>
                <a:lnTo>
                  <a:pt x="121739" y="148178"/>
                </a:lnTo>
                <a:lnTo>
                  <a:pt x="122435" y="151031"/>
                </a:lnTo>
                <a:lnTo>
                  <a:pt x="123692" y="152933"/>
                </a:lnTo>
                <a:lnTo>
                  <a:pt x="125324" y="154200"/>
                </a:lnTo>
                <a:lnTo>
                  <a:pt x="126411" y="155839"/>
                </a:lnTo>
                <a:lnTo>
                  <a:pt x="127620" y="159777"/>
                </a:lnTo>
                <a:lnTo>
                  <a:pt x="128736" y="161145"/>
                </a:lnTo>
                <a:lnTo>
                  <a:pt x="130274" y="162056"/>
                </a:lnTo>
                <a:lnTo>
                  <a:pt x="132092" y="162664"/>
                </a:lnTo>
                <a:lnTo>
                  <a:pt x="138347" y="163339"/>
                </a:lnTo>
                <a:lnTo>
                  <a:pt x="142237" y="163520"/>
                </a:lnTo>
                <a:lnTo>
                  <a:pt x="146418" y="162846"/>
                </a:lnTo>
                <a:lnTo>
                  <a:pt x="150793" y="161603"/>
                </a:lnTo>
                <a:lnTo>
                  <a:pt x="155298" y="159981"/>
                </a:lnTo>
                <a:lnTo>
                  <a:pt x="159888" y="158105"/>
                </a:lnTo>
                <a:lnTo>
                  <a:pt x="164536" y="156061"/>
                </a:lnTo>
                <a:lnTo>
                  <a:pt x="173933" y="151674"/>
                </a:lnTo>
                <a:lnTo>
                  <a:pt x="183401" y="147078"/>
                </a:lnTo>
                <a:lnTo>
                  <a:pt x="188149" y="143947"/>
                </a:lnTo>
                <a:lnTo>
                  <a:pt x="192901" y="140273"/>
                </a:lnTo>
                <a:lnTo>
                  <a:pt x="197657" y="136235"/>
                </a:lnTo>
                <a:lnTo>
                  <a:pt x="202415" y="132750"/>
                </a:lnTo>
                <a:lnTo>
                  <a:pt x="207174" y="129633"/>
                </a:lnTo>
                <a:lnTo>
                  <a:pt x="211935" y="126761"/>
                </a:lnTo>
                <a:lnTo>
                  <a:pt x="215903" y="123259"/>
                </a:lnTo>
                <a:lnTo>
                  <a:pt x="219341" y="119337"/>
                </a:lnTo>
                <a:lnTo>
                  <a:pt x="222427" y="115134"/>
                </a:lnTo>
                <a:lnTo>
                  <a:pt x="225279" y="112333"/>
                </a:lnTo>
                <a:lnTo>
                  <a:pt x="227973" y="110465"/>
                </a:lnTo>
                <a:lnTo>
                  <a:pt x="235743" y="1067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60"/>
          <p:cNvSpPr/>
          <p:nvPr/>
        </p:nvSpPr>
        <p:spPr>
          <a:xfrm>
            <a:off x="7286625" y="621506"/>
            <a:ext cx="7144" cy="1"/>
          </a:xfrm>
          <a:custGeom>
            <a:avLst/>
            <a:gdLst/>
            <a:ahLst/>
            <a:cxnLst/>
            <a:rect l="0" t="0" r="0" b="0"/>
            <a:pathLst>
              <a:path w="7144" h="1">
                <a:moveTo>
                  <a:pt x="0" y="0"/>
                </a:moveTo>
                <a:lnTo>
                  <a:pt x="71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61"/>
          <p:cNvSpPr/>
          <p:nvPr/>
        </p:nvSpPr>
        <p:spPr>
          <a:xfrm>
            <a:off x="4414840" y="1843088"/>
            <a:ext cx="121442" cy="285750"/>
          </a:xfrm>
          <a:custGeom>
            <a:avLst/>
            <a:gdLst/>
            <a:ahLst/>
            <a:cxnLst/>
            <a:rect l="0" t="0" r="0" b="0"/>
            <a:pathLst>
              <a:path w="121442" h="285750">
                <a:moveTo>
                  <a:pt x="121441" y="28574"/>
                </a:moveTo>
                <a:lnTo>
                  <a:pt x="121441" y="21724"/>
                </a:lnTo>
                <a:lnTo>
                  <a:pt x="117649" y="21517"/>
                </a:lnTo>
                <a:lnTo>
                  <a:pt x="114591" y="21438"/>
                </a:lnTo>
                <a:lnTo>
                  <a:pt x="112311" y="19317"/>
                </a:lnTo>
                <a:lnTo>
                  <a:pt x="107455" y="14581"/>
                </a:lnTo>
                <a:lnTo>
                  <a:pt x="105171" y="14417"/>
                </a:lnTo>
                <a:lnTo>
                  <a:pt x="103450" y="14374"/>
                </a:lnTo>
                <a:lnTo>
                  <a:pt x="101510" y="13551"/>
                </a:lnTo>
                <a:lnTo>
                  <a:pt x="99422" y="12209"/>
                </a:lnTo>
                <a:lnTo>
                  <a:pt x="97237" y="10520"/>
                </a:lnTo>
                <a:lnTo>
                  <a:pt x="94986" y="9394"/>
                </a:lnTo>
                <a:lnTo>
                  <a:pt x="92692" y="8644"/>
                </a:lnTo>
                <a:lnTo>
                  <a:pt x="90369" y="8143"/>
                </a:lnTo>
                <a:lnTo>
                  <a:pt x="88026" y="7016"/>
                </a:lnTo>
                <a:lnTo>
                  <a:pt x="85670" y="5471"/>
                </a:lnTo>
                <a:lnTo>
                  <a:pt x="83307" y="3647"/>
                </a:lnTo>
                <a:lnTo>
                  <a:pt x="80142" y="2431"/>
                </a:lnTo>
                <a:lnTo>
                  <a:pt x="76447" y="1620"/>
                </a:lnTo>
                <a:lnTo>
                  <a:pt x="72395" y="1080"/>
                </a:lnTo>
                <a:lnTo>
                  <a:pt x="68899" y="720"/>
                </a:lnTo>
                <a:lnTo>
                  <a:pt x="65776" y="480"/>
                </a:lnTo>
                <a:lnTo>
                  <a:pt x="62899" y="319"/>
                </a:lnTo>
                <a:lnTo>
                  <a:pt x="57587" y="141"/>
                </a:lnTo>
                <a:lnTo>
                  <a:pt x="47709" y="27"/>
                </a:lnTo>
                <a:lnTo>
                  <a:pt x="26193" y="0"/>
                </a:lnTo>
                <a:lnTo>
                  <a:pt x="23811" y="793"/>
                </a:lnTo>
                <a:lnTo>
                  <a:pt x="21429" y="2116"/>
                </a:lnTo>
                <a:lnTo>
                  <a:pt x="19048" y="3792"/>
                </a:lnTo>
                <a:lnTo>
                  <a:pt x="16667" y="4909"/>
                </a:lnTo>
                <a:lnTo>
                  <a:pt x="14285" y="5653"/>
                </a:lnTo>
                <a:lnTo>
                  <a:pt x="11903" y="6150"/>
                </a:lnTo>
                <a:lnTo>
                  <a:pt x="10316" y="7275"/>
                </a:lnTo>
                <a:lnTo>
                  <a:pt x="9258" y="8818"/>
                </a:lnTo>
                <a:lnTo>
                  <a:pt x="8552" y="10641"/>
                </a:lnTo>
                <a:lnTo>
                  <a:pt x="7288" y="11856"/>
                </a:lnTo>
                <a:lnTo>
                  <a:pt x="5651" y="12666"/>
                </a:lnTo>
                <a:lnTo>
                  <a:pt x="3767" y="13206"/>
                </a:lnTo>
                <a:lnTo>
                  <a:pt x="2510" y="14360"/>
                </a:lnTo>
                <a:lnTo>
                  <a:pt x="1672" y="15923"/>
                </a:lnTo>
                <a:lnTo>
                  <a:pt x="742" y="19776"/>
                </a:lnTo>
                <a:lnTo>
                  <a:pt x="218" y="26408"/>
                </a:lnTo>
                <a:lnTo>
                  <a:pt x="62" y="33400"/>
                </a:lnTo>
                <a:lnTo>
                  <a:pt x="0" y="58540"/>
                </a:lnTo>
                <a:lnTo>
                  <a:pt x="2115" y="65969"/>
                </a:lnTo>
                <a:lnTo>
                  <a:pt x="4907" y="74563"/>
                </a:lnTo>
                <a:lnTo>
                  <a:pt x="5652" y="79077"/>
                </a:lnTo>
                <a:lnTo>
                  <a:pt x="6148" y="83674"/>
                </a:lnTo>
                <a:lnTo>
                  <a:pt x="6479" y="88326"/>
                </a:lnTo>
                <a:lnTo>
                  <a:pt x="6700" y="93015"/>
                </a:lnTo>
                <a:lnTo>
                  <a:pt x="6847" y="97728"/>
                </a:lnTo>
                <a:lnTo>
                  <a:pt x="7738" y="102458"/>
                </a:lnTo>
                <a:lnTo>
                  <a:pt x="9127" y="107199"/>
                </a:lnTo>
                <a:lnTo>
                  <a:pt x="10846" y="111947"/>
                </a:lnTo>
                <a:lnTo>
                  <a:pt x="11992" y="116700"/>
                </a:lnTo>
                <a:lnTo>
                  <a:pt x="12756" y="121456"/>
                </a:lnTo>
                <a:lnTo>
                  <a:pt x="13266" y="126214"/>
                </a:lnTo>
                <a:lnTo>
                  <a:pt x="14399" y="130974"/>
                </a:lnTo>
                <a:lnTo>
                  <a:pt x="15948" y="135734"/>
                </a:lnTo>
                <a:lnTo>
                  <a:pt x="17775" y="140495"/>
                </a:lnTo>
                <a:lnTo>
                  <a:pt x="18993" y="146051"/>
                </a:lnTo>
                <a:lnTo>
                  <a:pt x="19804" y="152135"/>
                </a:lnTo>
                <a:lnTo>
                  <a:pt x="20346" y="158574"/>
                </a:lnTo>
                <a:lnTo>
                  <a:pt x="21501" y="164453"/>
                </a:lnTo>
                <a:lnTo>
                  <a:pt x="23064" y="169960"/>
                </a:lnTo>
                <a:lnTo>
                  <a:pt x="24900" y="175219"/>
                </a:lnTo>
                <a:lnTo>
                  <a:pt x="26124" y="180312"/>
                </a:lnTo>
                <a:lnTo>
                  <a:pt x="26940" y="185295"/>
                </a:lnTo>
                <a:lnTo>
                  <a:pt x="27484" y="190205"/>
                </a:lnTo>
                <a:lnTo>
                  <a:pt x="28641" y="195065"/>
                </a:lnTo>
                <a:lnTo>
                  <a:pt x="30205" y="199893"/>
                </a:lnTo>
                <a:lnTo>
                  <a:pt x="32042" y="204699"/>
                </a:lnTo>
                <a:lnTo>
                  <a:pt x="34061" y="209491"/>
                </a:lnTo>
                <a:lnTo>
                  <a:pt x="36200" y="214273"/>
                </a:lnTo>
                <a:lnTo>
                  <a:pt x="38420" y="219048"/>
                </a:lnTo>
                <a:lnTo>
                  <a:pt x="39900" y="223819"/>
                </a:lnTo>
                <a:lnTo>
                  <a:pt x="40886" y="228587"/>
                </a:lnTo>
                <a:lnTo>
                  <a:pt x="41983" y="237325"/>
                </a:lnTo>
                <a:lnTo>
                  <a:pt x="42470" y="243854"/>
                </a:lnTo>
                <a:lnTo>
                  <a:pt x="43394" y="246707"/>
                </a:lnTo>
                <a:lnTo>
                  <a:pt x="46536" y="251993"/>
                </a:lnTo>
                <a:lnTo>
                  <a:pt x="48462" y="256988"/>
                </a:lnTo>
                <a:lnTo>
                  <a:pt x="49547" y="264263"/>
                </a:lnTo>
                <a:lnTo>
                  <a:pt x="49868" y="271445"/>
                </a:lnTo>
                <a:lnTo>
                  <a:pt x="49992" y="280093"/>
                </a:lnTo>
                <a:lnTo>
                  <a:pt x="49995" y="281978"/>
                </a:lnTo>
                <a:lnTo>
                  <a:pt x="50792" y="283235"/>
                </a:lnTo>
                <a:lnTo>
                  <a:pt x="52117" y="284073"/>
                </a:lnTo>
                <a:lnTo>
                  <a:pt x="57147" y="28574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62"/>
          <p:cNvSpPr/>
          <p:nvPr/>
        </p:nvSpPr>
        <p:spPr>
          <a:xfrm>
            <a:off x="4329112" y="2000250"/>
            <a:ext cx="242889" cy="14288"/>
          </a:xfrm>
          <a:custGeom>
            <a:avLst/>
            <a:gdLst/>
            <a:ahLst/>
            <a:cxnLst/>
            <a:rect l="0" t="0" r="0" b="0"/>
            <a:pathLst>
              <a:path w="242889" h="14288">
                <a:moveTo>
                  <a:pt x="0" y="14287"/>
                </a:moveTo>
                <a:lnTo>
                  <a:pt x="54118" y="14287"/>
                </a:lnTo>
                <a:lnTo>
                  <a:pt x="59097" y="13493"/>
                </a:lnTo>
                <a:lnTo>
                  <a:pt x="64004" y="12170"/>
                </a:lnTo>
                <a:lnTo>
                  <a:pt x="68863" y="10495"/>
                </a:lnTo>
                <a:lnTo>
                  <a:pt x="74484" y="9377"/>
                </a:lnTo>
                <a:lnTo>
                  <a:pt x="80612" y="8633"/>
                </a:lnTo>
                <a:lnTo>
                  <a:pt x="87079" y="8136"/>
                </a:lnTo>
                <a:lnTo>
                  <a:pt x="92978" y="7805"/>
                </a:lnTo>
                <a:lnTo>
                  <a:pt x="103765" y="7437"/>
                </a:lnTo>
                <a:lnTo>
                  <a:pt x="109658" y="6546"/>
                </a:lnTo>
                <a:lnTo>
                  <a:pt x="115968" y="5157"/>
                </a:lnTo>
                <a:lnTo>
                  <a:pt x="122556" y="3438"/>
                </a:lnTo>
                <a:lnTo>
                  <a:pt x="128535" y="2292"/>
                </a:lnTo>
                <a:lnTo>
                  <a:pt x="134109" y="1528"/>
                </a:lnTo>
                <a:lnTo>
                  <a:pt x="139412" y="1018"/>
                </a:lnTo>
                <a:lnTo>
                  <a:pt x="145329" y="679"/>
                </a:lnTo>
                <a:lnTo>
                  <a:pt x="158253" y="301"/>
                </a:lnTo>
                <a:lnTo>
                  <a:pt x="186386" y="26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63"/>
          <p:cNvSpPr/>
          <p:nvPr/>
        </p:nvSpPr>
        <p:spPr>
          <a:xfrm>
            <a:off x="4650581" y="1771650"/>
            <a:ext cx="135732" cy="421482"/>
          </a:xfrm>
          <a:custGeom>
            <a:avLst/>
            <a:gdLst/>
            <a:ahLst/>
            <a:cxnLst/>
            <a:rect l="0" t="0" r="0" b="0"/>
            <a:pathLst>
              <a:path w="135732" h="421482">
                <a:moveTo>
                  <a:pt x="135731" y="0"/>
                </a:moveTo>
                <a:lnTo>
                  <a:pt x="129580" y="6150"/>
                </a:lnTo>
                <a:lnTo>
                  <a:pt x="126912" y="6702"/>
                </a:lnTo>
                <a:lnTo>
                  <a:pt x="125089" y="6849"/>
                </a:lnTo>
                <a:lnTo>
                  <a:pt x="123080" y="7741"/>
                </a:lnTo>
                <a:lnTo>
                  <a:pt x="120947" y="9129"/>
                </a:lnTo>
                <a:lnTo>
                  <a:pt x="118731" y="10848"/>
                </a:lnTo>
                <a:lnTo>
                  <a:pt x="116460" y="11995"/>
                </a:lnTo>
                <a:lnTo>
                  <a:pt x="114153" y="12759"/>
                </a:lnTo>
                <a:lnTo>
                  <a:pt x="111820" y="13268"/>
                </a:lnTo>
                <a:lnTo>
                  <a:pt x="109472" y="14402"/>
                </a:lnTo>
                <a:lnTo>
                  <a:pt x="107113" y="15951"/>
                </a:lnTo>
                <a:lnTo>
                  <a:pt x="104746" y="17777"/>
                </a:lnTo>
                <a:lnTo>
                  <a:pt x="102374" y="19789"/>
                </a:lnTo>
                <a:lnTo>
                  <a:pt x="99999" y="21924"/>
                </a:lnTo>
                <a:lnTo>
                  <a:pt x="97622" y="24141"/>
                </a:lnTo>
                <a:lnTo>
                  <a:pt x="94451" y="26412"/>
                </a:lnTo>
                <a:lnTo>
                  <a:pt x="90748" y="28721"/>
                </a:lnTo>
                <a:lnTo>
                  <a:pt x="86692" y="31053"/>
                </a:lnTo>
                <a:lnTo>
                  <a:pt x="83195" y="33402"/>
                </a:lnTo>
                <a:lnTo>
                  <a:pt x="80070" y="35762"/>
                </a:lnTo>
                <a:lnTo>
                  <a:pt x="77192" y="38128"/>
                </a:lnTo>
                <a:lnTo>
                  <a:pt x="74480" y="40500"/>
                </a:lnTo>
                <a:lnTo>
                  <a:pt x="71878" y="42875"/>
                </a:lnTo>
                <a:lnTo>
                  <a:pt x="69350" y="45252"/>
                </a:lnTo>
                <a:lnTo>
                  <a:pt x="66871" y="48424"/>
                </a:lnTo>
                <a:lnTo>
                  <a:pt x="64424" y="52126"/>
                </a:lnTo>
                <a:lnTo>
                  <a:pt x="61999" y="56182"/>
                </a:lnTo>
                <a:lnTo>
                  <a:pt x="59589" y="59680"/>
                </a:lnTo>
                <a:lnTo>
                  <a:pt x="57189" y="62805"/>
                </a:lnTo>
                <a:lnTo>
                  <a:pt x="54794" y="65682"/>
                </a:lnTo>
                <a:lnTo>
                  <a:pt x="52405" y="68394"/>
                </a:lnTo>
                <a:lnTo>
                  <a:pt x="47633" y="73524"/>
                </a:lnTo>
                <a:lnTo>
                  <a:pt x="45249" y="76797"/>
                </a:lnTo>
                <a:lnTo>
                  <a:pt x="42866" y="80567"/>
                </a:lnTo>
                <a:lnTo>
                  <a:pt x="40483" y="84667"/>
                </a:lnTo>
                <a:lnTo>
                  <a:pt x="35720" y="93457"/>
                </a:lnTo>
                <a:lnTo>
                  <a:pt x="33338" y="98023"/>
                </a:lnTo>
                <a:lnTo>
                  <a:pt x="30957" y="101861"/>
                </a:lnTo>
                <a:lnTo>
                  <a:pt x="28575" y="105213"/>
                </a:lnTo>
                <a:lnTo>
                  <a:pt x="26194" y="108242"/>
                </a:lnTo>
                <a:lnTo>
                  <a:pt x="24606" y="111849"/>
                </a:lnTo>
                <a:lnTo>
                  <a:pt x="21578" y="124510"/>
                </a:lnTo>
                <a:lnTo>
                  <a:pt x="18057" y="133654"/>
                </a:lnTo>
                <a:lnTo>
                  <a:pt x="13846" y="143010"/>
                </a:lnTo>
                <a:lnTo>
                  <a:pt x="7013" y="157202"/>
                </a:lnTo>
                <a:lnTo>
                  <a:pt x="3117" y="166705"/>
                </a:lnTo>
                <a:lnTo>
                  <a:pt x="1385" y="176220"/>
                </a:lnTo>
                <a:lnTo>
                  <a:pt x="615" y="185740"/>
                </a:lnTo>
                <a:lnTo>
                  <a:pt x="273" y="195264"/>
                </a:lnTo>
                <a:lnTo>
                  <a:pt x="54" y="214312"/>
                </a:lnTo>
                <a:lnTo>
                  <a:pt x="0" y="311917"/>
                </a:lnTo>
                <a:lnTo>
                  <a:pt x="2117" y="321457"/>
                </a:lnTo>
                <a:lnTo>
                  <a:pt x="5703" y="330988"/>
                </a:lnTo>
                <a:lnTo>
                  <a:pt x="9943" y="340516"/>
                </a:lnTo>
                <a:lnTo>
                  <a:pt x="16792" y="354805"/>
                </a:lnTo>
                <a:lnTo>
                  <a:pt x="19132" y="358774"/>
                </a:lnTo>
                <a:lnTo>
                  <a:pt x="21486" y="362214"/>
                </a:lnTo>
                <a:lnTo>
                  <a:pt x="23849" y="365301"/>
                </a:lnTo>
                <a:lnTo>
                  <a:pt x="26218" y="368152"/>
                </a:lnTo>
                <a:lnTo>
                  <a:pt x="28591" y="370847"/>
                </a:lnTo>
                <a:lnTo>
                  <a:pt x="33344" y="375958"/>
                </a:lnTo>
                <a:lnTo>
                  <a:pt x="38103" y="380875"/>
                </a:lnTo>
                <a:lnTo>
                  <a:pt x="41277" y="383298"/>
                </a:lnTo>
                <a:lnTo>
                  <a:pt x="44980" y="385707"/>
                </a:lnTo>
                <a:lnTo>
                  <a:pt x="49037" y="388106"/>
                </a:lnTo>
                <a:lnTo>
                  <a:pt x="52535" y="390500"/>
                </a:lnTo>
                <a:lnTo>
                  <a:pt x="55661" y="392889"/>
                </a:lnTo>
                <a:lnTo>
                  <a:pt x="58538" y="395276"/>
                </a:lnTo>
                <a:lnTo>
                  <a:pt x="61251" y="397661"/>
                </a:lnTo>
                <a:lnTo>
                  <a:pt x="66381" y="402428"/>
                </a:lnTo>
                <a:lnTo>
                  <a:pt x="73732" y="409574"/>
                </a:lnTo>
                <a:lnTo>
                  <a:pt x="76935" y="411161"/>
                </a:lnTo>
                <a:lnTo>
                  <a:pt x="80659" y="412220"/>
                </a:lnTo>
                <a:lnTo>
                  <a:pt x="84729" y="412926"/>
                </a:lnTo>
                <a:lnTo>
                  <a:pt x="88236" y="413396"/>
                </a:lnTo>
                <a:lnTo>
                  <a:pt x="91368" y="413710"/>
                </a:lnTo>
                <a:lnTo>
                  <a:pt x="94249" y="413919"/>
                </a:lnTo>
                <a:lnTo>
                  <a:pt x="96170" y="414852"/>
                </a:lnTo>
                <a:lnTo>
                  <a:pt x="97451" y="416268"/>
                </a:lnTo>
                <a:lnTo>
                  <a:pt x="98305" y="418005"/>
                </a:lnTo>
                <a:lnTo>
                  <a:pt x="100461" y="419164"/>
                </a:lnTo>
                <a:lnTo>
                  <a:pt x="103487" y="419936"/>
                </a:lnTo>
                <a:lnTo>
                  <a:pt x="112164" y="421176"/>
                </a:lnTo>
                <a:lnTo>
                  <a:pt x="115468" y="421345"/>
                </a:lnTo>
                <a:lnTo>
                  <a:pt x="121789" y="421441"/>
                </a:lnTo>
                <a:lnTo>
                  <a:pt x="135731" y="4214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64"/>
          <p:cNvSpPr/>
          <p:nvPr/>
        </p:nvSpPr>
        <p:spPr>
          <a:xfrm>
            <a:off x="4864922" y="1964557"/>
            <a:ext cx="114175" cy="207134"/>
          </a:xfrm>
          <a:custGeom>
            <a:avLst/>
            <a:gdLst/>
            <a:ahLst/>
            <a:cxnLst/>
            <a:rect l="0" t="0" r="0" b="0"/>
            <a:pathLst>
              <a:path w="114175" h="207134">
                <a:moveTo>
                  <a:pt x="64265" y="7118"/>
                </a:moveTo>
                <a:lnTo>
                  <a:pt x="64265" y="3325"/>
                </a:lnTo>
                <a:lnTo>
                  <a:pt x="63471" y="2208"/>
                </a:lnTo>
                <a:lnTo>
                  <a:pt x="62148" y="1463"/>
                </a:lnTo>
                <a:lnTo>
                  <a:pt x="57415" y="61"/>
                </a:lnTo>
                <a:lnTo>
                  <a:pt x="55136" y="13"/>
                </a:lnTo>
                <a:lnTo>
                  <a:pt x="53416" y="0"/>
                </a:lnTo>
                <a:lnTo>
                  <a:pt x="50682" y="785"/>
                </a:lnTo>
                <a:lnTo>
                  <a:pt x="47272" y="2102"/>
                </a:lnTo>
                <a:lnTo>
                  <a:pt x="37978" y="6127"/>
                </a:lnTo>
                <a:lnTo>
                  <a:pt x="34590" y="8794"/>
                </a:lnTo>
                <a:lnTo>
                  <a:pt x="32575" y="10616"/>
                </a:lnTo>
                <a:lnTo>
                  <a:pt x="30438" y="11831"/>
                </a:lnTo>
                <a:lnTo>
                  <a:pt x="28221" y="12641"/>
                </a:lnTo>
                <a:lnTo>
                  <a:pt x="25948" y="13181"/>
                </a:lnTo>
                <a:lnTo>
                  <a:pt x="23639" y="14335"/>
                </a:lnTo>
                <a:lnTo>
                  <a:pt x="21306" y="15898"/>
                </a:lnTo>
                <a:lnTo>
                  <a:pt x="18957" y="17734"/>
                </a:lnTo>
                <a:lnTo>
                  <a:pt x="16597" y="19751"/>
                </a:lnTo>
                <a:lnTo>
                  <a:pt x="14230" y="21890"/>
                </a:lnTo>
                <a:lnTo>
                  <a:pt x="11859" y="24110"/>
                </a:lnTo>
                <a:lnTo>
                  <a:pt x="10278" y="26383"/>
                </a:lnTo>
                <a:lnTo>
                  <a:pt x="8521" y="31026"/>
                </a:lnTo>
                <a:lnTo>
                  <a:pt x="5623" y="35735"/>
                </a:lnTo>
                <a:lnTo>
                  <a:pt x="3739" y="38102"/>
                </a:lnTo>
                <a:lnTo>
                  <a:pt x="2483" y="40474"/>
                </a:lnTo>
                <a:lnTo>
                  <a:pt x="1088" y="45226"/>
                </a:lnTo>
                <a:lnTo>
                  <a:pt x="467" y="49984"/>
                </a:lnTo>
                <a:lnTo>
                  <a:pt x="192" y="55538"/>
                </a:lnTo>
                <a:lnTo>
                  <a:pt x="0" y="69008"/>
                </a:lnTo>
                <a:lnTo>
                  <a:pt x="784" y="70602"/>
                </a:lnTo>
                <a:lnTo>
                  <a:pt x="3773" y="74491"/>
                </a:lnTo>
                <a:lnTo>
                  <a:pt x="4886" y="76640"/>
                </a:lnTo>
                <a:lnTo>
                  <a:pt x="6125" y="81143"/>
                </a:lnTo>
                <a:lnTo>
                  <a:pt x="7248" y="82662"/>
                </a:lnTo>
                <a:lnTo>
                  <a:pt x="8792" y="83674"/>
                </a:lnTo>
                <a:lnTo>
                  <a:pt x="10614" y="84349"/>
                </a:lnTo>
                <a:lnTo>
                  <a:pt x="12623" y="85593"/>
                </a:lnTo>
                <a:lnTo>
                  <a:pt x="14756" y="87216"/>
                </a:lnTo>
                <a:lnTo>
                  <a:pt x="20090" y="91731"/>
                </a:lnTo>
                <a:lnTo>
                  <a:pt x="22936" y="92349"/>
                </a:lnTo>
                <a:lnTo>
                  <a:pt x="27438" y="92745"/>
                </a:lnTo>
                <a:lnTo>
                  <a:pt x="30171" y="90683"/>
                </a:lnTo>
                <a:lnTo>
                  <a:pt x="32010" y="89021"/>
                </a:lnTo>
                <a:lnTo>
                  <a:pt x="36171" y="85059"/>
                </a:lnTo>
                <a:lnTo>
                  <a:pt x="38392" y="82891"/>
                </a:lnTo>
                <a:lnTo>
                  <a:pt x="40666" y="81446"/>
                </a:lnTo>
                <a:lnTo>
                  <a:pt x="42976" y="80482"/>
                </a:lnTo>
                <a:lnTo>
                  <a:pt x="45310" y="79840"/>
                </a:lnTo>
                <a:lnTo>
                  <a:pt x="46866" y="78618"/>
                </a:lnTo>
                <a:lnTo>
                  <a:pt x="47903" y="77009"/>
                </a:lnTo>
                <a:lnTo>
                  <a:pt x="48595" y="75143"/>
                </a:lnTo>
                <a:lnTo>
                  <a:pt x="51480" y="70953"/>
                </a:lnTo>
                <a:lnTo>
                  <a:pt x="53360" y="68725"/>
                </a:lnTo>
                <a:lnTo>
                  <a:pt x="54614" y="66445"/>
                </a:lnTo>
                <a:lnTo>
                  <a:pt x="56007" y="61796"/>
                </a:lnTo>
                <a:lnTo>
                  <a:pt x="58743" y="57084"/>
                </a:lnTo>
                <a:lnTo>
                  <a:pt x="60584" y="54716"/>
                </a:lnTo>
                <a:lnTo>
                  <a:pt x="62629" y="49968"/>
                </a:lnTo>
                <a:lnTo>
                  <a:pt x="63538" y="45212"/>
                </a:lnTo>
                <a:lnTo>
                  <a:pt x="63942" y="40453"/>
                </a:lnTo>
                <a:lnTo>
                  <a:pt x="64122" y="35691"/>
                </a:lnTo>
                <a:lnTo>
                  <a:pt x="64246" y="28696"/>
                </a:lnTo>
                <a:lnTo>
                  <a:pt x="64265" y="15352"/>
                </a:lnTo>
                <a:lnTo>
                  <a:pt x="64265" y="18377"/>
                </a:lnTo>
                <a:lnTo>
                  <a:pt x="65059" y="19386"/>
                </a:lnTo>
                <a:lnTo>
                  <a:pt x="66382" y="20059"/>
                </a:lnTo>
                <a:lnTo>
                  <a:pt x="70416" y="21139"/>
                </a:lnTo>
                <a:lnTo>
                  <a:pt x="70747" y="22022"/>
                </a:lnTo>
                <a:lnTo>
                  <a:pt x="71115" y="25119"/>
                </a:lnTo>
                <a:lnTo>
                  <a:pt x="72006" y="27056"/>
                </a:lnTo>
                <a:lnTo>
                  <a:pt x="75114" y="31325"/>
                </a:lnTo>
                <a:lnTo>
                  <a:pt x="76260" y="33575"/>
                </a:lnTo>
                <a:lnTo>
                  <a:pt x="77534" y="38191"/>
                </a:lnTo>
                <a:lnTo>
                  <a:pt x="78100" y="42888"/>
                </a:lnTo>
                <a:lnTo>
                  <a:pt x="78251" y="45252"/>
                </a:lnTo>
                <a:lnTo>
                  <a:pt x="79145" y="47622"/>
                </a:lnTo>
                <a:lnTo>
                  <a:pt x="82256" y="52372"/>
                </a:lnTo>
                <a:lnTo>
                  <a:pt x="84196" y="54749"/>
                </a:lnTo>
                <a:lnTo>
                  <a:pt x="86283" y="57128"/>
                </a:lnTo>
                <a:lnTo>
                  <a:pt x="88469" y="59508"/>
                </a:lnTo>
                <a:lnTo>
                  <a:pt x="89926" y="61888"/>
                </a:lnTo>
                <a:lnTo>
                  <a:pt x="91545" y="66650"/>
                </a:lnTo>
                <a:lnTo>
                  <a:pt x="92770" y="69824"/>
                </a:lnTo>
                <a:lnTo>
                  <a:pt x="94381" y="73528"/>
                </a:lnTo>
                <a:lnTo>
                  <a:pt x="96249" y="77585"/>
                </a:lnTo>
                <a:lnTo>
                  <a:pt x="98288" y="81084"/>
                </a:lnTo>
                <a:lnTo>
                  <a:pt x="100440" y="84209"/>
                </a:lnTo>
                <a:lnTo>
                  <a:pt x="102669" y="87087"/>
                </a:lnTo>
                <a:lnTo>
                  <a:pt x="104156" y="90593"/>
                </a:lnTo>
                <a:lnTo>
                  <a:pt x="105146" y="94518"/>
                </a:lnTo>
                <a:lnTo>
                  <a:pt x="105807" y="98722"/>
                </a:lnTo>
                <a:lnTo>
                  <a:pt x="107041" y="103112"/>
                </a:lnTo>
                <a:lnTo>
                  <a:pt x="108657" y="107626"/>
                </a:lnTo>
                <a:lnTo>
                  <a:pt x="110528" y="112223"/>
                </a:lnTo>
                <a:lnTo>
                  <a:pt x="111776" y="116082"/>
                </a:lnTo>
                <a:lnTo>
                  <a:pt x="113162" y="122486"/>
                </a:lnTo>
                <a:lnTo>
                  <a:pt x="113532" y="126098"/>
                </a:lnTo>
                <a:lnTo>
                  <a:pt x="113779" y="130094"/>
                </a:lnTo>
                <a:lnTo>
                  <a:pt x="114052" y="138768"/>
                </a:lnTo>
                <a:lnTo>
                  <a:pt x="114174" y="147914"/>
                </a:lnTo>
                <a:lnTo>
                  <a:pt x="113413" y="152576"/>
                </a:lnTo>
                <a:lnTo>
                  <a:pt x="112111" y="157271"/>
                </a:lnTo>
                <a:lnTo>
                  <a:pt x="110450" y="161988"/>
                </a:lnTo>
                <a:lnTo>
                  <a:pt x="109342" y="165927"/>
                </a:lnTo>
                <a:lnTo>
                  <a:pt x="108604" y="169347"/>
                </a:lnTo>
                <a:lnTo>
                  <a:pt x="108112" y="172421"/>
                </a:lnTo>
                <a:lnTo>
                  <a:pt x="105449" y="177952"/>
                </a:lnTo>
                <a:lnTo>
                  <a:pt x="103627" y="180539"/>
                </a:lnTo>
                <a:lnTo>
                  <a:pt x="102412" y="183850"/>
                </a:lnTo>
                <a:lnTo>
                  <a:pt x="101603" y="187646"/>
                </a:lnTo>
                <a:lnTo>
                  <a:pt x="101064" y="191763"/>
                </a:lnTo>
                <a:lnTo>
                  <a:pt x="99116" y="194508"/>
                </a:lnTo>
                <a:lnTo>
                  <a:pt x="96230" y="196339"/>
                </a:lnTo>
                <a:lnTo>
                  <a:pt x="92719" y="197559"/>
                </a:lnTo>
                <a:lnTo>
                  <a:pt x="90378" y="199166"/>
                </a:lnTo>
                <a:lnTo>
                  <a:pt x="88817" y="201031"/>
                </a:lnTo>
                <a:lnTo>
                  <a:pt x="87777" y="203068"/>
                </a:lnTo>
                <a:lnTo>
                  <a:pt x="86290" y="204426"/>
                </a:lnTo>
                <a:lnTo>
                  <a:pt x="84504" y="205332"/>
                </a:lnTo>
                <a:lnTo>
                  <a:pt x="82521" y="205935"/>
                </a:lnTo>
                <a:lnTo>
                  <a:pt x="80404" y="206338"/>
                </a:lnTo>
                <a:lnTo>
                  <a:pt x="78199" y="206606"/>
                </a:lnTo>
                <a:lnTo>
                  <a:pt x="75936" y="206785"/>
                </a:lnTo>
                <a:lnTo>
                  <a:pt x="73633" y="206904"/>
                </a:lnTo>
                <a:lnTo>
                  <a:pt x="68958" y="207036"/>
                </a:lnTo>
                <a:lnTo>
                  <a:pt x="54734" y="207133"/>
                </a:lnTo>
                <a:lnTo>
                  <a:pt x="53148" y="206343"/>
                </a:lnTo>
                <a:lnTo>
                  <a:pt x="52091" y="205022"/>
                </a:lnTo>
                <a:lnTo>
                  <a:pt x="51387" y="203347"/>
                </a:lnTo>
                <a:lnTo>
                  <a:pt x="50395" y="197199"/>
                </a:lnTo>
                <a:lnTo>
                  <a:pt x="49978" y="1928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65"/>
          <p:cNvSpPr/>
          <p:nvPr/>
        </p:nvSpPr>
        <p:spPr>
          <a:xfrm>
            <a:off x="5057803" y="1878806"/>
            <a:ext cx="78554" cy="192558"/>
          </a:xfrm>
          <a:custGeom>
            <a:avLst/>
            <a:gdLst/>
            <a:ahLst/>
            <a:cxnLst/>
            <a:rect l="0" t="0" r="0" b="0"/>
            <a:pathLst>
              <a:path w="78554" h="192558">
                <a:moveTo>
                  <a:pt x="35690" y="0"/>
                </a:moveTo>
                <a:lnTo>
                  <a:pt x="35690" y="6151"/>
                </a:lnTo>
                <a:lnTo>
                  <a:pt x="33574" y="10936"/>
                </a:lnTo>
                <a:lnTo>
                  <a:pt x="31898" y="14434"/>
                </a:lnTo>
                <a:lnTo>
                  <a:pt x="29987" y="17560"/>
                </a:lnTo>
                <a:lnTo>
                  <a:pt x="27919" y="20438"/>
                </a:lnTo>
                <a:lnTo>
                  <a:pt x="25747" y="23150"/>
                </a:lnTo>
                <a:lnTo>
                  <a:pt x="23505" y="25752"/>
                </a:lnTo>
                <a:lnTo>
                  <a:pt x="21217" y="28280"/>
                </a:lnTo>
                <a:lnTo>
                  <a:pt x="18898" y="30760"/>
                </a:lnTo>
                <a:lnTo>
                  <a:pt x="17352" y="34000"/>
                </a:lnTo>
                <a:lnTo>
                  <a:pt x="16321" y="37748"/>
                </a:lnTo>
                <a:lnTo>
                  <a:pt x="15634" y="41834"/>
                </a:lnTo>
                <a:lnTo>
                  <a:pt x="15176" y="46145"/>
                </a:lnTo>
                <a:lnTo>
                  <a:pt x="14870" y="50607"/>
                </a:lnTo>
                <a:lnTo>
                  <a:pt x="14666" y="55169"/>
                </a:lnTo>
                <a:lnTo>
                  <a:pt x="13737" y="59005"/>
                </a:lnTo>
                <a:lnTo>
                  <a:pt x="12323" y="62355"/>
                </a:lnTo>
                <a:lnTo>
                  <a:pt x="10587" y="65382"/>
                </a:lnTo>
                <a:lnTo>
                  <a:pt x="9430" y="68988"/>
                </a:lnTo>
                <a:lnTo>
                  <a:pt x="8658" y="72980"/>
                </a:lnTo>
                <a:lnTo>
                  <a:pt x="8144" y="77228"/>
                </a:lnTo>
                <a:lnTo>
                  <a:pt x="7008" y="81648"/>
                </a:lnTo>
                <a:lnTo>
                  <a:pt x="5456" y="86182"/>
                </a:lnTo>
                <a:lnTo>
                  <a:pt x="3628" y="90792"/>
                </a:lnTo>
                <a:lnTo>
                  <a:pt x="2409" y="94659"/>
                </a:lnTo>
                <a:lnTo>
                  <a:pt x="1597" y="98031"/>
                </a:lnTo>
                <a:lnTo>
                  <a:pt x="1055" y="101073"/>
                </a:lnTo>
                <a:lnTo>
                  <a:pt x="694" y="104688"/>
                </a:lnTo>
                <a:lnTo>
                  <a:pt x="453" y="108686"/>
                </a:lnTo>
                <a:lnTo>
                  <a:pt x="185" y="117361"/>
                </a:lnTo>
                <a:lnTo>
                  <a:pt x="0" y="136791"/>
                </a:lnTo>
                <a:lnTo>
                  <a:pt x="784" y="139613"/>
                </a:lnTo>
                <a:lnTo>
                  <a:pt x="2100" y="142287"/>
                </a:lnTo>
                <a:lnTo>
                  <a:pt x="3772" y="144865"/>
                </a:lnTo>
                <a:lnTo>
                  <a:pt x="5630" y="149844"/>
                </a:lnTo>
                <a:lnTo>
                  <a:pt x="7249" y="155498"/>
                </a:lnTo>
                <a:lnTo>
                  <a:pt x="8792" y="159227"/>
                </a:lnTo>
                <a:lnTo>
                  <a:pt x="10614" y="163302"/>
                </a:lnTo>
                <a:lnTo>
                  <a:pt x="11829" y="166811"/>
                </a:lnTo>
                <a:lnTo>
                  <a:pt x="13179" y="172828"/>
                </a:lnTo>
                <a:lnTo>
                  <a:pt x="14333" y="174750"/>
                </a:lnTo>
                <a:lnTo>
                  <a:pt x="15896" y="176031"/>
                </a:lnTo>
                <a:lnTo>
                  <a:pt x="17732" y="176885"/>
                </a:lnTo>
                <a:lnTo>
                  <a:pt x="19749" y="178248"/>
                </a:lnTo>
                <a:lnTo>
                  <a:pt x="21888" y="179951"/>
                </a:lnTo>
                <a:lnTo>
                  <a:pt x="24107" y="181880"/>
                </a:lnTo>
                <a:lnTo>
                  <a:pt x="26381" y="183166"/>
                </a:lnTo>
                <a:lnTo>
                  <a:pt x="28690" y="184023"/>
                </a:lnTo>
                <a:lnTo>
                  <a:pt x="31023" y="184594"/>
                </a:lnTo>
                <a:lnTo>
                  <a:pt x="32579" y="185769"/>
                </a:lnTo>
                <a:lnTo>
                  <a:pt x="33616" y="187346"/>
                </a:lnTo>
                <a:lnTo>
                  <a:pt x="34308" y="189191"/>
                </a:lnTo>
                <a:lnTo>
                  <a:pt x="36356" y="190421"/>
                </a:lnTo>
                <a:lnTo>
                  <a:pt x="39309" y="191241"/>
                </a:lnTo>
                <a:lnTo>
                  <a:pt x="47871" y="192557"/>
                </a:lnTo>
                <a:lnTo>
                  <a:pt x="50160" y="191871"/>
                </a:lnTo>
                <a:lnTo>
                  <a:pt x="53274" y="190620"/>
                </a:lnTo>
                <a:lnTo>
                  <a:pt x="56938" y="188993"/>
                </a:lnTo>
                <a:lnTo>
                  <a:pt x="60174" y="187907"/>
                </a:lnTo>
                <a:lnTo>
                  <a:pt x="63125" y="187184"/>
                </a:lnTo>
                <a:lnTo>
                  <a:pt x="65887" y="186702"/>
                </a:lnTo>
                <a:lnTo>
                  <a:pt x="68521" y="186380"/>
                </a:lnTo>
                <a:lnTo>
                  <a:pt x="71071" y="186166"/>
                </a:lnTo>
                <a:lnTo>
                  <a:pt x="78553" y="1857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66"/>
          <p:cNvSpPr/>
          <p:nvPr/>
        </p:nvSpPr>
        <p:spPr>
          <a:xfrm>
            <a:off x="5150643" y="1957387"/>
            <a:ext cx="107158" cy="114301"/>
          </a:xfrm>
          <a:custGeom>
            <a:avLst/>
            <a:gdLst/>
            <a:ahLst/>
            <a:cxnLst/>
            <a:rect l="0" t="0" r="0" b="0"/>
            <a:pathLst>
              <a:path w="107158" h="114301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5655" y="14784"/>
                </a:lnTo>
                <a:lnTo>
                  <a:pt x="6151" y="17000"/>
                </a:lnTo>
                <a:lnTo>
                  <a:pt x="7276" y="19271"/>
                </a:lnTo>
                <a:lnTo>
                  <a:pt x="8819" y="21578"/>
                </a:lnTo>
                <a:lnTo>
                  <a:pt x="10642" y="23911"/>
                </a:lnTo>
                <a:lnTo>
                  <a:pt x="12651" y="26259"/>
                </a:lnTo>
                <a:lnTo>
                  <a:pt x="14784" y="28619"/>
                </a:lnTo>
                <a:lnTo>
                  <a:pt x="19271" y="33357"/>
                </a:lnTo>
                <a:lnTo>
                  <a:pt x="23911" y="38109"/>
                </a:lnTo>
                <a:lnTo>
                  <a:pt x="25465" y="40487"/>
                </a:lnTo>
                <a:lnTo>
                  <a:pt x="26503" y="42866"/>
                </a:lnTo>
                <a:lnTo>
                  <a:pt x="27193" y="45246"/>
                </a:lnTo>
                <a:lnTo>
                  <a:pt x="28447" y="48420"/>
                </a:lnTo>
                <a:lnTo>
                  <a:pt x="30078" y="52124"/>
                </a:lnTo>
                <a:lnTo>
                  <a:pt x="31958" y="56181"/>
                </a:lnTo>
                <a:lnTo>
                  <a:pt x="34799" y="59679"/>
                </a:lnTo>
                <a:lnTo>
                  <a:pt x="38281" y="62805"/>
                </a:lnTo>
                <a:lnTo>
                  <a:pt x="42190" y="65682"/>
                </a:lnTo>
                <a:lnTo>
                  <a:pt x="45589" y="68394"/>
                </a:lnTo>
                <a:lnTo>
                  <a:pt x="48649" y="70996"/>
                </a:lnTo>
                <a:lnTo>
                  <a:pt x="51483" y="73525"/>
                </a:lnTo>
                <a:lnTo>
                  <a:pt x="56748" y="78450"/>
                </a:lnTo>
                <a:lnTo>
                  <a:pt x="59263" y="80875"/>
                </a:lnTo>
                <a:lnTo>
                  <a:pt x="62528" y="83286"/>
                </a:lnTo>
                <a:lnTo>
                  <a:pt x="66292" y="85686"/>
                </a:lnTo>
                <a:lnTo>
                  <a:pt x="70388" y="88080"/>
                </a:lnTo>
                <a:lnTo>
                  <a:pt x="73913" y="90470"/>
                </a:lnTo>
                <a:lnTo>
                  <a:pt x="77057" y="92857"/>
                </a:lnTo>
                <a:lnTo>
                  <a:pt x="79946" y="95242"/>
                </a:lnTo>
                <a:lnTo>
                  <a:pt x="83460" y="97626"/>
                </a:lnTo>
                <a:lnTo>
                  <a:pt x="87390" y="100009"/>
                </a:lnTo>
                <a:lnTo>
                  <a:pt x="91598" y="102392"/>
                </a:lnTo>
                <a:lnTo>
                  <a:pt x="94403" y="104774"/>
                </a:lnTo>
                <a:lnTo>
                  <a:pt x="96273" y="107155"/>
                </a:lnTo>
                <a:lnTo>
                  <a:pt x="97519" y="109537"/>
                </a:lnTo>
                <a:lnTo>
                  <a:pt x="99144" y="111125"/>
                </a:lnTo>
                <a:lnTo>
                  <a:pt x="101021" y="112183"/>
                </a:lnTo>
                <a:lnTo>
                  <a:pt x="107157" y="1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67"/>
          <p:cNvSpPr/>
          <p:nvPr/>
        </p:nvSpPr>
        <p:spPr>
          <a:xfrm>
            <a:off x="5193506" y="1964531"/>
            <a:ext cx="64295" cy="121445"/>
          </a:xfrm>
          <a:custGeom>
            <a:avLst/>
            <a:gdLst/>
            <a:ahLst/>
            <a:cxnLst/>
            <a:rect l="0" t="0" r="0" b="0"/>
            <a:pathLst>
              <a:path w="64295" h="121445">
                <a:moveTo>
                  <a:pt x="64294" y="0"/>
                </a:moveTo>
                <a:lnTo>
                  <a:pt x="58143" y="6151"/>
                </a:lnTo>
                <a:lnTo>
                  <a:pt x="57812" y="8069"/>
                </a:lnTo>
                <a:lnTo>
                  <a:pt x="57591" y="10936"/>
                </a:lnTo>
                <a:lnTo>
                  <a:pt x="57444" y="14434"/>
                </a:lnTo>
                <a:lnTo>
                  <a:pt x="56552" y="17560"/>
                </a:lnTo>
                <a:lnTo>
                  <a:pt x="55164" y="20438"/>
                </a:lnTo>
                <a:lnTo>
                  <a:pt x="53445" y="23150"/>
                </a:lnTo>
                <a:lnTo>
                  <a:pt x="52298" y="25752"/>
                </a:lnTo>
                <a:lnTo>
                  <a:pt x="51534" y="28280"/>
                </a:lnTo>
                <a:lnTo>
                  <a:pt x="51025" y="30760"/>
                </a:lnTo>
                <a:lnTo>
                  <a:pt x="49891" y="34000"/>
                </a:lnTo>
                <a:lnTo>
                  <a:pt x="48342" y="37748"/>
                </a:lnTo>
                <a:lnTo>
                  <a:pt x="46516" y="41834"/>
                </a:lnTo>
                <a:lnTo>
                  <a:pt x="44504" y="45352"/>
                </a:lnTo>
                <a:lnTo>
                  <a:pt x="42370" y="48491"/>
                </a:lnTo>
                <a:lnTo>
                  <a:pt x="40152" y="51377"/>
                </a:lnTo>
                <a:lnTo>
                  <a:pt x="37881" y="54889"/>
                </a:lnTo>
                <a:lnTo>
                  <a:pt x="35572" y="58817"/>
                </a:lnTo>
                <a:lnTo>
                  <a:pt x="33240" y="63024"/>
                </a:lnTo>
                <a:lnTo>
                  <a:pt x="31685" y="66622"/>
                </a:lnTo>
                <a:lnTo>
                  <a:pt x="30648" y="69815"/>
                </a:lnTo>
                <a:lnTo>
                  <a:pt x="29957" y="72737"/>
                </a:lnTo>
                <a:lnTo>
                  <a:pt x="28703" y="75479"/>
                </a:lnTo>
                <a:lnTo>
                  <a:pt x="27073" y="78100"/>
                </a:lnTo>
                <a:lnTo>
                  <a:pt x="25192" y="80642"/>
                </a:lnTo>
                <a:lnTo>
                  <a:pt x="23144" y="83924"/>
                </a:lnTo>
                <a:lnTo>
                  <a:pt x="20986" y="87699"/>
                </a:lnTo>
                <a:lnTo>
                  <a:pt x="18753" y="91803"/>
                </a:lnTo>
                <a:lnTo>
                  <a:pt x="17265" y="95333"/>
                </a:lnTo>
                <a:lnTo>
                  <a:pt x="16272" y="98481"/>
                </a:lnTo>
                <a:lnTo>
                  <a:pt x="15610" y="101372"/>
                </a:lnTo>
                <a:lnTo>
                  <a:pt x="14376" y="104094"/>
                </a:lnTo>
                <a:lnTo>
                  <a:pt x="12759" y="106702"/>
                </a:lnTo>
                <a:lnTo>
                  <a:pt x="8253" y="112799"/>
                </a:lnTo>
                <a:lnTo>
                  <a:pt x="7089" y="114093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68"/>
          <p:cNvSpPr/>
          <p:nvPr/>
        </p:nvSpPr>
        <p:spPr>
          <a:xfrm>
            <a:off x="5279231" y="1893093"/>
            <a:ext cx="85697" cy="214215"/>
          </a:xfrm>
          <a:custGeom>
            <a:avLst/>
            <a:gdLst/>
            <a:ahLst/>
            <a:cxnLst/>
            <a:rect l="0" t="0" r="0" b="0"/>
            <a:pathLst>
              <a:path w="85697" h="21421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13000" y="6151"/>
                </a:lnTo>
                <a:lnTo>
                  <a:pt x="14223" y="6482"/>
                </a:lnTo>
                <a:lnTo>
                  <a:pt x="15832" y="6703"/>
                </a:lnTo>
                <a:lnTo>
                  <a:pt x="17698" y="6850"/>
                </a:lnTo>
                <a:lnTo>
                  <a:pt x="19736" y="7742"/>
                </a:lnTo>
                <a:lnTo>
                  <a:pt x="21889" y="9130"/>
                </a:lnTo>
                <a:lnTo>
                  <a:pt x="24117" y="10849"/>
                </a:lnTo>
                <a:lnTo>
                  <a:pt x="27191" y="12789"/>
                </a:lnTo>
                <a:lnTo>
                  <a:pt x="30827" y="14876"/>
                </a:lnTo>
                <a:lnTo>
                  <a:pt x="34839" y="17061"/>
                </a:lnTo>
                <a:lnTo>
                  <a:pt x="38307" y="19312"/>
                </a:lnTo>
                <a:lnTo>
                  <a:pt x="41413" y="21606"/>
                </a:lnTo>
                <a:lnTo>
                  <a:pt x="44278" y="23929"/>
                </a:lnTo>
                <a:lnTo>
                  <a:pt x="47774" y="26272"/>
                </a:lnTo>
                <a:lnTo>
                  <a:pt x="51693" y="28627"/>
                </a:lnTo>
                <a:lnTo>
                  <a:pt x="55894" y="30991"/>
                </a:lnTo>
                <a:lnTo>
                  <a:pt x="59487" y="34155"/>
                </a:lnTo>
                <a:lnTo>
                  <a:pt x="62677" y="37851"/>
                </a:lnTo>
                <a:lnTo>
                  <a:pt x="65597" y="41903"/>
                </a:lnTo>
                <a:lnTo>
                  <a:pt x="68337" y="45398"/>
                </a:lnTo>
                <a:lnTo>
                  <a:pt x="70959" y="48522"/>
                </a:lnTo>
                <a:lnTo>
                  <a:pt x="73499" y="51398"/>
                </a:lnTo>
                <a:lnTo>
                  <a:pt x="75193" y="54903"/>
                </a:lnTo>
                <a:lnTo>
                  <a:pt x="76322" y="58827"/>
                </a:lnTo>
                <a:lnTo>
                  <a:pt x="77075" y="63031"/>
                </a:lnTo>
                <a:lnTo>
                  <a:pt x="78371" y="66627"/>
                </a:lnTo>
                <a:lnTo>
                  <a:pt x="80029" y="69818"/>
                </a:lnTo>
                <a:lnTo>
                  <a:pt x="81927" y="72739"/>
                </a:lnTo>
                <a:lnTo>
                  <a:pt x="83193" y="76274"/>
                </a:lnTo>
                <a:lnTo>
                  <a:pt x="84037" y="80218"/>
                </a:lnTo>
                <a:lnTo>
                  <a:pt x="84599" y="84435"/>
                </a:lnTo>
                <a:lnTo>
                  <a:pt x="84975" y="88834"/>
                </a:lnTo>
                <a:lnTo>
                  <a:pt x="85225" y="93354"/>
                </a:lnTo>
                <a:lnTo>
                  <a:pt x="85391" y="97955"/>
                </a:lnTo>
                <a:lnTo>
                  <a:pt x="85626" y="115807"/>
                </a:lnTo>
                <a:lnTo>
                  <a:pt x="85696" y="132386"/>
                </a:lnTo>
                <a:lnTo>
                  <a:pt x="84912" y="137470"/>
                </a:lnTo>
                <a:lnTo>
                  <a:pt x="83595" y="142447"/>
                </a:lnTo>
                <a:lnTo>
                  <a:pt x="81923" y="147352"/>
                </a:lnTo>
                <a:lnTo>
                  <a:pt x="80016" y="152210"/>
                </a:lnTo>
                <a:lnTo>
                  <a:pt x="77950" y="157036"/>
                </a:lnTo>
                <a:lnTo>
                  <a:pt x="75779" y="161841"/>
                </a:lnTo>
                <a:lnTo>
                  <a:pt x="73538" y="165838"/>
                </a:lnTo>
                <a:lnTo>
                  <a:pt x="71250" y="169296"/>
                </a:lnTo>
                <a:lnTo>
                  <a:pt x="68932" y="172395"/>
                </a:lnTo>
                <a:lnTo>
                  <a:pt x="66592" y="176049"/>
                </a:lnTo>
                <a:lnTo>
                  <a:pt x="64238" y="180072"/>
                </a:lnTo>
                <a:lnTo>
                  <a:pt x="61875" y="184342"/>
                </a:lnTo>
                <a:lnTo>
                  <a:pt x="59507" y="187982"/>
                </a:lnTo>
                <a:lnTo>
                  <a:pt x="57133" y="191203"/>
                </a:lnTo>
                <a:lnTo>
                  <a:pt x="54758" y="194144"/>
                </a:lnTo>
                <a:lnTo>
                  <a:pt x="52118" y="199528"/>
                </a:lnTo>
                <a:lnTo>
                  <a:pt x="51414" y="202075"/>
                </a:lnTo>
                <a:lnTo>
                  <a:pt x="50151" y="203773"/>
                </a:lnTo>
                <a:lnTo>
                  <a:pt x="48515" y="204905"/>
                </a:lnTo>
                <a:lnTo>
                  <a:pt x="46631" y="205660"/>
                </a:lnTo>
                <a:lnTo>
                  <a:pt x="45374" y="206956"/>
                </a:lnTo>
                <a:lnTo>
                  <a:pt x="44537" y="208615"/>
                </a:lnTo>
                <a:lnTo>
                  <a:pt x="43193" y="213187"/>
                </a:lnTo>
                <a:lnTo>
                  <a:pt x="42289" y="213562"/>
                </a:lnTo>
                <a:lnTo>
                  <a:pt x="40893" y="213813"/>
                </a:lnTo>
                <a:lnTo>
                  <a:pt x="36741" y="214214"/>
                </a:lnTo>
                <a:lnTo>
                  <a:pt x="36400" y="213453"/>
                </a:lnTo>
                <a:lnTo>
                  <a:pt x="36022" y="210491"/>
                </a:lnTo>
                <a:lnTo>
                  <a:pt x="35127" y="209384"/>
                </a:lnTo>
                <a:lnTo>
                  <a:pt x="33736" y="208646"/>
                </a:lnTo>
                <a:lnTo>
                  <a:pt x="28575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69"/>
          <p:cNvSpPr/>
          <p:nvPr/>
        </p:nvSpPr>
        <p:spPr>
          <a:xfrm>
            <a:off x="5422106" y="1835943"/>
            <a:ext cx="121343" cy="407195"/>
          </a:xfrm>
          <a:custGeom>
            <a:avLst/>
            <a:gdLst/>
            <a:ahLst/>
            <a:cxnLst/>
            <a:rect l="0" t="0" r="0" b="0"/>
            <a:pathLst>
              <a:path w="121343" h="40719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13000" y="6151"/>
                </a:lnTo>
                <a:lnTo>
                  <a:pt x="15832" y="8819"/>
                </a:lnTo>
                <a:lnTo>
                  <a:pt x="17698" y="10642"/>
                </a:lnTo>
                <a:lnTo>
                  <a:pt x="20530" y="12651"/>
                </a:lnTo>
                <a:lnTo>
                  <a:pt x="24005" y="14784"/>
                </a:lnTo>
                <a:lnTo>
                  <a:pt x="27910" y="17000"/>
                </a:lnTo>
                <a:lnTo>
                  <a:pt x="31306" y="19271"/>
                </a:lnTo>
                <a:lnTo>
                  <a:pt x="34365" y="21579"/>
                </a:lnTo>
                <a:lnTo>
                  <a:pt x="37197" y="23911"/>
                </a:lnTo>
                <a:lnTo>
                  <a:pt x="40673" y="27053"/>
                </a:lnTo>
                <a:lnTo>
                  <a:pt x="48768" y="34778"/>
                </a:lnTo>
                <a:lnTo>
                  <a:pt x="53150" y="38267"/>
                </a:lnTo>
                <a:lnTo>
                  <a:pt x="57658" y="41386"/>
                </a:lnTo>
                <a:lnTo>
                  <a:pt x="62251" y="44260"/>
                </a:lnTo>
                <a:lnTo>
                  <a:pt x="66107" y="47763"/>
                </a:lnTo>
                <a:lnTo>
                  <a:pt x="69471" y="51686"/>
                </a:lnTo>
                <a:lnTo>
                  <a:pt x="72508" y="55888"/>
                </a:lnTo>
                <a:lnTo>
                  <a:pt x="76120" y="60278"/>
                </a:lnTo>
                <a:lnTo>
                  <a:pt x="80115" y="64791"/>
                </a:lnTo>
                <a:lnTo>
                  <a:pt x="88788" y="74040"/>
                </a:lnTo>
                <a:lnTo>
                  <a:pt x="97934" y="83442"/>
                </a:lnTo>
                <a:lnTo>
                  <a:pt x="101802" y="88966"/>
                </a:lnTo>
                <a:lnTo>
                  <a:pt x="105174" y="95030"/>
                </a:lnTo>
                <a:lnTo>
                  <a:pt x="108216" y="101453"/>
                </a:lnTo>
                <a:lnTo>
                  <a:pt x="110244" y="108117"/>
                </a:lnTo>
                <a:lnTo>
                  <a:pt x="111596" y="114940"/>
                </a:lnTo>
                <a:lnTo>
                  <a:pt x="112497" y="121871"/>
                </a:lnTo>
                <a:lnTo>
                  <a:pt x="113892" y="128872"/>
                </a:lnTo>
                <a:lnTo>
                  <a:pt x="115615" y="135921"/>
                </a:lnTo>
                <a:lnTo>
                  <a:pt x="117558" y="143002"/>
                </a:lnTo>
                <a:lnTo>
                  <a:pt x="118853" y="150103"/>
                </a:lnTo>
                <a:lnTo>
                  <a:pt x="119717" y="157219"/>
                </a:lnTo>
                <a:lnTo>
                  <a:pt x="120292" y="164344"/>
                </a:lnTo>
                <a:lnTo>
                  <a:pt x="120676" y="171475"/>
                </a:lnTo>
                <a:lnTo>
                  <a:pt x="121102" y="185749"/>
                </a:lnTo>
                <a:lnTo>
                  <a:pt x="121342" y="210965"/>
                </a:lnTo>
                <a:lnTo>
                  <a:pt x="120582" y="219224"/>
                </a:lnTo>
                <a:lnTo>
                  <a:pt x="119282" y="227112"/>
                </a:lnTo>
                <a:lnTo>
                  <a:pt x="117621" y="234752"/>
                </a:lnTo>
                <a:lnTo>
                  <a:pt x="115720" y="242226"/>
                </a:lnTo>
                <a:lnTo>
                  <a:pt x="113659" y="249591"/>
                </a:lnTo>
                <a:lnTo>
                  <a:pt x="111492" y="256881"/>
                </a:lnTo>
                <a:lnTo>
                  <a:pt x="108459" y="264123"/>
                </a:lnTo>
                <a:lnTo>
                  <a:pt x="104850" y="271332"/>
                </a:lnTo>
                <a:lnTo>
                  <a:pt x="100856" y="278519"/>
                </a:lnTo>
                <a:lnTo>
                  <a:pt x="97400" y="285692"/>
                </a:lnTo>
                <a:lnTo>
                  <a:pt x="94302" y="292855"/>
                </a:lnTo>
                <a:lnTo>
                  <a:pt x="91443" y="300012"/>
                </a:lnTo>
                <a:lnTo>
                  <a:pt x="86150" y="314314"/>
                </a:lnTo>
                <a:lnTo>
                  <a:pt x="83626" y="321461"/>
                </a:lnTo>
                <a:lnTo>
                  <a:pt x="80357" y="327814"/>
                </a:lnTo>
                <a:lnTo>
                  <a:pt x="76590" y="333636"/>
                </a:lnTo>
                <a:lnTo>
                  <a:pt x="72491" y="339106"/>
                </a:lnTo>
                <a:lnTo>
                  <a:pt x="68172" y="344339"/>
                </a:lnTo>
                <a:lnTo>
                  <a:pt x="63704" y="349416"/>
                </a:lnTo>
                <a:lnTo>
                  <a:pt x="59138" y="354388"/>
                </a:lnTo>
                <a:lnTo>
                  <a:pt x="55300" y="359290"/>
                </a:lnTo>
                <a:lnTo>
                  <a:pt x="51948" y="364145"/>
                </a:lnTo>
                <a:lnTo>
                  <a:pt x="48919" y="368970"/>
                </a:lnTo>
                <a:lnTo>
                  <a:pt x="46107" y="373774"/>
                </a:lnTo>
                <a:lnTo>
                  <a:pt x="43438" y="378564"/>
                </a:lnTo>
                <a:lnTo>
                  <a:pt x="40865" y="383345"/>
                </a:lnTo>
                <a:lnTo>
                  <a:pt x="38356" y="387326"/>
                </a:lnTo>
                <a:lnTo>
                  <a:pt x="35889" y="390773"/>
                </a:lnTo>
                <a:lnTo>
                  <a:pt x="33451" y="393866"/>
                </a:lnTo>
                <a:lnTo>
                  <a:pt x="31032" y="396721"/>
                </a:lnTo>
                <a:lnTo>
                  <a:pt x="28625" y="399418"/>
                </a:lnTo>
                <a:lnTo>
                  <a:pt x="26227" y="402010"/>
                </a:lnTo>
                <a:lnTo>
                  <a:pt x="23835" y="403738"/>
                </a:lnTo>
                <a:lnTo>
                  <a:pt x="21446" y="404890"/>
                </a:lnTo>
                <a:lnTo>
                  <a:pt x="14287" y="4071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70"/>
          <p:cNvSpPr/>
          <p:nvPr/>
        </p:nvSpPr>
        <p:spPr>
          <a:xfrm>
            <a:off x="5715000" y="1971675"/>
            <a:ext cx="178594" cy="14288"/>
          </a:xfrm>
          <a:custGeom>
            <a:avLst/>
            <a:gdLst/>
            <a:ahLst/>
            <a:cxnLst/>
            <a:rect l="0" t="0" r="0" b="0"/>
            <a:pathLst>
              <a:path w="178594" h="14288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8069" y="7085"/>
                </a:lnTo>
                <a:lnTo>
                  <a:pt x="14434" y="7117"/>
                </a:lnTo>
                <a:lnTo>
                  <a:pt x="17560" y="7920"/>
                </a:lnTo>
                <a:lnTo>
                  <a:pt x="20438" y="9249"/>
                </a:lnTo>
                <a:lnTo>
                  <a:pt x="23150" y="10928"/>
                </a:lnTo>
                <a:lnTo>
                  <a:pt x="25752" y="12048"/>
                </a:lnTo>
                <a:lnTo>
                  <a:pt x="28280" y="12794"/>
                </a:lnTo>
                <a:lnTo>
                  <a:pt x="30760" y="13292"/>
                </a:lnTo>
                <a:lnTo>
                  <a:pt x="34000" y="13624"/>
                </a:lnTo>
                <a:lnTo>
                  <a:pt x="37748" y="13845"/>
                </a:lnTo>
                <a:lnTo>
                  <a:pt x="46145" y="14090"/>
                </a:lnTo>
                <a:lnTo>
                  <a:pt x="69174" y="14261"/>
                </a:lnTo>
                <a:lnTo>
                  <a:pt x="73897" y="13476"/>
                </a:lnTo>
                <a:lnTo>
                  <a:pt x="78633" y="12159"/>
                </a:lnTo>
                <a:lnTo>
                  <a:pt x="83378" y="10487"/>
                </a:lnTo>
                <a:lnTo>
                  <a:pt x="88129" y="9372"/>
                </a:lnTo>
                <a:lnTo>
                  <a:pt x="92884" y="8629"/>
                </a:lnTo>
                <a:lnTo>
                  <a:pt x="97641" y="8134"/>
                </a:lnTo>
                <a:lnTo>
                  <a:pt x="102400" y="7804"/>
                </a:lnTo>
                <a:lnTo>
                  <a:pt x="107160" y="7584"/>
                </a:lnTo>
                <a:lnTo>
                  <a:pt x="117477" y="7339"/>
                </a:lnTo>
                <a:lnTo>
                  <a:pt x="155480" y="7151"/>
                </a:lnTo>
                <a:lnTo>
                  <a:pt x="159216" y="7942"/>
                </a:lnTo>
                <a:lnTo>
                  <a:pt x="162500" y="9263"/>
                </a:lnTo>
                <a:lnTo>
                  <a:pt x="165483" y="10938"/>
                </a:lnTo>
                <a:lnTo>
                  <a:pt x="168266" y="12054"/>
                </a:lnTo>
                <a:lnTo>
                  <a:pt x="170915" y="12798"/>
                </a:lnTo>
                <a:lnTo>
                  <a:pt x="178593" y="1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71"/>
          <p:cNvSpPr/>
          <p:nvPr/>
        </p:nvSpPr>
        <p:spPr>
          <a:xfrm>
            <a:off x="5686425" y="2093118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72"/>
          <p:cNvSpPr/>
          <p:nvPr/>
        </p:nvSpPr>
        <p:spPr>
          <a:xfrm>
            <a:off x="6029325" y="1914525"/>
            <a:ext cx="185738" cy="228601"/>
          </a:xfrm>
          <a:custGeom>
            <a:avLst/>
            <a:gdLst/>
            <a:ahLst/>
            <a:cxnLst/>
            <a:rect l="0" t="0" r="0" b="0"/>
            <a:pathLst>
              <a:path w="185738" h="228601">
                <a:moveTo>
                  <a:pt x="0" y="0"/>
                </a:moveTo>
                <a:lnTo>
                  <a:pt x="0" y="6150"/>
                </a:lnTo>
                <a:lnTo>
                  <a:pt x="4909" y="12650"/>
                </a:lnTo>
                <a:lnTo>
                  <a:pt x="6150" y="16999"/>
                </a:lnTo>
                <a:lnTo>
                  <a:pt x="8819" y="23695"/>
                </a:lnTo>
                <a:lnTo>
                  <a:pt x="10641" y="27702"/>
                </a:lnTo>
                <a:lnTo>
                  <a:pt x="14783" y="34272"/>
                </a:lnTo>
                <a:lnTo>
                  <a:pt x="19270" y="40632"/>
                </a:lnTo>
                <a:lnTo>
                  <a:pt x="21578" y="44550"/>
                </a:lnTo>
                <a:lnTo>
                  <a:pt x="23910" y="48750"/>
                </a:lnTo>
                <a:lnTo>
                  <a:pt x="28618" y="55533"/>
                </a:lnTo>
                <a:lnTo>
                  <a:pt x="34150" y="61987"/>
                </a:lnTo>
                <a:lnTo>
                  <a:pt x="41900" y="70148"/>
                </a:lnTo>
                <a:lnTo>
                  <a:pt x="45396" y="74546"/>
                </a:lnTo>
                <a:lnTo>
                  <a:pt x="48520" y="79066"/>
                </a:lnTo>
                <a:lnTo>
                  <a:pt x="51397" y="83667"/>
                </a:lnTo>
                <a:lnTo>
                  <a:pt x="54902" y="88321"/>
                </a:lnTo>
                <a:lnTo>
                  <a:pt x="58826" y="93012"/>
                </a:lnTo>
                <a:lnTo>
                  <a:pt x="63030" y="97727"/>
                </a:lnTo>
                <a:lnTo>
                  <a:pt x="66626" y="102457"/>
                </a:lnTo>
                <a:lnTo>
                  <a:pt x="69817" y="107198"/>
                </a:lnTo>
                <a:lnTo>
                  <a:pt x="72738" y="111947"/>
                </a:lnTo>
                <a:lnTo>
                  <a:pt x="75480" y="115906"/>
                </a:lnTo>
                <a:lnTo>
                  <a:pt x="80642" y="122422"/>
                </a:lnTo>
                <a:lnTo>
                  <a:pt x="83924" y="126064"/>
                </a:lnTo>
                <a:lnTo>
                  <a:pt x="91804" y="134345"/>
                </a:lnTo>
                <a:lnTo>
                  <a:pt x="96127" y="137982"/>
                </a:lnTo>
                <a:lnTo>
                  <a:pt x="100597" y="141200"/>
                </a:lnTo>
                <a:lnTo>
                  <a:pt x="105165" y="144140"/>
                </a:lnTo>
                <a:lnTo>
                  <a:pt x="109797" y="147687"/>
                </a:lnTo>
                <a:lnTo>
                  <a:pt x="114473" y="151639"/>
                </a:lnTo>
                <a:lnTo>
                  <a:pt x="123108" y="159470"/>
                </a:lnTo>
                <a:lnTo>
                  <a:pt x="129592" y="165596"/>
                </a:lnTo>
                <a:lnTo>
                  <a:pt x="132432" y="169135"/>
                </a:lnTo>
                <a:lnTo>
                  <a:pt x="135119" y="173081"/>
                </a:lnTo>
                <a:lnTo>
                  <a:pt x="137704" y="177300"/>
                </a:lnTo>
                <a:lnTo>
                  <a:pt x="142693" y="184104"/>
                </a:lnTo>
                <a:lnTo>
                  <a:pt x="147556" y="189774"/>
                </a:lnTo>
                <a:lnTo>
                  <a:pt x="152363" y="194939"/>
                </a:lnTo>
                <a:lnTo>
                  <a:pt x="161918" y="204723"/>
                </a:lnTo>
                <a:lnTo>
                  <a:pt x="166684" y="209521"/>
                </a:lnTo>
                <a:lnTo>
                  <a:pt x="169066" y="211118"/>
                </a:lnTo>
                <a:lnTo>
                  <a:pt x="173830" y="212893"/>
                </a:lnTo>
                <a:lnTo>
                  <a:pt x="175418" y="214159"/>
                </a:lnTo>
                <a:lnTo>
                  <a:pt x="176476" y="215798"/>
                </a:lnTo>
                <a:lnTo>
                  <a:pt x="178175" y="220338"/>
                </a:lnTo>
                <a:lnTo>
                  <a:pt x="183420" y="226144"/>
                </a:lnTo>
                <a:lnTo>
                  <a:pt x="185737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73"/>
          <p:cNvSpPr/>
          <p:nvPr/>
        </p:nvSpPr>
        <p:spPr>
          <a:xfrm>
            <a:off x="6015037" y="1943100"/>
            <a:ext cx="157164" cy="200026"/>
          </a:xfrm>
          <a:custGeom>
            <a:avLst/>
            <a:gdLst/>
            <a:ahLst/>
            <a:cxnLst/>
            <a:rect l="0" t="0" r="0" b="0"/>
            <a:pathLst>
              <a:path w="157164" h="200026">
                <a:moveTo>
                  <a:pt x="157163" y="0"/>
                </a:moveTo>
                <a:lnTo>
                  <a:pt x="153370" y="3792"/>
                </a:lnTo>
                <a:lnTo>
                  <a:pt x="152253" y="5703"/>
                </a:lnTo>
                <a:lnTo>
                  <a:pt x="151012" y="9943"/>
                </a:lnTo>
                <a:lnTo>
                  <a:pt x="149093" y="12978"/>
                </a:lnTo>
                <a:lnTo>
                  <a:pt x="146227" y="16590"/>
                </a:lnTo>
                <a:lnTo>
                  <a:pt x="142728" y="20585"/>
                </a:lnTo>
                <a:lnTo>
                  <a:pt x="139602" y="24835"/>
                </a:lnTo>
                <a:lnTo>
                  <a:pt x="136725" y="29257"/>
                </a:lnTo>
                <a:lnTo>
                  <a:pt x="134012" y="33792"/>
                </a:lnTo>
                <a:lnTo>
                  <a:pt x="130616" y="38403"/>
                </a:lnTo>
                <a:lnTo>
                  <a:pt x="126765" y="43064"/>
                </a:lnTo>
                <a:lnTo>
                  <a:pt x="122610" y="47759"/>
                </a:lnTo>
                <a:lnTo>
                  <a:pt x="118252" y="53271"/>
                </a:lnTo>
                <a:lnTo>
                  <a:pt x="113760" y="59326"/>
                </a:lnTo>
                <a:lnTo>
                  <a:pt x="109178" y="65744"/>
                </a:lnTo>
                <a:lnTo>
                  <a:pt x="105329" y="71611"/>
                </a:lnTo>
                <a:lnTo>
                  <a:pt x="101969" y="77109"/>
                </a:lnTo>
                <a:lnTo>
                  <a:pt x="98936" y="82362"/>
                </a:lnTo>
                <a:lnTo>
                  <a:pt x="95326" y="88245"/>
                </a:lnTo>
                <a:lnTo>
                  <a:pt x="87082" y="101132"/>
                </a:lnTo>
                <a:lnTo>
                  <a:pt x="82661" y="107109"/>
                </a:lnTo>
                <a:lnTo>
                  <a:pt x="78126" y="112681"/>
                </a:lnTo>
                <a:lnTo>
                  <a:pt x="73515" y="117983"/>
                </a:lnTo>
                <a:lnTo>
                  <a:pt x="68854" y="123899"/>
                </a:lnTo>
                <a:lnTo>
                  <a:pt x="64159" y="130224"/>
                </a:lnTo>
                <a:lnTo>
                  <a:pt x="59441" y="136822"/>
                </a:lnTo>
                <a:lnTo>
                  <a:pt x="54709" y="142808"/>
                </a:lnTo>
                <a:lnTo>
                  <a:pt x="49967" y="148387"/>
                </a:lnTo>
                <a:lnTo>
                  <a:pt x="45217" y="153693"/>
                </a:lnTo>
                <a:lnTo>
                  <a:pt x="41258" y="158818"/>
                </a:lnTo>
                <a:lnTo>
                  <a:pt x="37824" y="163822"/>
                </a:lnTo>
                <a:lnTo>
                  <a:pt x="34741" y="168746"/>
                </a:lnTo>
                <a:lnTo>
                  <a:pt x="31892" y="172822"/>
                </a:lnTo>
                <a:lnTo>
                  <a:pt x="29199" y="176333"/>
                </a:lnTo>
                <a:lnTo>
                  <a:pt x="26609" y="179468"/>
                </a:lnTo>
                <a:lnTo>
                  <a:pt x="24090" y="182351"/>
                </a:lnTo>
                <a:lnTo>
                  <a:pt x="21616" y="185067"/>
                </a:lnTo>
                <a:lnTo>
                  <a:pt x="16751" y="190202"/>
                </a:lnTo>
                <a:lnTo>
                  <a:pt x="8566" y="198574"/>
                </a:lnTo>
                <a:lnTo>
                  <a:pt x="7298" y="199058"/>
                </a:lnTo>
                <a:lnTo>
                  <a:pt x="2515" y="199738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74"/>
          <p:cNvSpPr/>
          <p:nvPr/>
        </p:nvSpPr>
        <p:spPr>
          <a:xfrm>
            <a:off x="6207918" y="1843096"/>
            <a:ext cx="171451" cy="107147"/>
          </a:xfrm>
          <a:custGeom>
            <a:avLst/>
            <a:gdLst/>
            <a:ahLst/>
            <a:cxnLst/>
            <a:rect l="0" t="0" r="0" b="0"/>
            <a:pathLst>
              <a:path w="171451" h="107147">
                <a:moveTo>
                  <a:pt x="0" y="21422"/>
                </a:moveTo>
                <a:lnTo>
                  <a:pt x="3793" y="21422"/>
                </a:lnTo>
                <a:lnTo>
                  <a:pt x="4910" y="20629"/>
                </a:lnTo>
                <a:lnTo>
                  <a:pt x="5655" y="19306"/>
                </a:lnTo>
                <a:lnTo>
                  <a:pt x="6151" y="17630"/>
                </a:lnTo>
                <a:lnTo>
                  <a:pt x="7276" y="16513"/>
                </a:lnTo>
                <a:lnTo>
                  <a:pt x="8819" y="15768"/>
                </a:lnTo>
                <a:lnTo>
                  <a:pt x="13445" y="14147"/>
                </a:lnTo>
                <a:lnTo>
                  <a:pt x="16901" y="12603"/>
                </a:lnTo>
                <a:lnTo>
                  <a:pt x="20792" y="10780"/>
                </a:lnTo>
                <a:lnTo>
                  <a:pt x="24181" y="9565"/>
                </a:lnTo>
                <a:lnTo>
                  <a:pt x="27233" y="8755"/>
                </a:lnTo>
                <a:lnTo>
                  <a:pt x="30062" y="8215"/>
                </a:lnTo>
                <a:lnTo>
                  <a:pt x="35321" y="5498"/>
                </a:lnTo>
                <a:lnTo>
                  <a:pt x="37835" y="3662"/>
                </a:lnTo>
                <a:lnTo>
                  <a:pt x="41099" y="2439"/>
                </a:lnTo>
                <a:lnTo>
                  <a:pt x="44862" y="1623"/>
                </a:lnTo>
                <a:lnTo>
                  <a:pt x="48958" y="1079"/>
                </a:lnTo>
                <a:lnTo>
                  <a:pt x="53276" y="716"/>
                </a:lnTo>
                <a:lnTo>
                  <a:pt x="57742" y="474"/>
                </a:lnTo>
                <a:lnTo>
                  <a:pt x="66938" y="206"/>
                </a:lnTo>
                <a:lnTo>
                  <a:pt x="94843" y="0"/>
                </a:lnTo>
                <a:lnTo>
                  <a:pt x="97359" y="790"/>
                </a:lnTo>
                <a:lnTo>
                  <a:pt x="102273" y="3786"/>
                </a:lnTo>
                <a:lnTo>
                  <a:pt x="104695" y="5696"/>
                </a:lnTo>
                <a:lnTo>
                  <a:pt x="107103" y="7763"/>
                </a:lnTo>
                <a:lnTo>
                  <a:pt x="112879" y="12992"/>
                </a:lnTo>
                <a:lnTo>
                  <a:pt x="112559" y="15008"/>
                </a:lnTo>
                <a:lnTo>
                  <a:pt x="111552" y="17940"/>
                </a:lnTo>
                <a:lnTo>
                  <a:pt x="110087" y="21482"/>
                </a:lnTo>
                <a:lnTo>
                  <a:pt x="109110" y="24637"/>
                </a:lnTo>
                <a:lnTo>
                  <a:pt x="108459" y="27534"/>
                </a:lnTo>
                <a:lnTo>
                  <a:pt x="108025" y="30260"/>
                </a:lnTo>
                <a:lnTo>
                  <a:pt x="106148" y="33664"/>
                </a:lnTo>
                <a:lnTo>
                  <a:pt x="103309" y="37521"/>
                </a:lnTo>
                <a:lnTo>
                  <a:pt x="99829" y="41680"/>
                </a:lnTo>
                <a:lnTo>
                  <a:pt x="96715" y="45246"/>
                </a:lnTo>
                <a:lnTo>
                  <a:pt x="91139" y="51325"/>
                </a:lnTo>
                <a:lnTo>
                  <a:pt x="88541" y="54851"/>
                </a:lnTo>
                <a:lnTo>
                  <a:pt x="86015" y="58790"/>
                </a:lnTo>
                <a:lnTo>
                  <a:pt x="83537" y="63003"/>
                </a:lnTo>
                <a:lnTo>
                  <a:pt x="80298" y="66605"/>
                </a:lnTo>
                <a:lnTo>
                  <a:pt x="76551" y="69800"/>
                </a:lnTo>
                <a:lnTo>
                  <a:pt x="72465" y="72724"/>
                </a:lnTo>
                <a:lnTo>
                  <a:pt x="68948" y="75467"/>
                </a:lnTo>
                <a:lnTo>
                  <a:pt x="65809" y="78090"/>
                </a:lnTo>
                <a:lnTo>
                  <a:pt x="62923" y="80632"/>
                </a:lnTo>
                <a:lnTo>
                  <a:pt x="57599" y="85573"/>
                </a:lnTo>
                <a:lnTo>
                  <a:pt x="50139" y="92818"/>
                </a:lnTo>
                <a:lnTo>
                  <a:pt x="47714" y="95213"/>
                </a:lnTo>
                <a:lnTo>
                  <a:pt x="46097" y="97603"/>
                </a:lnTo>
                <a:lnTo>
                  <a:pt x="45019" y="99991"/>
                </a:lnTo>
                <a:lnTo>
                  <a:pt x="42900" y="107023"/>
                </a:lnTo>
                <a:lnTo>
                  <a:pt x="46666" y="107110"/>
                </a:lnTo>
                <a:lnTo>
                  <a:pt x="76656" y="107146"/>
                </a:lnTo>
                <a:lnTo>
                  <a:pt x="82060" y="106353"/>
                </a:lnTo>
                <a:lnTo>
                  <a:pt x="88044" y="105030"/>
                </a:lnTo>
                <a:lnTo>
                  <a:pt x="94415" y="103354"/>
                </a:lnTo>
                <a:lnTo>
                  <a:pt x="100250" y="102238"/>
                </a:lnTo>
                <a:lnTo>
                  <a:pt x="105727" y="101493"/>
                </a:lnTo>
                <a:lnTo>
                  <a:pt x="110966" y="100996"/>
                </a:lnTo>
                <a:lnTo>
                  <a:pt x="116046" y="99872"/>
                </a:lnTo>
                <a:lnTo>
                  <a:pt x="121021" y="98328"/>
                </a:lnTo>
                <a:lnTo>
                  <a:pt x="125924" y="96505"/>
                </a:lnTo>
                <a:lnTo>
                  <a:pt x="130781" y="95290"/>
                </a:lnTo>
                <a:lnTo>
                  <a:pt x="135606" y="94480"/>
                </a:lnTo>
                <a:lnTo>
                  <a:pt x="140410" y="93940"/>
                </a:lnTo>
                <a:lnTo>
                  <a:pt x="145201" y="93580"/>
                </a:lnTo>
                <a:lnTo>
                  <a:pt x="149982" y="93340"/>
                </a:lnTo>
                <a:lnTo>
                  <a:pt x="162179" y="93002"/>
                </a:lnTo>
                <a:lnTo>
                  <a:pt x="171450" y="928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5"/>
          <p:cNvSpPr/>
          <p:nvPr/>
        </p:nvSpPr>
        <p:spPr>
          <a:xfrm>
            <a:off x="6386512" y="2043112"/>
            <a:ext cx="214314" cy="7145"/>
          </a:xfrm>
          <a:custGeom>
            <a:avLst/>
            <a:gdLst/>
            <a:ahLst/>
            <a:cxnLst/>
            <a:rect l="0" t="0" r="0" b="0"/>
            <a:pathLst>
              <a:path w="214314" h="7145">
                <a:moveTo>
                  <a:pt x="0" y="7144"/>
                </a:moveTo>
                <a:lnTo>
                  <a:pt x="14434" y="7144"/>
                </a:lnTo>
                <a:lnTo>
                  <a:pt x="18354" y="6350"/>
                </a:lnTo>
                <a:lnTo>
                  <a:pt x="22555" y="5027"/>
                </a:lnTo>
                <a:lnTo>
                  <a:pt x="26943" y="3352"/>
                </a:lnTo>
                <a:lnTo>
                  <a:pt x="31456" y="2234"/>
                </a:lnTo>
                <a:lnTo>
                  <a:pt x="36052" y="1489"/>
                </a:lnTo>
                <a:lnTo>
                  <a:pt x="40703" y="993"/>
                </a:lnTo>
                <a:lnTo>
                  <a:pt x="45392" y="662"/>
                </a:lnTo>
                <a:lnTo>
                  <a:pt x="50105" y="441"/>
                </a:lnTo>
                <a:lnTo>
                  <a:pt x="60369" y="19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76"/>
          <p:cNvSpPr/>
          <p:nvPr/>
        </p:nvSpPr>
        <p:spPr>
          <a:xfrm>
            <a:off x="6479381" y="1985962"/>
            <a:ext cx="50007" cy="185739"/>
          </a:xfrm>
          <a:custGeom>
            <a:avLst/>
            <a:gdLst/>
            <a:ahLst/>
            <a:cxnLst/>
            <a:rect l="0" t="0" r="0" b="0"/>
            <a:pathLst>
              <a:path w="50007" h="185739">
                <a:moveTo>
                  <a:pt x="0" y="0"/>
                </a:moveTo>
                <a:lnTo>
                  <a:pt x="0" y="14641"/>
                </a:lnTo>
                <a:lnTo>
                  <a:pt x="794" y="17699"/>
                </a:lnTo>
                <a:lnTo>
                  <a:pt x="2117" y="20530"/>
                </a:lnTo>
                <a:lnTo>
                  <a:pt x="3792" y="23212"/>
                </a:lnTo>
                <a:lnTo>
                  <a:pt x="5703" y="25793"/>
                </a:lnTo>
                <a:lnTo>
                  <a:pt x="7771" y="28308"/>
                </a:lnTo>
                <a:lnTo>
                  <a:pt x="9943" y="30778"/>
                </a:lnTo>
                <a:lnTo>
                  <a:pt x="11391" y="34013"/>
                </a:lnTo>
                <a:lnTo>
                  <a:pt x="12356" y="37756"/>
                </a:lnTo>
                <a:lnTo>
                  <a:pt x="13000" y="41840"/>
                </a:lnTo>
                <a:lnTo>
                  <a:pt x="14223" y="46149"/>
                </a:lnTo>
                <a:lnTo>
                  <a:pt x="15832" y="50610"/>
                </a:lnTo>
                <a:lnTo>
                  <a:pt x="17698" y="55171"/>
                </a:lnTo>
                <a:lnTo>
                  <a:pt x="18943" y="59799"/>
                </a:lnTo>
                <a:lnTo>
                  <a:pt x="19772" y="64473"/>
                </a:lnTo>
                <a:lnTo>
                  <a:pt x="20325" y="69175"/>
                </a:lnTo>
                <a:lnTo>
                  <a:pt x="20694" y="73898"/>
                </a:lnTo>
                <a:lnTo>
                  <a:pt x="20940" y="78634"/>
                </a:lnTo>
                <a:lnTo>
                  <a:pt x="21212" y="88130"/>
                </a:lnTo>
                <a:lnTo>
                  <a:pt x="21402" y="111922"/>
                </a:lnTo>
                <a:lnTo>
                  <a:pt x="22206" y="115889"/>
                </a:lnTo>
                <a:lnTo>
                  <a:pt x="23536" y="119328"/>
                </a:lnTo>
                <a:lnTo>
                  <a:pt x="25214" y="122415"/>
                </a:lnTo>
                <a:lnTo>
                  <a:pt x="26335" y="126060"/>
                </a:lnTo>
                <a:lnTo>
                  <a:pt x="27081" y="130077"/>
                </a:lnTo>
                <a:lnTo>
                  <a:pt x="27579" y="134343"/>
                </a:lnTo>
                <a:lnTo>
                  <a:pt x="27911" y="137981"/>
                </a:lnTo>
                <a:lnTo>
                  <a:pt x="28133" y="141200"/>
                </a:lnTo>
                <a:lnTo>
                  <a:pt x="28279" y="144139"/>
                </a:lnTo>
                <a:lnTo>
                  <a:pt x="29172" y="146893"/>
                </a:lnTo>
                <a:lnTo>
                  <a:pt x="30561" y="149523"/>
                </a:lnTo>
                <a:lnTo>
                  <a:pt x="32280" y="152069"/>
                </a:lnTo>
                <a:lnTo>
                  <a:pt x="33426" y="154561"/>
                </a:lnTo>
                <a:lnTo>
                  <a:pt x="34700" y="159446"/>
                </a:lnTo>
                <a:lnTo>
                  <a:pt x="35833" y="161860"/>
                </a:lnTo>
                <a:lnTo>
                  <a:pt x="37383" y="164263"/>
                </a:lnTo>
                <a:lnTo>
                  <a:pt x="41780" y="170030"/>
                </a:lnTo>
                <a:lnTo>
                  <a:pt x="42934" y="171297"/>
                </a:lnTo>
                <a:lnTo>
                  <a:pt x="48918" y="177476"/>
                </a:lnTo>
                <a:lnTo>
                  <a:pt x="49281" y="178642"/>
                </a:lnTo>
                <a:lnTo>
                  <a:pt x="49522" y="180214"/>
                </a:lnTo>
                <a:lnTo>
                  <a:pt x="50006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7"/>
          <p:cNvSpPr/>
          <p:nvPr/>
        </p:nvSpPr>
        <p:spPr>
          <a:xfrm>
            <a:off x="6693693" y="1900264"/>
            <a:ext cx="206810" cy="278580"/>
          </a:xfrm>
          <a:custGeom>
            <a:avLst/>
            <a:gdLst/>
            <a:ahLst/>
            <a:cxnLst/>
            <a:rect l="0" t="0" r="0" b="0"/>
            <a:pathLst>
              <a:path w="206810" h="278580">
                <a:moveTo>
                  <a:pt x="142875" y="14261"/>
                </a:moveTo>
                <a:lnTo>
                  <a:pt x="142875" y="3412"/>
                </a:lnTo>
                <a:lnTo>
                  <a:pt x="142082" y="2265"/>
                </a:lnTo>
                <a:lnTo>
                  <a:pt x="140759" y="1501"/>
                </a:lnTo>
                <a:lnTo>
                  <a:pt x="136724" y="275"/>
                </a:lnTo>
                <a:lnTo>
                  <a:pt x="132234" y="63"/>
                </a:lnTo>
                <a:lnTo>
                  <a:pt x="122083" y="0"/>
                </a:lnTo>
                <a:lnTo>
                  <a:pt x="117902" y="784"/>
                </a:lnTo>
                <a:lnTo>
                  <a:pt x="113527" y="2101"/>
                </a:lnTo>
                <a:lnTo>
                  <a:pt x="109022" y="3773"/>
                </a:lnTo>
                <a:lnTo>
                  <a:pt x="104431" y="4888"/>
                </a:lnTo>
                <a:lnTo>
                  <a:pt x="99783" y="5631"/>
                </a:lnTo>
                <a:lnTo>
                  <a:pt x="95098" y="6126"/>
                </a:lnTo>
                <a:lnTo>
                  <a:pt x="90386" y="6456"/>
                </a:lnTo>
                <a:lnTo>
                  <a:pt x="85657" y="6677"/>
                </a:lnTo>
                <a:lnTo>
                  <a:pt x="76170" y="6921"/>
                </a:lnTo>
                <a:lnTo>
                  <a:pt x="127" y="7117"/>
                </a:lnTo>
                <a:lnTo>
                  <a:pt x="3" y="14858"/>
                </a:lnTo>
                <a:lnTo>
                  <a:pt x="0" y="48050"/>
                </a:lnTo>
                <a:lnTo>
                  <a:pt x="794" y="52662"/>
                </a:lnTo>
                <a:lnTo>
                  <a:pt x="2117" y="57324"/>
                </a:lnTo>
                <a:lnTo>
                  <a:pt x="3793" y="62020"/>
                </a:lnTo>
                <a:lnTo>
                  <a:pt x="4910" y="66738"/>
                </a:lnTo>
                <a:lnTo>
                  <a:pt x="5654" y="71470"/>
                </a:lnTo>
                <a:lnTo>
                  <a:pt x="6151" y="76213"/>
                </a:lnTo>
                <a:lnTo>
                  <a:pt x="6482" y="80962"/>
                </a:lnTo>
                <a:lnTo>
                  <a:pt x="6703" y="85716"/>
                </a:lnTo>
                <a:lnTo>
                  <a:pt x="7014" y="97874"/>
                </a:lnTo>
                <a:lnTo>
                  <a:pt x="7144" y="152257"/>
                </a:lnTo>
                <a:lnTo>
                  <a:pt x="7938" y="154677"/>
                </a:lnTo>
                <a:lnTo>
                  <a:pt x="10937" y="159482"/>
                </a:lnTo>
                <a:lnTo>
                  <a:pt x="12848" y="161081"/>
                </a:lnTo>
                <a:lnTo>
                  <a:pt x="14915" y="162147"/>
                </a:lnTo>
                <a:lnTo>
                  <a:pt x="19329" y="163332"/>
                </a:lnTo>
                <a:lnTo>
                  <a:pt x="25483" y="163999"/>
                </a:lnTo>
                <a:lnTo>
                  <a:pt x="27202" y="164154"/>
                </a:lnTo>
                <a:lnTo>
                  <a:pt x="32198" y="162107"/>
                </a:lnTo>
                <a:lnTo>
                  <a:pt x="35753" y="160450"/>
                </a:lnTo>
                <a:lnTo>
                  <a:pt x="41819" y="156492"/>
                </a:lnTo>
                <a:lnTo>
                  <a:pt x="47955" y="152087"/>
                </a:lnTo>
                <a:lnTo>
                  <a:pt x="51814" y="149801"/>
                </a:lnTo>
                <a:lnTo>
                  <a:pt x="55974" y="147483"/>
                </a:lnTo>
                <a:lnTo>
                  <a:pt x="64830" y="142792"/>
                </a:lnTo>
                <a:lnTo>
                  <a:pt x="69414" y="140429"/>
                </a:lnTo>
                <a:lnTo>
                  <a:pt x="74057" y="138854"/>
                </a:lnTo>
                <a:lnTo>
                  <a:pt x="78740" y="137804"/>
                </a:lnTo>
                <a:lnTo>
                  <a:pt x="83450" y="137104"/>
                </a:lnTo>
                <a:lnTo>
                  <a:pt x="88971" y="135844"/>
                </a:lnTo>
                <a:lnTo>
                  <a:pt x="95033" y="134210"/>
                </a:lnTo>
                <a:lnTo>
                  <a:pt x="101455" y="132327"/>
                </a:lnTo>
                <a:lnTo>
                  <a:pt x="107325" y="131071"/>
                </a:lnTo>
                <a:lnTo>
                  <a:pt x="112824" y="130234"/>
                </a:lnTo>
                <a:lnTo>
                  <a:pt x="118079" y="129677"/>
                </a:lnTo>
                <a:lnTo>
                  <a:pt x="123169" y="129305"/>
                </a:lnTo>
                <a:lnTo>
                  <a:pt x="128151" y="129056"/>
                </a:lnTo>
                <a:lnTo>
                  <a:pt x="133059" y="128891"/>
                </a:lnTo>
                <a:lnTo>
                  <a:pt x="151344" y="128658"/>
                </a:lnTo>
                <a:lnTo>
                  <a:pt x="157253" y="129419"/>
                </a:lnTo>
                <a:lnTo>
                  <a:pt x="162779" y="130721"/>
                </a:lnTo>
                <a:lnTo>
                  <a:pt x="168050" y="132382"/>
                </a:lnTo>
                <a:lnTo>
                  <a:pt x="172359" y="134283"/>
                </a:lnTo>
                <a:lnTo>
                  <a:pt x="176024" y="136344"/>
                </a:lnTo>
                <a:lnTo>
                  <a:pt x="179262" y="138512"/>
                </a:lnTo>
                <a:lnTo>
                  <a:pt x="183008" y="140751"/>
                </a:lnTo>
                <a:lnTo>
                  <a:pt x="187093" y="143038"/>
                </a:lnTo>
                <a:lnTo>
                  <a:pt x="191404" y="145356"/>
                </a:lnTo>
                <a:lnTo>
                  <a:pt x="194278" y="147695"/>
                </a:lnTo>
                <a:lnTo>
                  <a:pt x="196194" y="150048"/>
                </a:lnTo>
                <a:lnTo>
                  <a:pt x="199116" y="154779"/>
                </a:lnTo>
                <a:lnTo>
                  <a:pt x="203061" y="159528"/>
                </a:lnTo>
                <a:lnTo>
                  <a:pt x="204430" y="162699"/>
                </a:lnTo>
                <a:lnTo>
                  <a:pt x="205952" y="170456"/>
                </a:lnTo>
                <a:lnTo>
                  <a:pt x="206357" y="174747"/>
                </a:lnTo>
                <a:lnTo>
                  <a:pt x="206628" y="179195"/>
                </a:lnTo>
                <a:lnTo>
                  <a:pt x="206809" y="183748"/>
                </a:lnTo>
                <a:lnTo>
                  <a:pt x="206135" y="188371"/>
                </a:lnTo>
                <a:lnTo>
                  <a:pt x="204892" y="193041"/>
                </a:lnTo>
                <a:lnTo>
                  <a:pt x="201395" y="201668"/>
                </a:lnTo>
                <a:lnTo>
                  <a:pt x="194963" y="211782"/>
                </a:lnTo>
                <a:lnTo>
                  <a:pt x="190367" y="220052"/>
                </a:lnTo>
                <a:lnTo>
                  <a:pt x="187236" y="224480"/>
                </a:lnTo>
                <a:lnTo>
                  <a:pt x="183562" y="229019"/>
                </a:lnTo>
                <a:lnTo>
                  <a:pt x="179525" y="233633"/>
                </a:lnTo>
                <a:lnTo>
                  <a:pt x="172922" y="240876"/>
                </a:lnTo>
                <a:lnTo>
                  <a:pt x="166548" y="246741"/>
                </a:lnTo>
                <a:lnTo>
                  <a:pt x="162626" y="249416"/>
                </a:lnTo>
                <a:lnTo>
                  <a:pt x="158424" y="251994"/>
                </a:lnTo>
                <a:lnTo>
                  <a:pt x="153241" y="254506"/>
                </a:lnTo>
                <a:lnTo>
                  <a:pt x="147404" y="256974"/>
                </a:lnTo>
                <a:lnTo>
                  <a:pt x="141132" y="259413"/>
                </a:lnTo>
                <a:lnTo>
                  <a:pt x="136157" y="261833"/>
                </a:lnTo>
                <a:lnTo>
                  <a:pt x="132046" y="264240"/>
                </a:lnTo>
                <a:lnTo>
                  <a:pt x="128513" y="266639"/>
                </a:lnTo>
                <a:lnTo>
                  <a:pt x="123775" y="268237"/>
                </a:lnTo>
                <a:lnTo>
                  <a:pt x="118236" y="269304"/>
                </a:lnTo>
                <a:lnTo>
                  <a:pt x="112162" y="270014"/>
                </a:lnTo>
                <a:lnTo>
                  <a:pt x="107319" y="271282"/>
                </a:lnTo>
                <a:lnTo>
                  <a:pt x="103295" y="272921"/>
                </a:lnTo>
                <a:lnTo>
                  <a:pt x="99820" y="274807"/>
                </a:lnTo>
                <a:lnTo>
                  <a:pt x="93842" y="276903"/>
                </a:lnTo>
                <a:lnTo>
                  <a:pt x="85725" y="2785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8"/>
          <p:cNvSpPr/>
          <p:nvPr/>
        </p:nvSpPr>
        <p:spPr>
          <a:xfrm>
            <a:off x="5136356" y="2507458"/>
            <a:ext cx="250032" cy="14286"/>
          </a:xfrm>
          <a:custGeom>
            <a:avLst/>
            <a:gdLst/>
            <a:ahLst/>
            <a:cxnLst/>
            <a:rect l="0" t="0" r="0" b="0"/>
            <a:pathLst>
              <a:path w="250032" h="14286">
                <a:moveTo>
                  <a:pt x="0" y="14285"/>
                </a:moveTo>
                <a:lnTo>
                  <a:pt x="27703" y="14285"/>
                </a:lnTo>
                <a:lnTo>
                  <a:pt x="31962" y="13492"/>
                </a:lnTo>
                <a:lnTo>
                  <a:pt x="36389" y="12169"/>
                </a:lnTo>
                <a:lnTo>
                  <a:pt x="40929" y="10493"/>
                </a:lnTo>
                <a:lnTo>
                  <a:pt x="46336" y="9376"/>
                </a:lnTo>
                <a:lnTo>
                  <a:pt x="52322" y="8631"/>
                </a:lnTo>
                <a:lnTo>
                  <a:pt x="58693" y="8134"/>
                </a:lnTo>
                <a:lnTo>
                  <a:pt x="65323" y="7804"/>
                </a:lnTo>
                <a:lnTo>
                  <a:pt x="79038" y="7436"/>
                </a:lnTo>
                <a:lnTo>
                  <a:pt x="86029" y="6544"/>
                </a:lnTo>
                <a:lnTo>
                  <a:pt x="93072" y="5156"/>
                </a:lnTo>
                <a:lnTo>
                  <a:pt x="100148" y="3436"/>
                </a:lnTo>
                <a:lnTo>
                  <a:pt x="107246" y="2290"/>
                </a:lnTo>
                <a:lnTo>
                  <a:pt x="114360" y="1526"/>
                </a:lnTo>
                <a:lnTo>
                  <a:pt x="121484" y="1016"/>
                </a:lnTo>
                <a:lnTo>
                  <a:pt x="128614" y="677"/>
                </a:lnTo>
                <a:lnTo>
                  <a:pt x="142886" y="300"/>
                </a:lnTo>
                <a:lnTo>
                  <a:pt x="218657" y="0"/>
                </a:lnTo>
                <a:lnTo>
                  <a:pt x="223559" y="793"/>
                </a:lnTo>
                <a:lnTo>
                  <a:pt x="228414" y="2115"/>
                </a:lnTo>
                <a:lnTo>
                  <a:pt x="233239" y="3791"/>
                </a:lnTo>
                <a:lnTo>
                  <a:pt x="237249" y="4908"/>
                </a:lnTo>
                <a:lnTo>
                  <a:pt x="240716" y="5652"/>
                </a:lnTo>
                <a:lnTo>
                  <a:pt x="250031" y="71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79"/>
          <p:cNvSpPr/>
          <p:nvPr/>
        </p:nvSpPr>
        <p:spPr>
          <a:xfrm>
            <a:off x="5172075" y="2586037"/>
            <a:ext cx="264319" cy="21432"/>
          </a:xfrm>
          <a:custGeom>
            <a:avLst/>
            <a:gdLst/>
            <a:ahLst/>
            <a:cxnLst/>
            <a:rect l="0" t="0" r="0" b="0"/>
            <a:pathLst>
              <a:path w="264319" h="21432">
                <a:moveTo>
                  <a:pt x="0" y="21431"/>
                </a:moveTo>
                <a:lnTo>
                  <a:pt x="33853" y="21431"/>
                </a:lnTo>
                <a:lnTo>
                  <a:pt x="39237" y="20638"/>
                </a:lnTo>
                <a:lnTo>
                  <a:pt x="45208" y="19315"/>
                </a:lnTo>
                <a:lnTo>
                  <a:pt x="51570" y="17639"/>
                </a:lnTo>
                <a:lnTo>
                  <a:pt x="57398" y="16522"/>
                </a:lnTo>
                <a:lnTo>
                  <a:pt x="62872" y="15777"/>
                </a:lnTo>
                <a:lnTo>
                  <a:pt x="68108" y="15280"/>
                </a:lnTo>
                <a:lnTo>
                  <a:pt x="73980" y="14156"/>
                </a:lnTo>
                <a:lnTo>
                  <a:pt x="80276" y="12612"/>
                </a:lnTo>
                <a:lnTo>
                  <a:pt x="86855" y="10789"/>
                </a:lnTo>
                <a:lnTo>
                  <a:pt x="93622" y="9574"/>
                </a:lnTo>
                <a:lnTo>
                  <a:pt x="100514" y="8764"/>
                </a:lnTo>
                <a:lnTo>
                  <a:pt x="107491" y="8224"/>
                </a:lnTo>
                <a:lnTo>
                  <a:pt x="115317" y="7070"/>
                </a:lnTo>
                <a:lnTo>
                  <a:pt x="123709" y="5507"/>
                </a:lnTo>
                <a:lnTo>
                  <a:pt x="132479" y="3671"/>
                </a:lnTo>
                <a:lnTo>
                  <a:pt x="140706" y="2448"/>
                </a:lnTo>
                <a:lnTo>
                  <a:pt x="148573" y="1632"/>
                </a:lnTo>
                <a:lnTo>
                  <a:pt x="156198" y="1088"/>
                </a:lnTo>
                <a:lnTo>
                  <a:pt x="163664" y="725"/>
                </a:lnTo>
                <a:lnTo>
                  <a:pt x="178308" y="322"/>
                </a:lnTo>
                <a:lnTo>
                  <a:pt x="239087" y="9"/>
                </a:lnTo>
                <a:lnTo>
                  <a:pt x="2643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0"/>
          <p:cNvSpPr/>
          <p:nvPr/>
        </p:nvSpPr>
        <p:spPr>
          <a:xfrm>
            <a:off x="1843087" y="2972312"/>
            <a:ext cx="614364" cy="63782"/>
          </a:xfrm>
          <a:custGeom>
            <a:avLst/>
            <a:gdLst/>
            <a:ahLst/>
            <a:cxnLst/>
            <a:rect l="0" t="0" r="0" b="0"/>
            <a:pathLst>
              <a:path w="614364" h="63782">
                <a:moveTo>
                  <a:pt x="0" y="42350"/>
                </a:moveTo>
                <a:lnTo>
                  <a:pt x="0" y="35294"/>
                </a:lnTo>
                <a:lnTo>
                  <a:pt x="3792" y="35232"/>
                </a:lnTo>
                <a:lnTo>
                  <a:pt x="4910" y="34430"/>
                </a:lnTo>
                <a:lnTo>
                  <a:pt x="5654" y="33101"/>
                </a:lnTo>
                <a:lnTo>
                  <a:pt x="6850" y="29058"/>
                </a:lnTo>
                <a:lnTo>
                  <a:pt x="7741" y="28726"/>
                </a:lnTo>
                <a:lnTo>
                  <a:pt x="15951" y="28101"/>
                </a:lnTo>
                <a:lnTo>
                  <a:pt x="20349" y="28070"/>
                </a:lnTo>
                <a:lnTo>
                  <a:pt x="21503" y="28861"/>
                </a:lnTo>
                <a:lnTo>
                  <a:pt x="23067" y="30183"/>
                </a:lnTo>
                <a:lnTo>
                  <a:pt x="24903" y="31857"/>
                </a:lnTo>
                <a:lnTo>
                  <a:pt x="26921" y="32974"/>
                </a:lnTo>
                <a:lnTo>
                  <a:pt x="31279" y="34214"/>
                </a:lnTo>
                <a:lnTo>
                  <a:pt x="32759" y="35338"/>
                </a:lnTo>
                <a:lnTo>
                  <a:pt x="33746" y="36882"/>
                </a:lnTo>
                <a:lnTo>
                  <a:pt x="34403" y="38704"/>
                </a:lnTo>
                <a:lnTo>
                  <a:pt x="35635" y="40713"/>
                </a:lnTo>
                <a:lnTo>
                  <a:pt x="37251" y="42846"/>
                </a:lnTo>
                <a:lnTo>
                  <a:pt x="39121" y="45062"/>
                </a:lnTo>
                <a:lnTo>
                  <a:pt x="41162" y="47333"/>
                </a:lnTo>
                <a:lnTo>
                  <a:pt x="48685" y="55256"/>
                </a:lnTo>
                <a:lnTo>
                  <a:pt x="53407" y="60021"/>
                </a:lnTo>
                <a:lnTo>
                  <a:pt x="55448" y="61274"/>
                </a:lnTo>
                <a:lnTo>
                  <a:pt x="59833" y="62667"/>
                </a:lnTo>
                <a:lnTo>
                  <a:pt x="77132" y="63635"/>
                </a:lnTo>
                <a:lnTo>
                  <a:pt x="87820" y="63752"/>
                </a:lnTo>
                <a:lnTo>
                  <a:pt x="91090" y="62968"/>
                </a:lnTo>
                <a:lnTo>
                  <a:pt x="94858" y="61652"/>
                </a:lnTo>
                <a:lnTo>
                  <a:pt x="98958" y="59981"/>
                </a:lnTo>
                <a:lnTo>
                  <a:pt x="105629" y="58123"/>
                </a:lnTo>
                <a:lnTo>
                  <a:pt x="123771" y="56833"/>
                </a:lnTo>
                <a:lnTo>
                  <a:pt x="137792" y="56663"/>
                </a:lnTo>
                <a:lnTo>
                  <a:pt x="140280" y="57448"/>
                </a:lnTo>
                <a:lnTo>
                  <a:pt x="142732" y="58766"/>
                </a:lnTo>
                <a:lnTo>
                  <a:pt x="145161" y="60438"/>
                </a:lnTo>
                <a:lnTo>
                  <a:pt x="152093" y="62295"/>
                </a:lnTo>
                <a:lnTo>
                  <a:pt x="171005" y="63651"/>
                </a:lnTo>
                <a:lnTo>
                  <a:pt x="188207" y="63764"/>
                </a:lnTo>
                <a:lnTo>
                  <a:pt x="194243" y="63774"/>
                </a:lnTo>
                <a:lnTo>
                  <a:pt x="196964" y="62982"/>
                </a:lnTo>
                <a:lnTo>
                  <a:pt x="199572" y="61661"/>
                </a:lnTo>
                <a:lnTo>
                  <a:pt x="202104" y="59987"/>
                </a:lnTo>
                <a:lnTo>
                  <a:pt x="204586" y="58077"/>
                </a:lnTo>
                <a:lnTo>
                  <a:pt x="207035" y="56009"/>
                </a:lnTo>
                <a:lnTo>
                  <a:pt x="209461" y="53837"/>
                </a:lnTo>
                <a:lnTo>
                  <a:pt x="212666" y="51596"/>
                </a:lnTo>
                <a:lnTo>
                  <a:pt x="216390" y="49308"/>
                </a:lnTo>
                <a:lnTo>
                  <a:pt x="220460" y="46989"/>
                </a:lnTo>
                <a:lnTo>
                  <a:pt x="223967" y="44649"/>
                </a:lnTo>
                <a:lnTo>
                  <a:pt x="227099" y="42295"/>
                </a:lnTo>
                <a:lnTo>
                  <a:pt x="229981" y="39932"/>
                </a:lnTo>
                <a:lnTo>
                  <a:pt x="233489" y="38357"/>
                </a:lnTo>
                <a:lnTo>
                  <a:pt x="241621" y="36607"/>
                </a:lnTo>
                <a:lnTo>
                  <a:pt x="258983" y="35483"/>
                </a:lnTo>
                <a:lnTo>
                  <a:pt x="265387" y="35329"/>
                </a:lnTo>
                <a:lnTo>
                  <a:pt x="268206" y="36082"/>
                </a:lnTo>
                <a:lnTo>
                  <a:pt x="270879" y="37378"/>
                </a:lnTo>
                <a:lnTo>
                  <a:pt x="273455" y="39035"/>
                </a:lnTo>
                <a:lnTo>
                  <a:pt x="275966" y="40934"/>
                </a:lnTo>
                <a:lnTo>
                  <a:pt x="278433" y="42993"/>
                </a:lnTo>
                <a:lnTo>
                  <a:pt x="280872" y="45160"/>
                </a:lnTo>
                <a:lnTo>
                  <a:pt x="283292" y="46605"/>
                </a:lnTo>
                <a:lnTo>
                  <a:pt x="288097" y="48210"/>
                </a:lnTo>
                <a:lnTo>
                  <a:pt x="290490" y="49432"/>
                </a:lnTo>
                <a:lnTo>
                  <a:pt x="292879" y="51040"/>
                </a:lnTo>
                <a:lnTo>
                  <a:pt x="295265" y="52906"/>
                </a:lnTo>
                <a:lnTo>
                  <a:pt x="297650" y="54150"/>
                </a:lnTo>
                <a:lnTo>
                  <a:pt x="302416" y="55532"/>
                </a:lnTo>
                <a:lnTo>
                  <a:pt x="309562" y="56310"/>
                </a:lnTo>
                <a:lnTo>
                  <a:pt x="311943" y="55625"/>
                </a:lnTo>
                <a:lnTo>
                  <a:pt x="314325" y="54375"/>
                </a:lnTo>
                <a:lnTo>
                  <a:pt x="316706" y="52748"/>
                </a:lnTo>
                <a:lnTo>
                  <a:pt x="319881" y="50870"/>
                </a:lnTo>
                <a:lnTo>
                  <a:pt x="323585" y="48824"/>
                </a:lnTo>
                <a:lnTo>
                  <a:pt x="327642" y="46666"/>
                </a:lnTo>
                <a:lnTo>
                  <a:pt x="331141" y="43640"/>
                </a:lnTo>
                <a:lnTo>
                  <a:pt x="334267" y="40035"/>
                </a:lnTo>
                <a:lnTo>
                  <a:pt x="337145" y="36044"/>
                </a:lnTo>
                <a:lnTo>
                  <a:pt x="340651" y="32590"/>
                </a:lnTo>
                <a:lnTo>
                  <a:pt x="344575" y="29493"/>
                </a:lnTo>
                <a:lnTo>
                  <a:pt x="348779" y="26635"/>
                </a:lnTo>
                <a:lnTo>
                  <a:pt x="353170" y="23142"/>
                </a:lnTo>
                <a:lnTo>
                  <a:pt x="357684" y="19226"/>
                </a:lnTo>
                <a:lnTo>
                  <a:pt x="362281" y="15028"/>
                </a:lnTo>
                <a:lnTo>
                  <a:pt x="366933" y="11435"/>
                </a:lnTo>
                <a:lnTo>
                  <a:pt x="371622" y="8246"/>
                </a:lnTo>
                <a:lnTo>
                  <a:pt x="376336" y="5327"/>
                </a:lnTo>
                <a:lnTo>
                  <a:pt x="381065" y="3380"/>
                </a:lnTo>
                <a:lnTo>
                  <a:pt x="385806" y="2083"/>
                </a:lnTo>
                <a:lnTo>
                  <a:pt x="397946" y="256"/>
                </a:lnTo>
                <a:lnTo>
                  <a:pt x="401029" y="0"/>
                </a:lnTo>
                <a:lnTo>
                  <a:pt x="403878" y="623"/>
                </a:lnTo>
                <a:lnTo>
                  <a:pt x="406571" y="1832"/>
                </a:lnTo>
                <a:lnTo>
                  <a:pt x="409159" y="3432"/>
                </a:lnTo>
                <a:lnTo>
                  <a:pt x="411679" y="5292"/>
                </a:lnTo>
                <a:lnTo>
                  <a:pt x="414153" y="7326"/>
                </a:lnTo>
                <a:lnTo>
                  <a:pt x="416596" y="9476"/>
                </a:lnTo>
                <a:lnTo>
                  <a:pt x="419018" y="11702"/>
                </a:lnTo>
                <a:lnTo>
                  <a:pt x="423826" y="16293"/>
                </a:lnTo>
                <a:lnTo>
                  <a:pt x="427013" y="18629"/>
                </a:lnTo>
                <a:lnTo>
                  <a:pt x="430725" y="20980"/>
                </a:lnTo>
                <a:lnTo>
                  <a:pt x="434788" y="23341"/>
                </a:lnTo>
                <a:lnTo>
                  <a:pt x="438290" y="25708"/>
                </a:lnTo>
                <a:lnTo>
                  <a:pt x="441418" y="28081"/>
                </a:lnTo>
                <a:lnTo>
                  <a:pt x="444297" y="30456"/>
                </a:lnTo>
                <a:lnTo>
                  <a:pt x="447805" y="32833"/>
                </a:lnTo>
                <a:lnTo>
                  <a:pt x="451730" y="35212"/>
                </a:lnTo>
                <a:lnTo>
                  <a:pt x="455935" y="37591"/>
                </a:lnTo>
                <a:lnTo>
                  <a:pt x="460325" y="39178"/>
                </a:lnTo>
                <a:lnTo>
                  <a:pt x="469437" y="40940"/>
                </a:lnTo>
                <a:lnTo>
                  <a:pt x="479699" y="41932"/>
                </a:lnTo>
                <a:lnTo>
                  <a:pt x="487308" y="40048"/>
                </a:lnTo>
                <a:lnTo>
                  <a:pt x="491560" y="38434"/>
                </a:lnTo>
                <a:lnTo>
                  <a:pt x="500517" y="36641"/>
                </a:lnTo>
                <a:lnTo>
                  <a:pt x="509789" y="35050"/>
                </a:lnTo>
                <a:lnTo>
                  <a:pt x="514485" y="33515"/>
                </a:lnTo>
                <a:lnTo>
                  <a:pt x="519202" y="31697"/>
                </a:lnTo>
                <a:lnTo>
                  <a:pt x="523141" y="30486"/>
                </a:lnTo>
                <a:lnTo>
                  <a:pt x="533271" y="28780"/>
                </a:lnTo>
                <a:lnTo>
                  <a:pt x="541544" y="28382"/>
                </a:lnTo>
                <a:lnTo>
                  <a:pt x="550514" y="30321"/>
                </a:lnTo>
                <a:lnTo>
                  <a:pt x="555128" y="31949"/>
                </a:lnTo>
                <a:lnTo>
                  <a:pt x="558998" y="33829"/>
                </a:lnTo>
                <a:lnTo>
                  <a:pt x="562371" y="35876"/>
                </a:lnTo>
                <a:lnTo>
                  <a:pt x="565414" y="38034"/>
                </a:lnTo>
                <a:lnTo>
                  <a:pt x="569030" y="40266"/>
                </a:lnTo>
                <a:lnTo>
                  <a:pt x="573028" y="42548"/>
                </a:lnTo>
                <a:lnTo>
                  <a:pt x="577282" y="44864"/>
                </a:lnTo>
                <a:lnTo>
                  <a:pt x="580911" y="47201"/>
                </a:lnTo>
                <a:lnTo>
                  <a:pt x="584124" y="49553"/>
                </a:lnTo>
                <a:lnTo>
                  <a:pt x="587060" y="51914"/>
                </a:lnTo>
                <a:lnTo>
                  <a:pt x="590604" y="53489"/>
                </a:lnTo>
                <a:lnTo>
                  <a:pt x="598776" y="55238"/>
                </a:lnTo>
                <a:lnTo>
                  <a:pt x="602384" y="56498"/>
                </a:lnTo>
                <a:lnTo>
                  <a:pt x="605583" y="58132"/>
                </a:lnTo>
                <a:lnTo>
                  <a:pt x="614363" y="637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81"/>
          <p:cNvSpPr/>
          <p:nvPr/>
        </p:nvSpPr>
        <p:spPr>
          <a:xfrm>
            <a:off x="5558867" y="2336008"/>
            <a:ext cx="198996" cy="321468"/>
          </a:xfrm>
          <a:custGeom>
            <a:avLst/>
            <a:gdLst/>
            <a:ahLst/>
            <a:cxnLst/>
            <a:rect l="0" t="0" r="0" b="0"/>
            <a:pathLst>
              <a:path w="198996" h="321468">
                <a:moveTo>
                  <a:pt x="120414" y="7142"/>
                </a:moveTo>
                <a:lnTo>
                  <a:pt x="120414" y="85"/>
                </a:lnTo>
                <a:lnTo>
                  <a:pt x="114263" y="5"/>
                </a:lnTo>
                <a:lnTo>
                  <a:pt x="109772" y="0"/>
                </a:lnTo>
                <a:lnTo>
                  <a:pt x="108557" y="793"/>
                </a:lnTo>
                <a:lnTo>
                  <a:pt x="107746" y="2115"/>
                </a:lnTo>
                <a:lnTo>
                  <a:pt x="107207" y="3791"/>
                </a:lnTo>
                <a:lnTo>
                  <a:pt x="106053" y="4908"/>
                </a:lnTo>
                <a:lnTo>
                  <a:pt x="104490" y="5652"/>
                </a:lnTo>
                <a:lnTo>
                  <a:pt x="102654" y="6149"/>
                </a:lnTo>
                <a:lnTo>
                  <a:pt x="98498" y="8817"/>
                </a:lnTo>
                <a:lnTo>
                  <a:pt x="94005" y="12649"/>
                </a:lnTo>
                <a:lnTo>
                  <a:pt x="89362" y="16997"/>
                </a:lnTo>
                <a:lnTo>
                  <a:pt x="77538" y="28616"/>
                </a:lnTo>
                <a:lnTo>
                  <a:pt x="71990" y="33355"/>
                </a:lnTo>
                <a:lnTo>
                  <a:pt x="68287" y="35729"/>
                </a:lnTo>
                <a:lnTo>
                  <a:pt x="64231" y="38106"/>
                </a:lnTo>
                <a:lnTo>
                  <a:pt x="60734" y="41279"/>
                </a:lnTo>
                <a:lnTo>
                  <a:pt x="54731" y="49036"/>
                </a:lnTo>
                <a:lnTo>
                  <a:pt x="49417" y="57776"/>
                </a:lnTo>
                <a:lnTo>
                  <a:pt x="44410" y="66158"/>
                </a:lnTo>
                <a:lnTo>
                  <a:pt x="39538" y="72529"/>
                </a:lnTo>
                <a:lnTo>
                  <a:pt x="34728" y="80124"/>
                </a:lnTo>
                <a:lnTo>
                  <a:pt x="29944" y="88791"/>
                </a:lnTo>
                <a:lnTo>
                  <a:pt x="22788" y="102595"/>
                </a:lnTo>
                <a:lnTo>
                  <a:pt x="18022" y="112007"/>
                </a:lnTo>
                <a:lnTo>
                  <a:pt x="13259" y="119365"/>
                </a:lnTo>
                <a:lnTo>
                  <a:pt x="10877" y="122439"/>
                </a:lnTo>
                <a:lnTo>
                  <a:pt x="9289" y="126075"/>
                </a:lnTo>
                <a:lnTo>
                  <a:pt x="7525" y="134349"/>
                </a:lnTo>
                <a:lnTo>
                  <a:pt x="6741" y="143318"/>
                </a:lnTo>
                <a:lnTo>
                  <a:pt x="6532" y="147932"/>
                </a:lnTo>
                <a:lnTo>
                  <a:pt x="4183" y="157292"/>
                </a:lnTo>
                <a:lnTo>
                  <a:pt x="1287" y="165950"/>
                </a:lnTo>
                <a:lnTo>
                  <a:pt x="0" y="172444"/>
                </a:lnTo>
                <a:lnTo>
                  <a:pt x="1544" y="180093"/>
                </a:lnTo>
                <a:lnTo>
                  <a:pt x="4083" y="187990"/>
                </a:lnTo>
                <a:lnTo>
                  <a:pt x="6306" y="197692"/>
                </a:lnTo>
                <a:lnTo>
                  <a:pt x="9638" y="205866"/>
                </a:lnTo>
                <a:lnTo>
                  <a:pt x="11649" y="214791"/>
                </a:lnTo>
                <a:lnTo>
                  <a:pt x="12185" y="219393"/>
                </a:lnTo>
                <a:lnTo>
                  <a:pt x="14130" y="223255"/>
                </a:lnTo>
                <a:lnTo>
                  <a:pt x="17014" y="226623"/>
                </a:lnTo>
                <a:lnTo>
                  <a:pt x="20524" y="229663"/>
                </a:lnTo>
                <a:lnTo>
                  <a:pt x="26542" y="237273"/>
                </a:lnTo>
                <a:lnTo>
                  <a:pt x="31862" y="245153"/>
                </a:lnTo>
                <a:lnTo>
                  <a:pt x="36872" y="251302"/>
                </a:lnTo>
                <a:lnTo>
                  <a:pt x="41745" y="258797"/>
                </a:lnTo>
                <a:lnTo>
                  <a:pt x="44155" y="263018"/>
                </a:lnTo>
                <a:lnTo>
                  <a:pt x="47350" y="266626"/>
                </a:lnTo>
                <a:lnTo>
                  <a:pt x="51067" y="269825"/>
                </a:lnTo>
                <a:lnTo>
                  <a:pt x="55132" y="272751"/>
                </a:lnTo>
                <a:lnTo>
                  <a:pt x="58637" y="275496"/>
                </a:lnTo>
                <a:lnTo>
                  <a:pt x="64647" y="280662"/>
                </a:lnTo>
                <a:lnTo>
                  <a:pt x="68155" y="283151"/>
                </a:lnTo>
                <a:lnTo>
                  <a:pt x="72081" y="285604"/>
                </a:lnTo>
                <a:lnTo>
                  <a:pt x="76285" y="288033"/>
                </a:lnTo>
                <a:lnTo>
                  <a:pt x="80676" y="289653"/>
                </a:lnTo>
                <a:lnTo>
                  <a:pt x="85191" y="290732"/>
                </a:lnTo>
                <a:lnTo>
                  <a:pt x="89788" y="291452"/>
                </a:lnTo>
                <a:lnTo>
                  <a:pt x="94441" y="292726"/>
                </a:lnTo>
                <a:lnTo>
                  <a:pt x="99129" y="294369"/>
                </a:lnTo>
                <a:lnTo>
                  <a:pt x="103843" y="296257"/>
                </a:lnTo>
                <a:lnTo>
                  <a:pt x="107779" y="298310"/>
                </a:lnTo>
                <a:lnTo>
                  <a:pt x="111197" y="300473"/>
                </a:lnTo>
                <a:lnTo>
                  <a:pt x="114269" y="302708"/>
                </a:lnTo>
                <a:lnTo>
                  <a:pt x="117905" y="304199"/>
                </a:lnTo>
                <a:lnTo>
                  <a:pt x="121916" y="305192"/>
                </a:lnTo>
                <a:lnTo>
                  <a:pt x="126178" y="305854"/>
                </a:lnTo>
                <a:lnTo>
                  <a:pt x="130607" y="307090"/>
                </a:lnTo>
                <a:lnTo>
                  <a:pt x="135147" y="308707"/>
                </a:lnTo>
                <a:lnTo>
                  <a:pt x="139761" y="310579"/>
                </a:lnTo>
                <a:lnTo>
                  <a:pt x="143631" y="311827"/>
                </a:lnTo>
                <a:lnTo>
                  <a:pt x="147004" y="312659"/>
                </a:lnTo>
                <a:lnTo>
                  <a:pt x="150047" y="313214"/>
                </a:lnTo>
                <a:lnTo>
                  <a:pt x="153663" y="314377"/>
                </a:lnTo>
                <a:lnTo>
                  <a:pt x="157661" y="315946"/>
                </a:lnTo>
                <a:lnTo>
                  <a:pt x="161914" y="317786"/>
                </a:lnTo>
                <a:lnTo>
                  <a:pt x="165543" y="319013"/>
                </a:lnTo>
                <a:lnTo>
                  <a:pt x="171692" y="320376"/>
                </a:lnTo>
                <a:lnTo>
                  <a:pt x="177071" y="320982"/>
                </a:lnTo>
                <a:lnTo>
                  <a:pt x="182107" y="321251"/>
                </a:lnTo>
                <a:lnTo>
                  <a:pt x="190411" y="321438"/>
                </a:lnTo>
                <a:lnTo>
                  <a:pt x="198995" y="3214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82"/>
          <p:cNvSpPr/>
          <p:nvPr/>
        </p:nvSpPr>
        <p:spPr>
          <a:xfrm>
            <a:off x="5786437" y="2414587"/>
            <a:ext cx="214314" cy="192882"/>
          </a:xfrm>
          <a:custGeom>
            <a:avLst/>
            <a:gdLst/>
            <a:ahLst/>
            <a:cxnLst/>
            <a:rect l="0" t="0" r="0" b="0"/>
            <a:pathLst>
              <a:path w="214314" h="192882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8819" y="14784"/>
                </a:lnTo>
                <a:lnTo>
                  <a:pt x="12651" y="19271"/>
                </a:lnTo>
                <a:lnTo>
                  <a:pt x="17000" y="23911"/>
                </a:lnTo>
                <a:lnTo>
                  <a:pt x="28618" y="35732"/>
                </a:lnTo>
                <a:lnTo>
                  <a:pt x="33357" y="41281"/>
                </a:lnTo>
                <a:lnTo>
                  <a:pt x="35732" y="44983"/>
                </a:lnTo>
                <a:lnTo>
                  <a:pt x="38109" y="49039"/>
                </a:lnTo>
                <a:lnTo>
                  <a:pt x="41281" y="52536"/>
                </a:lnTo>
                <a:lnTo>
                  <a:pt x="44983" y="55662"/>
                </a:lnTo>
                <a:lnTo>
                  <a:pt x="49039" y="58539"/>
                </a:lnTo>
                <a:lnTo>
                  <a:pt x="55662" y="63853"/>
                </a:lnTo>
                <a:lnTo>
                  <a:pt x="62045" y="68860"/>
                </a:lnTo>
                <a:lnTo>
                  <a:pt x="65969" y="71307"/>
                </a:lnTo>
                <a:lnTo>
                  <a:pt x="70174" y="73732"/>
                </a:lnTo>
                <a:lnTo>
                  <a:pt x="74564" y="76936"/>
                </a:lnTo>
                <a:lnTo>
                  <a:pt x="79078" y="80659"/>
                </a:lnTo>
                <a:lnTo>
                  <a:pt x="87533" y="88236"/>
                </a:lnTo>
                <a:lnTo>
                  <a:pt x="93937" y="94249"/>
                </a:lnTo>
                <a:lnTo>
                  <a:pt x="97550" y="96964"/>
                </a:lnTo>
                <a:lnTo>
                  <a:pt x="101546" y="99568"/>
                </a:lnTo>
                <a:lnTo>
                  <a:pt x="105797" y="102097"/>
                </a:lnTo>
                <a:lnTo>
                  <a:pt x="110219" y="105371"/>
                </a:lnTo>
                <a:lnTo>
                  <a:pt x="114754" y="109141"/>
                </a:lnTo>
                <a:lnTo>
                  <a:pt x="123233" y="116770"/>
                </a:lnTo>
                <a:lnTo>
                  <a:pt x="129648" y="122806"/>
                </a:lnTo>
                <a:lnTo>
                  <a:pt x="133263" y="125527"/>
                </a:lnTo>
                <a:lnTo>
                  <a:pt x="137261" y="128135"/>
                </a:lnTo>
                <a:lnTo>
                  <a:pt x="141513" y="130667"/>
                </a:lnTo>
                <a:lnTo>
                  <a:pt x="145936" y="133942"/>
                </a:lnTo>
                <a:lnTo>
                  <a:pt x="150472" y="137714"/>
                </a:lnTo>
                <a:lnTo>
                  <a:pt x="155084" y="141815"/>
                </a:lnTo>
                <a:lnTo>
                  <a:pt x="160539" y="145343"/>
                </a:lnTo>
                <a:lnTo>
                  <a:pt x="166557" y="148489"/>
                </a:lnTo>
                <a:lnTo>
                  <a:pt x="172951" y="151381"/>
                </a:lnTo>
                <a:lnTo>
                  <a:pt x="178007" y="154102"/>
                </a:lnTo>
                <a:lnTo>
                  <a:pt x="182171" y="156709"/>
                </a:lnTo>
                <a:lnTo>
                  <a:pt x="185741" y="159242"/>
                </a:lnTo>
                <a:lnTo>
                  <a:pt x="191825" y="164172"/>
                </a:lnTo>
                <a:lnTo>
                  <a:pt x="194558" y="166598"/>
                </a:lnTo>
                <a:lnTo>
                  <a:pt x="197174" y="168215"/>
                </a:lnTo>
                <a:lnTo>
                  <a:pt x="202198" y="170012"/>
                </a:lnTo>
                <a:lnTo>
                  <a:pt x="203855" y="171285"/>
                </a:lnTo>
                <a:lnTo>
                  <a:pt x="204960" y="172928"/>
                </a:lnTo>
                <a:lnTo>
                  <a:pt x="205696" y="174816"/>
                </a:lnTo>
                <a:lnTo>
                  <a:pt x="208631" y="179032"/>
                </a:lnTo>
                <a:lnTo>
                  <a:pt x="213190" y="184413"/>
                </a:lnTo>
                <a:lnTo>
                  <a:pt x="213814" y="187266"/>
                </a:lnTo>
                <a:lnTo>
                  <a:pt x="214313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83"/>
          <p:cNvSpPr/>
          <p:nvPr/>
        </p:nvSpPr>
        <p:spPr>
          <a:xfrm>
            <a:off x="5800725" y="2393156"/>
            <a:ext cx="150019" cy="171451"/>
          </a:xfrm>
          <a:custGeom>
            <a:avLst/>
            <a:gdLst/>
            <a:ahLst/>
            <a:cxnLst/>
            <a:rect l="0" t="0" r="0" b="0"/>
            <a:pathLst>
              <a:path w="150019" h="171451">
                <a:moveTo>
                  <a:pt x="150018" y="0"/>
                </a:moveTo>
                <a:lnTo>
                  <a:pt x="143867" y="6151"/>
                </a:lnTo>
                <a:lnTo>
                  <a:pt x="143316" y="8819"/>
                </a:lnTo>
                <a:lnTo>
                  <a:pt x="143169" y="10642"/>
                </a:lnTo>
                <a:lnTo>
                  <a:pt x="142277" y="12651"/>
                </a:lnTo>
                <a:lnTo>
                  <a:pt x="139169" y="16999"/>
                </a:lnTo>
                <a:lnTo>
                  <a:pt x="135142" y="21578"/>
                </a:lnTo>
                <a:lnTo>
                  <a:pt x="132957" y="23910"/>
                </a:lnTo>
                <a:lnTo>
                  <a:pt x="130707" y="27053"/>
                </a:lnTo>
                <a:lnTo>
                  <a:pt x="128413" y="30735"/>
                </a:lnTo>
                <a:lnTo>
                  <a:pt x="126089" y="34777"/>
                </a:lnTo>
                <a:lnTo>
                  <a:pt x="122953" y="39060"/>
                </a:lnTo>
                <a:lnTo>
                  <a:pt x="119275" y="43502"/>
                </a:lnTo>
                <a:lnTo>
                  <a:pt x="115235" y="48051"/>
                </a:lnTo>
                <a:lnTo>
                  <a:pt x="106514" y="57339"/>
                </a:lnTo>
                <a:lnTo>
                  <a:pt x="101965" y="62039"/>
                </a:lnTo>
                <a:lnTo>
                  <a:pt x="98139" y="66759"/>
                </a:lnTo>
                <a:lnTo>
                  <a:pt x="94794" y="71493"/>
                </a:lnTo>
                <a:lnTo>
                  <a:pt x="91771" y="76237"/>
                </a:lnTo>
                <a:lnTo>
                  <a:pt x="88168" y="80193"/>
                </a:lnTo>
                <a:lnTo>
                  <a:pt x="84179" y="83625"/>
                </a:lnTo>
                <a:lnTo>
                  <a:pt x="79931" y="86706"/>
                </a:lnTo>
                <a:lnTo>
                  <a:pt x="76306" y="90348"/>
                </a:lnTo>
                <a:lnTo>
                  <a:pt x="73096" y="94363"/>
                </a:lnTo>
                <a:lnTo>
                  <a:pt x="70161" y="98627"/>
                </a:lnTo>
                <a:lnTo>
                  <a:pt x="67412" y="102264"/>
                </a:lnTo>
                <a:lnTo>
                  <a:pt x="64785" y="105482"/>
                </a:lnTo>
                <a:lnTo>
                  <a:pt x="62239" y="108421"/>
                </a:lnTo>
                <a:lnTo>
                  <a:pt x="59749" y="111968"/>
                </a:lnTo>
                <a:lnTo>
                  <a:pt x="57295" y="115920"/>
                </a:lnTo>
                <a:lnTo>
                  <a:pt x="54866" y="120143"/>
                </a:lnTo>
                <a:lnTo>
                  <a:pt x="51658" y="123751"/>
                </a:lnTo>
                <a:lnTo>
                  <a:pt x="47933" y="126951"/>
                </a:lnTo>
                <a:lnTo>
                  <a:pt x="43861" y="129877"/>
                </a:lnTo>
                <a:lnTo>
                  <a:pt x="40353" y="133416"/>
                </a:lnTo>
                <a:lnTo>
                  <a:pt x="37221" y="137363"/>
                </a:lnTo>
                <a:lnTo>
                  <a:pt x="34338" y="141581"/>
                </a:lnTo>
                <a:lnTo>
                  <a:pt x="31624" y="145188"/>
                </a:lnTo>
                <a:lnTo>
                  <a:pt x="29020" y="148385"/>
                </a:lnTo>
                <a:lnTo>
                  <a:pt x="26490" y="151311"/>
                </a:lnTo>
                <a:lnTo>
                  <a:pt x="24010" y="154055"/>
                </a:lnTo>
                <a:lnTo>
                  <a:pt x="19138" y="159221"/>
                </a:lnTo>
                <a:lnTo>
                  <a:pt x="16727" y="160916"/>
                </a:lnTo>
                <a:lnTo>
                  <a:pt x="14326" y="162046"/>
                </a:lnTo>
                <a:lnTo>
                  <a:pt x="11932" y="162799"/>
                </a:lnTo>
                <a:lnTo>
                  <a:pt x="10336" y="164095"/>
                </a:lnTo>
                <a:lnTo>
                  <a:pt x="9271" y="165753"/>
                </a:lnTo>
                <a:lnTo>
                  <a:pt x="7563" y="170325"/>
                </a:lnTo>
                <a:lnTo>
                  <a:pt x="6630" y="170700"/>
                </a:lnTo>
                <a:lnTo>
                  <a:pt x="2317" y="171227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84"/>
          <p:cNvSpPr/>
          <p:nvPr/>
        </p:nvSpPr>
        <p:spPr>
          <a:xfrm>
            <a:off x="6043612" y="2457457"/>
            <a:ext cx="200026" cy="14281"/>
          </a:xfrm>
          <a:custGeom>
            <a:avLst/>
            <a:gdLst/>
            <a:ahLst/>
            <a:cxnLst/>
            <a:rect l="0" t="0" r="0" b="0"/>
            <a:pathLst>
              <a:path w="200026" h="14281">
                <a:moveTo>
                  <a:pt x="0" y="7136"/>
                </a:moveTo>
                <a:lnTo>
                  <a:pt x="44047" y="7136"/>
                </a:lnTo>
                <a:lnTo>
                  <a:pt x="47621" y="6343"/>
                </a:lnTo>
                <a:lnTo>
                  <a:pt x="51591" y="5020"/>
                </a:lnTo>
                <a:lnTo>
                  <a:pt x="55825" y="3344"/>
                </a:lnTo>
                <a:lnTo>
                  <a:pt x="61029" y="2227"/>
                </a:lnTo>
                <a:lnTo>
                  <a:pt x="66880" y="1482"/>
                </a:lnTo>
                <a:lnTo>
                  <a:pt x="73161" y="985"/>
                </a:lnTo>
                <a:lnTo>
                  <a:pt x="78937" y="655"/>
                </a:lnTo>
                <a:lnTo>
                  <a:pt x="89587" y="287"/>
                </a:lnTo>
                <a:lnTo>
                  <a:pt x="109360" y="51"/>
                </a:lnTo>
                <a:lnTo>
                  <a:pt x="133327" y="0"/>
                </a:lnTo>
                <a:lnTo>
                  <a:pt x="138097" y="791"/>
                </a:lnTo>
                <a:lnTo>
                  <a:pt x="142865" y="2113"/>
                </a:lnTo>
                <a:lnTo>
                  <a:pt x="147631" y="3787"/>
                </a:lnTo>
                <a:lnTo>
                  <a:pt x="152395" y="4904"/>
                </a:lnTo>
                <a:lnTo>
                  <a:pt x="157159" y="5648"/>
                </a:lnTo>
                <a:lnTo>
                  <a:pt x="161923" y="6144"/>
                </a:lnTo>
                <a:lnTo>
                  <a:pt x="165893" y="6475"/>
                </a:lnTo>
                <a:lnTo>
                  <a:pt x="169333" y="6695"/>
                </a:lnTo>
                <a:lnTo>
                  <a:pt x="172420" y="6842"/>
                </a:lnTo>
                <a:lnTo>
                  <a:pt x="175271" y="7734"/>
                </a:lnTo>
                <a:lnTo>
                  <a:pt x="177966" y="9122"/>
                </a:lnTo>
                <a:lnTo>
                  <a:pt x="180557" y="10841"/>
                </a:lnTo>
                <a:lnTo>
                  <a:pt x="183077" y="11988"/>
                </a:lnTo>
                <a:lnTo>
                  <a:pt x="185552" y="12752"/>
                </a:lnTo>
                <a:lnTo>
                  <a:pt x="187995" y="13261"/>
                </a:lnTo>
                <a:lnTo>
                  <a:pt x="190417" y="13601"/>
                </a:lnTo>
                <a:lnTo>
                  <a:pt x="192826" y="13827"/>
                </a:lnTo>
                <a:lnTo>
                  <a:pt x="200025" y="142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85"/>
          <p:cNvSpPr/>
          <p:nvPr/>
        </p:nvSpPr>
        <p:spPr>
          <a:xfrm>
            <a:off x="6136481" y="2371725"/>
            <a:ext cx="50007" cy="185738"/>
          </a:xfrm>
          <a:custGeom>
            <a:avLst/>
            <a:gdLst/>
            <a:ahLst/>
            <a:cxnLst/>
            <a:rect l="0" t="0" r="0" b="0"/>
            <a:pathLst>
              <a:path w="50007" h="18573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8069"/>
                </a:lnTo>
                <a:lnTo>
                  <a:pt x="5654" y="10935"/>
                </a:lnTo>
                <a:lnTo>
                  <a:pt x="6151" y="14434"/>
                </a:lnTo>
                <a:lnTo>
                  <a:pt x="6482" y="17560"/>
                </a:lnTo>
                <a:lnTo>
                  <a:pt x="6849" y="23150"/>
                </a:lnTo>
                <a:lnTo>
                  <a:pt x="7013" y="28280"/>
                </a:lnTo>
                <a:lnTo>
                  <a:pt x="7105" y="37748"/>
                </a:lnTo>
                <a:lnTo>
                  <a:pt x="7118" y="41834"/>
                </a:lnTo>
                <a:lnTo>
                  <a:pt x="7920" y="46145"/>
                </a:lnTo>
                <a:lnTo>
                  <a:pt x="9249" y="50607"/>
                </a:lnTo>
                <a:lnTo>
                  <a:pt x="10928" y="55169"/>
                </a:lnTo>
                <a:lnTo>
                  <a:pt x="12048" y="59798"/>
                </a:lnTo>
                <a:lnTo>
                  <a:pt x="12794" y="64471"/>
                </a:lnTo>
                <a:lnTo>
                  <a:pt x="13292" y="69175"/>
                </a:lnTo>
                <a:lnTo>
                  <a:pt x="13624" y="73898"/>
                </a:lnTo>
                <a:lnTo>
                  <a:pt x="13845" y="78633"/>
                </a:lnTo>
                <a:lnTo>
                  <a:pt x="13993" y="83379"/>
                </a:lnTo>
                <a:lnTo>
                  <a:pt x="14885" y="87336"/>
                </a:lnTo>
                <a:lnTo>
                  <a:pt x="16273" y="90767"/>
                </a:lnTo>
                <a:lnTo>
                  <a:pt x="17992" y="93849"/>
                </a:lnTo>
                <a:lnTo>
                  <a:pt x="19139" y="97491"/>
                </a:lnTo>
                <a:lnTo>
                  <a:pt x="19903" y="101506"/>
                </a:lnTo>
                <a:lnTo>
                  <a:pt x="20412" y="105771"/>
                </a:lnTo>
                <a:lnTo>
                  <a:pt x="21546" y="109407"/>
                </a:lnTo>
                <a:lnTo>
                  <a:pt x="23095" y="112626"/>
                </a:lnTo>
                <a:lnTo>
                  <a:pt x="24921" y="115565"/>
                </a:lnTo>
                <a:lnTo>
                  <a:pt x="26139" y="119112"/>
                </a:lnTo>
                <a:lnTo>
                  <a:pt x="26951" y="123064"/>
                </a:lnTo>
                <a:lnTo>
                  <a:pt x="27493" y="127286"/>
                </a:lnTo>
                <a:lnTo>
                  <a:pt x="28647" y="130895"/>
                </a:lnTo>
                <a:lnTo>
                  <a:pt x="30210" y="134094"/>
                </a:lnTo>
                <a:lnTo>
                  <a:pt x="32046" y="137021"/>
                </a:lnTo>
                <a:lnTo>
                  <a:pt x="33270" y="139766"/>
                </a:lnTo>
                <a:lnTo>
                  <a:pt x="34631" y="144933"/>
                </a:lnTo>
                <a:lnTo>
                  <a:pt x="35787" y="148215"/>
                </a:lnTo>
                <a:lnTo>
                  <a:pt x="37352" y="151991"/>
                </a:lnTo>
                <a:lnTo>
                  <a:pt x="39189" y="156096"/>
                </a:lnTo>
                <a:lnTo>
                  <a:pt x="40413" y="159626"/>
                </a:lnTo>
                <a:lnTo>
                  <a:pt x="41230" y="162774"/>
                </a:lnTo>
                <a:lnTo>
                  <a:pt x="41774" y="165666"/>
                </a:lnTo>
                <a:lnTo>
                  <a:pt x="42930" y="168387"/>
                </a:lnTo>
                <a:lnTo>
                  <a:pt x="44495" y="170996"/>
                </a:lnTo>
                <a:lnTo>
                  <a:pt x="48918" y="177093"/>
                </a:lnTo>
                <a:lnTo>
                  <a:pt x="49522" y="180043"/>
                </a:lnTo>
                <a:lnTo>
                  <a:pt x="50006" y="1857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86"/>
          <p:cNvSpPr/>
          <p:nvPr/>
        </p:nvSpPr>
        <p:spPr>
          <a:xfrm>
            <a:off x="6315075" y="2371725"/>
            <a:ext cx="50007" cy="200026"/>
          </a:xfrm>
          <a:custGeom>
            <a:avLst/>
            <a:gdLst/>
            <a:ahLst/>
            <a:cxnLst/>
            <a:rect l="0" t="0" r="0" b="0"/>
            <a:pathLst>
              <a:path w="50007" h="200026">
                <a:moveTo>
                  <a:pt x="0" y="0"/>
                </a:moveTo>
                <a:lnTo>
                  <a:pt x="0" y="14434"/>
                </a:lnTo>
                <a:lnTo>
                  <a:pt x="794" y="17560"/>
                </a:lnTo>
                <a:lnTo>
                  <a:pt x="2116" y="20438"/>
                </a:lnTo>
                <a:lnTo>
                  <a:pt x="3792" y="23150"/>
                </a:lnTo>
                <a:lnTo>
                  <a:pt x="4909" y="26546"/>
                </a:lnTo>
                <a:lnTo>
                  <a:pt x="5654" y="30397"/>
                </a:lnTo>
                <a:lnTo>
                  <a:pt x="6150" y="34552"/>
                </a:lnTo>
                <a:lnTo>
                  <a:pt x="6481" y="38910"/>
                </a:lnTo>
                <a:lnTo>
                  <a:pt x="6702" y="43402"/>
                </a:lnTo>
                <a:lnTo>
                  <a:pt x="6947" y="52627"/>
                </a:lnTo>
                <a:lnTo>
                  <a:pt x="7142" y="119063"/>
                </a:lnTo>
                <a:lnTo>
                  <a:pt x="7936" y="123825"/>
                </a:lnTo>
                <a:lnTo>
                  <a:pt x="9260" y="128587"/>
                </a:lnTo>
                <a:lnTo>
                  <a:pt x="10936" y="133350"/>
                </a:lnTo>
                <a:lnTo>
                  <a:pt x="12053" y="138112"/>
                </a:lnTo>
                <a:lnTo>
                  <a:pt x="12798" y="142875"/>
                </a:lnTo>
                <a:lnTo>
                  <a:pt x="13294" y="147637"/>
                </a:lnTo>
                <a:lnTo>
                  <a:pt x="14419" y="151606"/>
                </a:lnTo>
                <a:lnTo>
                  <a:pt x="15962" y="155045"/>
                </a:lnTo>
                <a:lnTo>
                  <a:pt x="17785" y="158132"/>
                </a:lnTo>
                <a:lnTo>
                  <a:pt x="19000" y="160984"/>
                </a:lnTo>
                <a:lnTo>
                  <a:pt x="20351" y="166269"/>
                </a:lnTo>
                <a:lnTo>
                  <a:pt x="21504" y="169583"/>
                </a:lnTo>
                <a:lnTo>
                  <a:pt x="23067" y="173380"/>
                </a:lnTo>
                <a:lnTo>
                  <a:pt x="24903" y="177499"/>
                </a:lnTo>
                <a:lnTo>
                  <a:pt x="26127" y="181039"/>
                </a:lnTo>
                <a:lnTo>
                  <a:pt x="27487" y="187089"/>
                </a:lnTo>
                <a:lnTo>
                  <a:pt x="28643" y="189019"/>
                </a:lnTo>
                <a:lnTo>
                  <a:pt x="30208" y="190306"/>
                </a:lnTo>
                <a:lnTo>
                  <a:pt x="32045" y="191165"/>
                </a:lnTo>
                <a:lnTo>
                  <a:pt x="50006" y="2000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87"/>
          <p:cNvSpPr/>
          <p:nvPr/>
        </p:nvSpPr>
        <p:spPr>
          <a:xfrm>
            <a:off x="6372225" y="2343150"/>
            <a:ext cx="132599" cy="271434"/>
          </a:xfrm>
          <a:custGeom>
            <a:avLst/>
            <a:gdLst/>
            <a:ahLst/>
            <a:cxnLst/>
            <a:rect l="0" t="0" r="0" b="0"/>
            <a:pathLst>
              <a:path w="132599" h="271434">
                <a:moveTo>
                  <a:pt x="0" y="0"/>
                </a:moveTo>
                <a:lnTo>
                  <a:pt x="6150" y="6150"/>
                </a:lnTo>
                <a:lnTo>
                  <a:pt x="8819" y="6702"/>
                </a:lnTo>
                <a:lnTo>
                  <a:pt x="10641" y="6849"/>
                </a:lnTo>
                <a:lnTo>
                  <a:pt x="12651" y="7741"/>
                </a:lnTo>
                <a:lnTo>
                  <a:pt x="14783" y="9129"/>
                </a:lnTo>
                <a:lnTo>
                  <a:pt x="17000" y="10848"/>
                </a:lnTo>
                <a:lnTo>
                  <a:pt x="20064" y="12788"/>
                </a:lnTo>
                <a:lnTo>
                  <a:pt x="23695" y="14875"/>
                </a:lnTo>
                <a:lnTo>
                  <a:pt x="31962" y="19311"/>
                </a:lnTo>
                <a:lnTo>
                  <a:pt x="40928" y="23928"/>
                </a:lnTo>
                <a:lnTo>
                  <a:pt x="44748" y="27065"/>
                </a:lnTo>
                <a:lnTo>
                  <a:pt x="48088" y="30743"/>
                </a:lnTo>
                <a:lnTo>
                  <a:pt x="51108" y="34783"/>
                </a:lnTo>
                <a:lnTo>
                  <a:pt x="54709" y="38269"/>
                </a:lnTo>
                <a:lnTo>
                  <a:pt x="58698" y="41388"/>
                </a:lnTo>
                <a:lnTo>
                  <a:pt x="62944" y="44261"/>
                </a:lnTo>
                <a:lnTo>
                  <a:pt x="67363" y="46969"/>
                </a:lnTo>
                <a:lnTo>
                  <a:pt x="71896" y="49569"/>
                </a:lnTo>
                <a:lnTo>
                  <a:pt x="76505" y="52096"/>
                </a:lnTo>
                <a:lnTo>
                  <a:pt x="80373" y="55368"/>
                </a:lnTo>
                <a:lnTo>
                  <a:pt x="83744" y="59137"/>
                </a:lnTo>
                <a:lnTo>
                  <a:pt x="86785" y="63237"/>
                </a:lnTo>
                <a:lnTo>
                  <a:pt x="90400" y="67558"/>
                </a:lnTo>
                <a:lnTo>
                  <a:pt x="94398" y="72026"/>
                </a:lnTo>
                <a:lnTo>
                  <a:pt x="103073" y="81224"/>
                </a:lnTo>
                <a:lnTo>
                  <a:pt x="112221" y="90603"/>
                </a:lnTo>
                <a:lnTo>
                  <a:pt x="116089" y="95327"/>
                </a:lnTo>
                <a:lnTo>
                  <a:pt x="119461" y="100064"/>
                </a:lnTo>
                <a:lnTo>
                  <a:pt x="122503" y="104809"/>
                </a:lnTo>
                <a:lnTo>
                  <a:pt x="124531" y="110354"/>
                </a:lnTo>
                <a:lnTo>
                  <a:pt x="125883" y="116432"/>
                </a:lnTo>
                <a:lnTo>
                  <a:pt x="126784" y="122865"/>
                </a:lnTo>
                <a:lnTo>
                  <a:pt x="127386" y="128741"/>
                </a:lnTo>
                <a:lnTo>
                  <a:pt x="127786" y="134246"/>
                </a:lnTo>
                <a:lnTo>
                  <a:pt x="128053" y="139503"/>
                </a:lnTo>
                <a:lnTo>
                  <a:pt x="129025" y="144596"/>
                </a:lnTo>
                <a:lnTo>
                  <a:pt x="130466" y="149578"/>
                </a:lnTo>
                <a:lnTo>
                  <a:pt x="132222" y="154487"/>
                </a:lnTo>
                <a:lnTo>
                  <a:pt x="132598" y="159348"/>
                </a:lnTo>
                <a:lnTo>
                  <a:pt x="132055" y="164175"/>
                </a:lnTo>
                <a:lnTo>
                  <a:pt x="130898" y="168981"/>
                </a:lnTo>
                <a:lnTo>
                  <a:pt x="130128" y="174567"/>
                </a:lnTo>
                <a:lnTo>
                  <a:pt x="129614" y="180671"/>
                </a:lnTo>
                <a:lnTo>
                  <a:pt x="129272" y="187122"/>
                </a:lnTo>
                <a:lnTo>
                  <a:pt x="128891" y="198524"/>
                </a:lnTo>
                <a:lnTo>
                  <a:pt x="128647" y="218778"/>
                </a:lnTo>
                <a:lnTo>
                  <a:pt x="128605" y="229482"/>
                </a:lnTo>
                <a:lnTo>
                  <a:pt x="126479" y="237194"/>
                </a:lnTo>
                <a:lnTo>
                  <a:pt x="122887" y="245119"/>
                </a:lnTo>
                <a:lnTo>
                  <a:pt x="120818" y="248344"/>
                </a:lnTo>
                <a:lnTo>
                  <a:pt x="118646" y="251287"/>
                </a:lnTo>
                <a:lnTo>
                  <a:pt x="116403" y="254043"/>
                </a:lnTo>
                <a:lnTo>
                  <a:pt x="114115" y="256675"/>
                </a:lnTo>
                <a:lnTo>
                  <a:pt x="108530" y="262808"/>
                </a:lnTo>
                <a:lnTo>
                  <a:pt x="103771" y="267663"/>
                </a:lnTo>
                <a:lnTo>
                  <a:pt x="101724" y="268930"/>
                </a:lnTo>
                <a:lnTo>
                  <a:pt x="99566" y="269774"/>
                </a:lnTo>
                <a:lnTo>
                  <a:pt x="92985" y="271433"/>
                </a:lnTo>
                <a:lnTo>
                  <a:pt x="92868" y="2643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88"/>
          <p:cNvSpPr/>
          <p:nvPr/>
        </p:nvSpPr>
        <p:spPr>
          <a:xfrm>
            <a:off x="6500812" y="2293440"/>
            <a:ext cx="142876" cy="92270"/>
          </a:xfrm>
          <a:custGeom>
            <a:avLst/>
            <a:gdLst/>
            <a:ahLst/>
            <a:cxnLst/>
            <a:rect l="0" t="0" r="0" b="0"/>
            <a:pathLst>
              <a:path w="142876" h="92270">
                <a:moveTo>
                  <a:pt x="0" y="13991"/>
                </a:moveTo>
                <a:lnTo>
                  <a:pt x="6151" y="7840"/>
                </a:lnTo>
                <a:lnTo>
                  <a:pt x="8069" y="7509"/>
                </a:lnTo>
                <a:lnTo>
                  <a:pt x="10936" y="7288"/>
                </a:lnTo>
                <a:lnTo>
                  <a:pt x="17560" y="7043"/>
                </a:lnTo>
                <a:lnTo>
                  <a:pt x="23151" y="6934"/>
                </a:lnTo>
                <a:lnTo>
                  <a:pt x="25753" y="6111"/>
                </a:lnTo>
                <a:lnTo>
                  <a:pt x="28280" y="4769"/>
                </a:lnTo>
                <a:lnTo>
                  <a:pt x="30760" y="3080"/>
                </a:lnTo>
                <a:lnTo>
                  <a:pt x="33207" y="1955"/>
                </a:lnTo>
                <a:lnTo>
                  <a:pt x="35632" y="1204"/>
                </a:lnTo>
                <a:lnTo>
                  <a:pt x="38043" y="704"/>
                </a:lnTo>
                <a:lnTo>
                  <a:pt x="41236" y="370"/>
                </a:lnTo>
                <a:lnTo>
                  <a:pt x="44954" y="148"/>
                </a:lnTo>
                <a:lnTo>
                  <a:pt x="49019" y="0"/>
                </a:lnTo>
                <a:lnTo>
                  <a:pt x="52523" y="695"/>
                </a:lnTo>
                <a:lnTo>
                  <a:pt x="55653" y="1952"/>
                </a:lnTo>
                <a:lnTo>
                  <a:pt x="58534" y="3584"/>
                </a:lnTo>
                <a:lnTo>
                  <a:pt x="61247" y="4671"/>
                </a:lnTo>
                <a:lnTo>
                  <a:pt x="63850" y="5397"/>
                </a:lnTo>
                <a:lnTo>
                  <a:pt x="69939" y="6561"/>
                </a:lnTo>
                <a:lnTo>
                  <a:pt x="72888" y="8836"/>
                </a:lnTo>
                <a:lnTo>
                  <a:pt x="74785" y="10555"/>
                </a:lnTo>
                <a:lnTo>
                  <a:pt x="76051" y="12494"/>
                </a:lnTo>
                <a:lnTo>
                  <a:pt x="76895" y="14580"/>
                </a:lnTo>
                <a:lnTo>
                  <a:pt x="77457" y="16765"/>
                </a:lnTo>
                <a:lnTo>
                  <a:pt x="77832" y="19015"/>
                </a:lnTo>
                <a:lnTo>
                  <a:pt x="78081" y="21309"/>
                </a:lnTo>
                <a:lnTo>
                  <a:pt x="78248" y="23632"/>
                </a:lnTo>
                <a:lnTo>
                  <a:pt x="78359" y="25975"/>
                </a:lnTo>
                <a:lnTo>
                  <a:pt x="78483" y="30694"/>
                </a:lnTo>
                <a:lnTo>
                  <a:pt x="77722" y="32270"/>
                </a:lnTo>
                <a:lnTo>
                  <a:pt x="76421" y="33321"/>
                </a:lnTo>
                <a:lnTo>
                  <a:pt x="74760" y="34021"/>
                </a:lnTo>
                <a:lnTo>
                  <a:pt x="73653" y="35282"/>
                </a:lnTo>
                <a:lnTo>
                  <a:pt x="72914" y="36916"/>
                </a:lnTo>
                <a:lnTo>
                  <a:pt x="72422" y="38799"/>
                </a:lnTo>
                <a:lnTo>
                  <a:pt x="71300" y="41642"/>
                </a:lnTo>
                <a:lnTo>
                  <a:pt x="69759" y="45125"/>
                </a:lnTo>
                <a:lnTo>
                  <a:pt x="67937" y="49035"/>
                </a:lnTo>
                <a:lnTo>
                  <a:pt x="66722" y="52434"/>
                </a:lnTo>
                <a:lnTo>
                  <a:pt x="65913" y="55495"/>
                </a:lnTo>
                <a:lnTo>
                  <a:pt x="65374" y="58329"/>
                </a:lnTo>
                <a:lnTo>
                  <a:pt x="64219" y="61012"/>
                </a:lnTo>
                <a:lnTo>
                  <a:pt x="62657" y="63595"/>
                </a:lnTo>
                <a:lnTo>
                  <a:pt x="60821" y="66110"/>
                </a:lnTo>
                <a:lnTo>
                  <a:pt x="58804" y="67787"/>
                </a:lnTo>
                <a:lnTo>
                  <a:pt x="56665" y="68905"/>
                </a:lnTo>
                <a:lnTo>
                  <a:pt x="54446" y="69650"/>
                </a:lnTo>
                <a:lnTo>
                  <a:pt x="52966" y="70941"/>
                </a:lnTo>
                <a:lnTo>
                  <a:pt x="51979" y="72595"/>
                </a:lnTo>
                <a:lnTo>
                  <a:pt x="51321" y="74492"/>
                </a:lnTo>
                <a:lnTo>
                  <a:pt x="50089" y="75756"/>
                </a:lnTo>
                <a:lnTo>
                  <a:pt x="48474" y="76599"/>
                </a:lnTo>
                <a:lnTo>
                  <a:pt x="46603" y="77161"/>
                </a:lnTo>
                <a:lnTo>
                  <a:pt x="45357" y="78329"/>
                </a:lnTo>
                <a:lnTo>
                  <a:pt x="44525" y="79902"/>
                </a:lnTo>
                <a:lnTo>
                  <a:pt x="42960" y="85105"/>
                </a:lnTo>
                <a:lnTo>
                  <a:pt x="45023" y="87401"/>
                </a:lnTo>
                <a:lnTo>
                  <a:pt x="46684" y="89125"/>
                </a:lnTo>
                <a:lnTo>
                  <a:pt x="48585" y="90274"/>
                </a:lnTo>
                <a:lnTo>
                  <a:pt x="52814" y="91551"/>
                </a:lnTo>
                <a:lnTo>
                  <a:pt x="55053" y="91891"/>
                </a:lnTo>
                <a:lnTo>
                  <a:pt x="57340" y="92118"/>
                </a:lnTo>
                <a:lnTo>
                  <a:pt x="59658" y="92269"/>
                </a:lnTo>
                <a:lnTo>
                  <a:pt x="61997" y="91577"/>
                </a:lnTo>
                <a:lnTo>
                  <a:pt x="64350" y="90321"/>
                </a:lnTo>
                <a:lnTo>
                  <a:pt x="66713" y="88690"/>
                </a:lnTo>
                <a:lnTo>
                  <a:pt x="69081" y="87603"/>
                </a:lnTo>
                <a:lnTo>
                  <a:pt x="71455" y="86878"/>
                </a:lnTo>
                <a:lnTo>
                  <a:pt x="73830" y="86395"/>
                </a:lnTo>
                <a:lnTo>
                  <a:pt x="77002" y="85279"/>
                </a:lnTo>
                <a:lnTo>
                  <a:pt x="80703" y="83741"/>
                </a:lnTo>
                <a:lnTo>
                  <a:pt x="84758" y="81922"/>
                </a:lnTo>
                <a:lnTo>
                  <a:pt x="89049" y="80710"/>
                </a:lnTo>
                <a:lnTo>
                  <a:pt x="93497" y="79901"/>
                </a:lnTo>
                <a:lnTo>
                  <a:pt x="98051" y="79362"/>
                </a:lnTo>
                <a:lnTo>
                  <a:pt x="102673" y="79003"/>
                </a:lnTo>
                <a:lnTo>
                  <a:pt x="107342" y="78764"/>
                </a:lnTo>
                <a:lnTo>
                  <a:pt x="112043" y="78604"/>
                </a:lnTo>
                <a:lnTo>
                  <a:pt x="115970" y="77704"/>
                </a:lnTo>
                <a:lnTo>
                  <a:pt x="119382" y="76310"/>
                </a:lnTo>
                <a:lnTo>
                  <a:pt x="122451" y="74587"/>
                </a:lnTo>
                <a:lnTo>
                  <a:pt x="126084" y="73438"/>
                </a:lnTo>
                <a:lnTo>
                  <a:pt x="130094" y="72672"/>
                </a:lnTo>
                <a:lnTo>
                  <a:pt x="142875" y="711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89"/>
          <p:cNvSpPr/>
          <p:nvPr/>
        </p:nvSpPr>
        <p:spPr>
          <a:xfrm>
            <a:off x="6843712" y="2378868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0" y="41901"/>
                </a:lnTo>
                <a:lnTo>
                  <a:pt x="794" y="46190"/>
                </a:lnTo>
                <a:lnTo>
                  <a:pt x="2117" y="50637"/>
                </a:lnTo>
                <a:lnTo>
                  <a:pt x="3793" y="55190"/>
                </a:lnTo>
                <a:lnTo>
                  <a:pt x="5704" y="59812"/>
                </a:lnTo>
                <a:lnTo>
                  <a:pt x="7771" y="64481"/>
                </a:lnTo>
                <a:lnTo>
                  <a:pt x="9943" y="69181"/>
                </a:lnTo>
                <a:lnTo>
                  <a:pt x="11392" y="73902"/>
                </a:lnTo>
                <a:lnTo>
                  <a:pt x="12357" y="78637"/>
                </a:lnTo>
                <a:lnTo>
                  <a:pt x="13001" y="83381"/>
                </a:lnTo>
                <a:lnTo>
                  <a:pt x="13429" y="88131"/>
                </a:lnTo>
                <a:lnTo>
                  <a:pt x="13715" y="92886"/>
                </a:lnTo>
                <a:lnTo>
                  <a:pt x="13906" y="97643"/>
                </a:lnTo>
                <a:lnTo>
                  <a:pt x="14174" y="115715"/>
                </a:lnTo>
                <a:lnTo>
                  <a:pt x="14254" y="132358"/>
                </a:lnTo>
                <a:lnTo>
                  <a:pt x="15059" y="137451"/>
                </a:lnTo>
                <a:lnTo>
                  <a:pt x="16390" y="142434"/>
                </a:lnTo>
                <a:lnTo>
                  <a:pt x="18069" y="147344"/>
                </a:lnTo>
                <a:lnTo>
                  <a:pt x="19190" y="151411"/>
                </a:lnTo>
                <a:lnTo>
                  <a:pt x="20435" y="158046"/>
                </a:lnTo>
                <a:lnTo>
                  <a:pt x="20768" y="161720"/>
                </a:lnTo>
                <a:lnTo>
                  <a:pt x="20989" y="165757"/>
                </a:lnTo>
                <a:lnTo>
                  <a:pt x="21234" y="173683"/>
                </a:lnTo>
                <a:lnTo>
                  <a:pt x="21344" y="179851"/>
                </a:lnTo>
                <a:lnTo>
                  <a:pt x="23754" y="182607"/>
                </a:lnTo>
                <a:lnTo>
                  <a:pt x="27742" y="185238"/>
                </a:lnTo>
                <a:lnTo>
                  <a:pt x="32782" y="187786"/>
                </a:lnTo>
                <a:lnTo>
                  <a:pt x="36143" y="190278"/>
                </a:lnTo>
                <a:lnTo>
                  <a:pt x="38382" y="192733"/>
                </a:lnTo>
                <a:lnTo>
                  <a:pt x="39876" y="195164"/>
                </a:lnTo>
                <a:lnTo>
                  <a:pt x="40872" y="197578"/>
                </a:lnTo>
                <a:lnTo>
                  <a:pt x="41978" y="202377"/>
                </a:lnTo>
                <a:lnTo>
                  <a:pt x="42746" y="208655"/>
                </a:lnTo>
                <a:lnTo>
                  <a:pt x="42863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90"/>
          <p:cNvSpPr/>
          <p:nvPr/>
        </p:nvSpPr>
        <p:spPr>
          <a:xfrm>
            <a:off x="6743700" y="2478881"/>
            <a:ext cx="221457" cy="7145"/>
          </a:xfrm>
          <a:custGeom>
            <a:avLst/>
            <a:gdLst/>
            <a:ahLst/>
            <a:cxnLst/>
            <a:rect l="0" t="0" r="0" b="0"/>
            <a:pathLst>
              <a:path w="221457" h="7145">
                <a:moveTo>
                  <a:pt x="0" y="7144"/>
                </a:moveTo>
                <a:lnTo>
                  <a:pt x="3792" y="7144"/>
                </a:lnTo>
                <a:lnTo>
                  <a:pt x="4909" y="6350"/>
                </a:lnTo>
                <a:lnTo>
                  <a:pt x="5653" y="5027"/>
                </a:lnTo>
                <a:lnTo>
                  <a:pt x="6150" y="3351"/>
                </a:lnTo>
                <a:lnTo>
                  <a:pt x="8069" y="2234"/>
                </a:lnTo>
                <a:lnTo>
                  <a:pt x="10935" y="1489"/>
                </a:lnTo>
                <a:lnTo>
                  <a:pt x="14434" y="993"/>
                </a:lnTo>
                <a:lnTo>
                  <a:pt x="18353" y="662"/>
                </a:lnTo>
                <a:lnTo>
                  <a:pt x="22555" y="441"/>
                </a:lnTo>
                <a:lnTo>
                  <a:pt x="26943" y="294"/>
                </a:lnTo>
                <a:lnTo>
                  <a:pt x="31455" y="990"/>
                </a:lnTo>
                <a:lnTo>
                  <a:pt x="36052" y="2247"/>
                </a:lnTo>
                <a:lnTo>
                  <a:pt x="40702" y="3879"/>
                </a:lnTo>
                <a:lnTo>
                  <a:pt x="45391" y="4967"/>
                </a:lnTo>
                <a:lnTo>
                  <a:pt x="50105" y="5693"/>
                </a:lnTo>
                <a:lnTo>
                  <a:pt x="54834" y="6177"/>
                </a:lnTo>
                <a:lnTo>
                  <a:pt x="59575" y="5705"/>
                </a:lnTo>
                <a:lnTo>
                  <a:pt x="64323" y="4597"/>
                </a:lnTo>
                <a:lnTo>
                  <a:pt x="69076" y="3064"/>
                </a:lnTo>
                <a:lnTo>
                  <a:pt x="73831" y="2043"/>
                </a:lnTo>
                <a:lnTo>
                  <a:pt x="78589" y="1362"/>
                </a:lnTo>
                <a:lnTo>
                  <a:pt x="83349" y="908"/>
                </a:lnTo>
                <a:lnTo>
                  <a:pt x="88903" y="605"/>
                </a:lnTo>
                <a:lnTo>
                  <a:pt x="101424" y="269"/>
                </a:lnTo>
                <a:lnTo>
                  <a:pt x="142826" y="15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91"/>
          <p:cNvSpPr/>
          <p:nvPr/>
        </p:nvSpPr>
        <p:spPr>
          <a:xfrm>
            <a:off x="7100887" y="2336006"/>
            <a:ext cx="171324" cy="242788"/>
          </a:xfrm>
          <a:custGeom>
            <a:avLst/>
            <a:gdLst/>
            <a:ahLst/>
            <a:cxnLst/>
            <a:rect l="0" t="0" r="0" b="0"/>
            <a:pathLst>
              <a:path w="171324" h="242788">
                <a:moveTo>
                  <a:pt x="157163" y="0"/>
                </a:moveTo>
                <a:lnTo>
                  <a:pt x="147220" y="0"/>
                </a:lnTo>
                <a:lnTo>
                  <a:pt x="144977" y="794"/>
                </a:lnTo>
                <a:lnTo>
                  <a:pt x="140370" y="3792"/>
                </a:lnTo>
                <a:lnTo>
                  <a:pt x="135676" y="5654"/>
                </a:lnTo>
                <a:lnTo>
                  <a:pt x="133314" y="6151"/>
                </a:lnTo>
                <a:lnTo>
                  <a:pt x="130151" y="6482"/>
                </a:lnTo>
                <a:lnTo>
                  <a:pt x="126454" y="6702"/>
                </a:lnTo>
                <a:lnTo>
                  <a:pt x="122403" y="6849"/>
                </a:lnTo>
                <a:lnTo>
                  <a:pt x="118114" y="7741"/>
                </a:lnTo>
                <a:lnTo>
                  <a:pt x="113668" y="9130"/>
                </a:lnTo>
                <a:lnTo>
                  <a:pt x="109117" y="10849"/>
                </a:lnTo>
                <a:lnTo>
                  <a:pt x="104494" y="11995"/>
                </a:lnTo>
                <a:lnTo>
                  <a:pt x="99826" y="12759"/>
                </a:lnTo>
                <a:lnTo>
                  <a:pt x="95126" y="13269"/>
                </a:lnTo>
                <a:lnTo>
                  <a:pt x="90405" y="13608"/>
                </a:lnTo>
                <a:lnTo>
                  <a:pt x="85670" y="13834"/>
                </a:lnTo>
                <a:lnTo>
                  <a:pt x="73538" y="14153"/>
                </a:lnTo>
                <a:lnTo>
                  <a:pt x="40812" y="14285"/>
                </a:lnTo>
                <a:lnTo>
                  <a:pt x="7152" y="14287"/>
                </a:lnTo>
                <a:lnTo>
                  <a:pt x="3354" y="18080"/>
                </a:lnTo>
                <a:lnTo>
                  <a:pt x="2236" y="19991"/>
                </a:lnTo>
                <a:lnTo>
                  <a:pt x="994" y="24230"/>
                </a:lnTo>
                <a:lnTo>
                  <a:pt x="295" y="31080"/>
                </a:lnTo>
                <a:lnTo>
                  <a:pt x="87" y="38136"/>
                </a:lnTo>
                <a:lnTo>
                  <a:pt x="0" y="113881"/>
                </a:lnTo>
                <a:lnTo>
                  <a:pt x="4910" y="119127"/>
                </a:lnTo>
                <a:lnTo>
                  <a:pt x="7057" y="121353"/>
                </a:lnTo>
                <a:lnTo>
                  <a:pt x="10910" y="117624"/>
                </a:lnTo>
                <a:lnTo>
                  <a:pt x="12830" y="116516"/>
                </a:lnTo>
                <a:lnTo>
                  <a:pt x="17079" y="115285"/>
                </a:lnTo>
                <a:lnTo>
                  <a:pt x="21613" y="114738"/>
                </a:lnTo>
                <a:lnTo>
                  <a:pt x="23934" y="114592"/>
                </a:lnTo>
                <a:lnTo>
                  <a:pt x="27069" y="113701"/>
                </a:lnTo>
                <a:lnTo>
                  <a:pt x="30746" y="112313"/>
                </a:lnTo>
                <a:lnTo>
                  <a:pt x="34785" y="110594"/>
                </a:lnTo>
                <a:lnTo>
                  <a:pt x="38271" y="109448"/>
                </a:lnTo>
                <a:lnTo>
                  <a:pt x="41389" y="108684"/>
                </a:lnTo>
                <a:lnTo>
                  <a:pt x="44261" y="108175"/>
                </a:lnTo>
                <a:lnTo>
                  <a:pt x="47764" y="107041"/>
                </a:lnTo>
                <a:lnTo>
                  <a:pt x="51686" y="105492"/>
                </a:lnTo>
                <a:lnTo>
                  <a:pt x="55889" y="103666"/>
                </a:lnTo>
                <a:lnTo>
                  <a:pt x="59484" y="102448"/>
                </a:lnTo>
                <a:lnTo>
                  <a:pt x="62674" y="101636"/>
                </a:lnTo>
                <a:lnTo>
                  <a:pt x="65596" y="101095"/>
                </a:lnTo>
                <a:lnTo>
                  <a:pt x="69131" y="100734"/>
                </a:lnTo>
                <a:lnTo>
                  <a:pt x="73075" y="100493"/>
                </a:lnTo>
                <a:lnTo>
                  <a:pt x="81690" y="100226"/>
                </a:lnTo>
                <a:lnTo>
                  <a:pt x="90812" y="100107"/>
                </a:lnTo>
                <a:lnTo>
                  <a:pt x="95465" y="100870"/>
                </a:lnTo>
                <a:lnTo>
                  <a:pt x="100157" y="102171"/>
                </a:lnTo>
                <a:lnTo>
                  <a:pt x="104871" y="103833"/>
                </a:lnTo>
                <a:lnTo>
                  <a:pt x="108808" y="104941"/>
                </a:lnTo>
                <a:lnTo>
                  <a:pt x="112226" y="105679"/>
                </a:lnTo>
                <a:lnTo>
                  <a:pt x="115299" y="106171"/>
                </a:lnTo>
                <a:lnTo>
                  <a:pt x="118935" y="107293"/>
                </a:lnTo>
                <a:lnTo>
                  <a:pt x="122946" y="108835"/>
                </a:lnTo>
                <a:lnTo>
                  <a:pt x="127208" y="110657"/>
                </a:lnTo>
                <a:lnTo>
                  <a:pt x="131637" y="111871"/>
                </a:lnTo>
                <a:lnTo>
                  <a:pt x="136176" y="112681"/>
                </a:lnTo>
                <a:lnTo>
                  <a:pt x="140791" y="113220"/>
                </a:lnTo>
                <a:lnTo>
                  <a:pt x="144660" y="114374"/>
                </a:lnTo>
                <a:lnTo>
                  <a:pt x="148034" y="115937"/>
                </a:lnTo>
                <a:lnTo>
                  <a:pt x="151077" y="117772"/>
                </a:lnTo>
                <a:lnTo>
                  <a:pt x="153899" y="120583"/>
                </a:lnTo>
                <a:lnTo>
                  <a:pt x="159152" y="127941"/>
                </a:lnTo>
                <a:lnTo>
                  <a:pt x="164132" y="134385"/>
                </a:lnTo>
                <a:lnTo>
                  <a:pt x="166571" y="137215"/>
                </a:lnTo>
                <a:lnTo>
                  <a:pt x="168197" y="139895"/>
                </a:lnTo>
                <a:lnTo>
                  <a:pt x="170004" y="144990"/>
                </a:lnTo>
                <a:lnTo>
                  <a:pt x="170807" y="152017"/>
                </a:lnTo>
                <a:lnTo>
                  <a:pt x="171165" y="159638"/>
                </a:lnTo>
                <a:lnTo>
                  <a:pt x="171323" y="165671"/>
                </a:lnTo>
                <a:lnTo>
                  <a:pt x="169276" y="173115"/>
                </a:lnTo>
                <a:lnTo>
                  <a:pt x="167621" y="177322"/>
                </a:lnTo>
                <a:lnTo>
                  <a:pt x="163663" y="184114"/>
                </a:lnTo>
                <a:lnTo>
                  <a:pt x="158464" y="190572"/>
                </a:lnTo>
                <a:lnTo>
                  <a:pt x="154856" y="194517"/>
                </a:lnTo>
                <a:lnTo>
                  <a:pt x="150861" y="198734"/>
                </a:lnTo>
                <a:lnTo>
                  <a:pt x="146612" y="202339"/>
                </a:lnTo>
                <a:lnTo>
                  <a:pt x="142191" y="205536"/>
                </a:lnTo>
                <a:lnTo>
                  <a:pt x="137657" y="208462"/>
                </a:lnTo>
                <a:lnTo>
                  <a:pt x="133840" y="211999"/>
                </a:lnTo>
                <a:lnTo>
                  <a:pt x="130501" y="215945"/>
                </a:lnTo>
                <a:lnTo>
                  <a:pt x="127482" y="220163"/>
                </a:lnTo>
                <a:lnTo>
                  <a:pt x="124675" y="223769"/>
                </a:lnTo>
                <a:lnTo>
                  <a:pt x="119441" y="229893"/>
                </a:lnTo>
                <a:lnTo>
                  <a:pt x="116139" y="231843"/>
                </a:lnTo>
                <a:lnTo>
                  <a:pt x="112351" y="233143"/>
                </a:lnTo>
                <a:lnTo>
                  <a:pt x="108238" y="234010"/>
                </a:lnTo>
                <a:lnTo>
                  <a:pt x="103908" y="235382"/>
                </a:lnTo>
                <a:lnTo>
                  <a:pt x="99435" y="237090"/>
                </a:lnTo>
                <a:lnTo>
                  <a:pt x="94865" y="239022"/>
                </a:lnTo>
                <a:lnTo>
                  <a:pt x="90231" y="240311"/>
                </a:lnTo>
                <a:lnTo>
                  <a:pt x="85554" y="241170"/>
                </a:lnTo>
                <a:lnTo>
                  <a:pt x="80849" y="241742"/>
                </a:lnTo>
                <a:lnTo>
                  <a:pt x="76124" y="242124"/>
                </a:lnTo>
                <a:lnTo>
                  <a:pt x="71387" y="242378"/>
                </a:lnTo>
                <a:lnTo>
                  <a:pt x="61890" y="242661"/>
                </a:lnTo>
                <a:lnTo>
                  <a:pt x="52377" y="242787"/>
                </a:lnTo>
                <a:lnTo>
                  <a:pt x="47619" y="242026"/>
                </a:lnTo>
                <a:lnTo>
                  <a:pt x="42858" y="240726"/>
                </a:lnTo>
                <a:lnTo>
                  <a:pt x="38097" y="239065"/>
                </a:lnTo>
                <a:lnTo>
                  <a:pt x="34129" y="237958"/>
                </a:lnTo>
                <a:lnTo>
                  <a:pt x="30690" y="237220"/>
                </a:lnTo>
                <a:lnTo>
                  <a:pt x="27604" y="236728"/>
                </a:lnTo>
                <a:lnTo>
                  <a:pt x="24753" y="236400"/>
                </a:lnTo>
                <a:lnTo>
                  <a:pt x="19469" y="236035"/>
                </a:lnTo>
                <a:lnTo>
                  <a:pt x="14517" y="235801"/>
                </a:lnTo>
                <a:lnTo>
                  <a:pt x="7144" y="2357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92"/>
          <p:cNvSpPr/>
          <p:nvPr/>
        </p:nvSpPr>
        <p:spPr>
          <a:xfrm>
            <a:off x="1771676" y="2650342"/>
            <a:ext cx="735743" cy="485667"/>
          </a:xfrm>
          <a:custGeom>
            <a:avLst/>
            <a:gdLst/>
            <a:ahLst/>
            <a:cxnLst/>
            <a:rect l="0" t="0" r="0" b="0"/>
            <a:pathLst>
              <a:path w="735743" h="485667">
                <a:moveTo>
                  <a:pt x="57124" y="28564"/>
                </a:moveTo>
                <a:lnTo>
                  <a:pt x="50274" y="28564"/>
                </a:lnTo>
                <a:lnTo>
                  <a:pt x="40063" y="38507"/>
                </a:lnTo>
                <a:lnTo>
                  <a:pt x="38606" y="40749"/>
                </a:lnTo>
                <a:lnTo>
                  <a:pt x="34151" y="52167"/>
                </a:lnTo>
                <a:lnTo>
                  <a:pt x="30245" y="59692"/>
                </a:lnTo>
                <a:lnTo>
                  <a:pt x="21269" y="73106"/>
                </a:lnTo>
                <a:lnTo>
                  <a:pt x="17376" y="80904"/>
                </a:lnTo>
                <a:lnTo>
                  <a:pt x="14390" y="89757"/>
                </a:lnTo>
                <a:lnTo>
                  <a:pt x="10879" y="94919"/>
                </a:lnTo>
                <a:lnTo>
                  <a:pt x="8789" y="101976"/>
                </a:lnTo>
                <a:lnTo>
                  <a:pt x="7613" y="114874"/>
                </a:lnTo>
                <a:lnTo>
                  <a:pt x="7447" y="119441"/>
                </a:lnTo>
                <a:lnTo>
                  <a:pt x="5147" y="128749"/>
                </a:lnTo>
                <a:lnTo>
                  <a:pt x="2273" y="138178"/>
                </a:lnTo>
                <a:lnTo>
                  <a:pt x="655" y="152411"/>
                </a:lnTo>
                <a:lnTo>
                  <a:pt x="175" y="167477"/>
                </a:lnTo>
                <a:lnTo>
                  <a:pt x="0" y="196641"/>
                </a:lnTo>
                <a:lnTo>
                  <a:pt x="2102" y="206717"/>
                </a:lnTo>
                <a:lnTo>
                  <a:pt x="4888" y="216487"/>
                </a:lnTo>
                <a:lnTo>
                  <a:pt x="7251" y="230912"/>
                </a:lnTo>
                <a:lnTo>
                  <a:pt x="12625" y="246034"/>
                </a:lnTo>
                <a:lnTo>
                  <a:pt x="16973" y="258567"/>
                </a:lnTo>
                <a:lnTo>
                  <a:pt x="21552" y="269958"/>
                </a:lnTo>
                <a:lnTo>
                  <a:pt x="26233" y="281106"/>
                </a:lnTo>
                <a:lnTo>
                  <a:pt x="30959" y="293999"/>
                </a:lnTo>
                <a:lnTo>
                  <a:pt x="35705" y="305550"/>
                </a:lnTo>
                <a:lnTo>
                  <a:pt x="40461" y="315975"/>
                </a:lnTo>
                <a:lnTo>
                  <a:pt x="48394" y="330769"/>
                </a:lnTo>
                <a:lnTo>
                  <a:pt x="56154" y="340413"/>
                </a:lnTo>
                <a:lnTo>
                  <a:pt x="62778" y="352107"/>
                </a:lnTo>
                <a:lnTo>
                  <a:pt x="69162" y="364448"/>
                </a:lnTo>
                <a:lnTo>
                  <a:pt x="80887" y="379528"/>
                </a:lnTo>
                <a:lnTo>
                  <a:pt x="94479" y="394253"/>
                </a:lnTo>
                <a:lnTo>
                  <a:pt x="103095" y="402230"/>
                </a:lnTo>
                <a:lnTo>
                  <a:pt x="121561" y="415935"/>
                </a:lnTo>
                <a:lnTo>
                  <a:pt x="135747" y="426974"/>
                </a:lnTo>
                <a:lnTo>
                  <a:pt x="150005" y="437388"/>
                </a:lnTo>
                <a:lnTo>
                  <a:pt x="154763" y="441607"/>
                </a:lnTo>
                <a:lnTo>
                  <a:pt x="166400" y="448412"/>
                </a:lnTo>
                <a:lnTo>
                  <a:pt x="184223" y="456705"/>
                </a:lnTo>
                <a:lnTo>
                  <a:pt x="201674" y="464189"/>
                </a:lnTo>
                <a:lnTo>
                  <a:pt x="221926" y="471434"/>
                </a:lnTo>
                <a:lnTo>
                  <a:pt x="235938" y="475426"/>
                </a:lnTo>
                <a:lnTo>
                  <a:pt x="258008" y="478467"/>
                </a:lnTo>
                <a:lnTo>
                  <a:pt x="275257" y="481992"/>
                </a:lnTo>
                <a:lnTo>
                  <a:pt x="291391" y="484087"/>
                </a:lnTo>
                <a:lnTo>
                  <a:pt x="307292" y="485019"/>
                </a:lnTo>
                <a:lnTo>
                  <a:pt x="324943" y="485433"/>
                </a:lnTo>
                <a:lnTo>
                  <a:pt x="352730" y="485666"/>
                </a:lnTo>
                <a:lnTo>
                  <a:pt x="371596" y="483604"/>
                </a:lnTo>
                <a:lnTo>
                  <a:pt x="389770" y="480835"/>
                </a:lnTo>
                <a:lnTo>
                  <a:pt x="405785" y="479604"/>
                </a:lnTo>
                <a:lnTo>
                  <a:pt x="422957" y="476941"/>
                </a:lnTo>
                <a:lnTo>
                  <a:pt x="441173" y="473111"/>
                </a:lnTo>
                <a:lnTo>
                  <a:pt x="459852" y="468764"/>
                </a:lnTo>
                <a:lnTo>
                  <a:pt x="476620" y="464185"/>
                </a:lnTo>
                <a:lnTo>
                  <a:pt x="492804" y="459505"/>
                </a:lnTo>
                <a:lnTo>
                  <a:pt x="518972" y="452407"/>
                </a:lnTo>
                <a:lnTo>
                  <a:pt x="542953" y="445277"/>
                </a:lnTo>
                <a:lnTo>
                  <a:pt x="569020" y="438137"/>
                </a:lnTo>
                <a:lnTo>
                  <a:pt x="584671" y="433375"/>
                </a:lnTo>
                <a:lnTo>
                  <a:pt x="606869" y="422440"/>
                </a:lnTo>
                <a:lnTo>
                  <a:pt x="628528" y="409146"/>
                </a:lnTo>
                <a:lnTo>
                  <a:pt x="650026" y="398945"/>
                </a:lnTo>
                <a:lnTo>
                  <a:pt x="667685" y="387103"/>
                </a:lnTo>
                <a:lnTo>
                  <a:pt x="686764" y="373540"/>
                </a:lnTo>
                <a:lnTo>
                  <a:pt x="703706" y="359467"/>
                </a:lnTo>
                <a:lnTo>
                  <a:pt x="714987" y="345243"/>
                </a:lnTo>
                <a:lnTo>
                  <a:pt x="720718" y="333616"/>
                </a:lnTo>
                <a:lnTo>
                  <a:pt x="725911" y="321305"/>
                </a:lnTo>
                <a:lnTo>
                  <a:pt x="730864" y="310542"/>
                </a:lnTo>
                <a:lnTo>
                  <a:pt x="733595" y="300467"/>
                </a:lnTo>
                <a:lnTo>
                  <a:pt x="734809" y="289903"/>
                </a:lnTo>
                <a:lnTo>
                  <a:pt x="735348" y="277271"/>
                </a:lnTo>
                <a:lnTo>
                  <a:pt x="735652" y="260564"/>
                </a:lnTo>
                <a:lnTo>
                  <a:pt x="735742" y="241767"/>
                </a:lnTo>
                <a:lnTo>
                  <a:pt x="733646" y="230212"/>
                </a:lnTo>
                <a:lnTo>
                  <a:pt x="723593" y="199287"/>
                </a:lnTo>
                <a:lnTo>
                  <a:pt x="718986" y="185403"/>
                </a:lnTo>
                <a:lnTo>
                  <a:pt x="712177" y="173412"/>
                </a:lnTo>
                <a:lnTo>
                  <a:pt x="704652" y="162791"/>
                </a:lnTo>
                <a:lnTo>
                  <a:pt x="698662" y="152779"/>
                </a:lnTo>
                <a:lnTo>
                  <a:pt x="689120" y="140920"/>
                </a:lnTo>
                <a:lnTo>
                  <a:pt x="677736" y="128506"/>
                </a:lnTo>
                <a:lnTo>
                  <a:pt x="667385" y="117697"/>
                </a:lnTo>
                <a:lnTo>
                  <a:pt x="648840" y="102687"/>
                </a:lnTo>
                <a:lnTo>
                  <a:pt x="626149" y="83393"/>
                </a:lnTo>
                <a:lnTo>
                  <a:pt x="607253" y="69063"/>
                </a:lnTo>
                <a:lnTo>
                  <a:pt x="590453" y="54763"/>
                </a:lnTo>
                <a:lnTo>
                  <a:pt x="570747" y="41265"/>
                </a:lnTo>
                <a:lnTo>
                  <a:pt x="549827" y="31886"/>
                </a:lnTo>
                <a:lnTo>
                  <a:pt x="528547" y="24080"/>
                </a:lnTo>
                <a:lnTo>
                  <a:pt x="506367" y="16740"/>
                </a:lnTo>
                <a:lnTo>
                  <a:pt x="480833" y="9538"/>
                </a:lnTo>
                <a:lnTo>
                  <a:pt x="465308" y="4762"/>
                </a:lnTo>
                <a:lnTo>
                  <a:pt x="448353" y="2110"/>
                </a:lnTo>
                <a:lnTo>
                  <a:pt x="431028" y="932"/>
                </a:lnTo>
                <a:lnTo>
                  <a:pt x="415391" y="408"/>
                </a:lnTo>
                <a:lnTo>
                  <a:pt x="370964" y="44"/>
                </a:lnTo>
                <a:lnTo>
                  <a:pt x="333253" y="0"/>
                </a:lnTo>
                <a:lnTo>
                  <a:pt x="316373" y="2110"/>
                </a:lnTo>
                <a:lnTo>
                  <a:pt x="300139" y="4900"/>
                </a:lnTo>
                <a:lnTo>
                  <a:pt x="282341" y="6141"/>
                </a:lnTo>
                <a:lnTo>
                  <a:pt x="265964" y="8808"/>
                </a:lnTo>
                <a:lnTo>
                  <a:pt x="249954" y="11846"/>
                </a:lnTo>
                <a:lnTo>
                  <a:pt x="232255" y="13196"/>
                </a:lnTo>
                <a:lnTo>
                  <a:pt x="215922" y="18030"/>
                </a:lnTo>
                <a:lnTo>
                  <a:pt x="193340" y="27559"/>
                </a:lnTo>
                <a:lnTo>
                  <a:pt x="178783" y="32086"/>
                </a:lnTo>
                <a:lnTo>
                  <a:pt x="157200" y="35428"/>
                </a:lnTo>
                <a:lnTo>
                  <a:pt x="136517" y="41093"/>
                </a:lnTo>
                <a:lnTo>
                  <a:pt x="119982" y="47004"/>
                </a:lnTo>
                <a:lnTo>
                  <a:pt x="105823" y="49903"/>
                </a:lnTo>
                <a:lnTo>
                  <a:pt x="93525" y="55474"/>
                </a:lnTo>
                <a:lnTo>
                  <a:pt x="83784" y="56646"/>
                </a:lnTo>
                <a:lnTo>
                  <a:pt x="79660" y="56810"/>
                </a:lnTo>
                <a:lnTo>
                  <a:pt x="76910" y="57714"/>
                </a:lnTo>
                <a:lnTo>
                  <a:pt x="75077" y="59109"/>
                </a:lnTo>
                <a:lnTo>
                  <a:pt x="73855" y="60834"/>
                </a:lnTo>
                <a:lnTo>
                  <a:pt x="72247" y="61983"/>
                </a:lnTo>
                <a:lnTo>
                  <a:pt x="64267" y="642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93"/>
          <p:cNvSpPr/>
          <p:nvPr/>
        </p:nvSpPr>
        <p:spPr>
          <a:xfrm>
            <a:off x="4779169" y="1793082"/>
            <a:ext cx="648965" cy="428596"/>
          </a:xfrm>
          <a:custGeom>
            <a:avLst/>
            <a:gdLst/>
            <a:ahLst/>
            <a:cxnLst/>
            <a:rect l="0" t="0" r="0" b="0"/>
            <a:pathLst>
              <a:path w="648965" h="428596">
                <a:moveTo>
                  <a:pt x="521493" y="35718"/>
                </a:moveTo>
                <a:lnTo>
                  <a:pt x="517701" y="35718"/>
                </a:lnTo>
                <a:lnTo>
                  <a:pt x="515790" y="34924"/>
                </a:lnTo>
                <a:lnTo>
                  <a:pt x="508493" y="29567"/>
                </a:lnTo>
                <a:lnTo>
                  <a:pt x="503794" y="25076"/>
                </a:lnTo>
                <a:lnTo>
                  <a:pt x="501757" y="23860"/>
                </a:lnTo>
                <a:lnTo>
                  <a:pt x="482392" y="16734"/>
                </a:lnTo>
                <a:lnTo>
                  <a:pt x="464145" y="12653"/>
                </a:lnTo>
                <a:lnTo>
                  <a:pt x="454730" y="9592"/>
                </a:lnTo>
                <a:lnTo>
                  <a:pt x="435751" y="5510"/>
                </a:lnTo>
                <a:lnTo>
                  <a:pt x="426235" y="2448"/>
                </a:lnTo>
                <a:lnTo>
                  <a:pt x="407192" y="482"/>
                </a:lnTo>
                <a:lnTo>
                  <a:pt x="388143" y="94"/>
                </a:lnTo>
                <a:lnTo>
                  <a:pt x="313993" y="0"/>
                </a:lnTo>
                <a:lnTo>
                  <a:pt x="299890" y="2116"/>
                </a:lnTo>
                <a:lnTo>
                  <a:pt x="285684" y="4909"/>
                </a:lnTo>
                <a:lnTo>
                  <a:pt x="271433" y="6150"/>
                </a:lnTo>
                <a:lnTo>
                  <a:pt x="253814" y="6848"/>
                </a:lnTo>
                <a:lnTo>
                  <a:pt x="234748" y="10848"/>
                </a:lnTo>
                <a:lnTo>
                  <a:pt x="217809" y="13268"/>
                </a:lnTo>
                <a:lnTo>
                  <a:pt x="202736" y="17777"/>
                </a:lnTo>
                <a:lnTo>
                  <a:pt x="182627" y="26411"/>
                </a:lnTo>
                <a:lnTo>
                  <a:pt x="164972" y="33401"/>
                </a:lnTo>
                <a:lnTo>
                  <a:pt x="146857" y="42874"/>
                </a:lnTo>
                <a:lnTo>
                  <a:pt x="135119" y="48423"/>
                </a:lnTo>
                <a:lnTo>
                  <a:pt x="119587" y="59679"/>
                </a:lnTo>
                <a:lnTo>
                  <a:pt x="102232" y="70995"/>
                </a:lnTo>
                <a:lnTo>
                  <a:pt x="91410" y="80566"/>
                </a:lnTo>
                <a:lnTo>
                  <a:pt x="83488" y="88988"/>
                </a:lnTo>
                <a:lnTo>
                  <a:pt x="73773" y="101860"/>
                </a:lnTo>
                <a:lnTo>
                  <a:pt x="61987" y="111848"/>
                </a:lnTo>
                <a:lnTo>
                  <a:pt x="53115" y="124509"/>
                </a:lnTo>
                <a:lnTo>
                  <a:pt x="47948" y="133653"/>
                </a:lnTo>
                <a:lnTo>
                  <a:pt x="43006" y="143009"/>
                </a:lnTo>
                <a:lnTo>
                  <a:pt x="33365" y="161950"/>
                </a:lnTo>
                <a:lnTo>
                  <a:pt x="26202" y="172427"/>
                </a:lnTo>
                <a:lnTo>
                  <a:pt x="19052" y="184350"/>
                </a:lnTo>
                <a:lnTo>
                  <a:pt x="14288" y="193322"/>
                </a:lnTo>
                <a:lnTo>
                  <a:pt x="4762" y="212018"/>
                </a:lnTo>
                <a:lnTo>
                  <a:pt x="2116" y="221494"/>
                </a:lnTo>
                <a:lnTo>
                  <a:pt x="940" y="230997"/>
                </a:lnTo>
                <a:lnTo>
                  <a:pt x="417" y="240513"/>
                </a:lnTo>
                <a:lnTo>
                  <a:pt x="185" y="250033"/>
                </a:lnTo>
                <a:lnTo>
                  <a:pt x="0" y="322438"/>
                </a:lnTo>
                <a:lnTo>
                  <a:pt x="2116" y="330101"/>
                </a:lnTo>
                <a:lnTo>
                  <a:pt x="5703" y="338004"/>
                </a:lnTo>
                <a:lnTo>
                  <a:pt x="12184" y="347710"/>
                </a:lnTo>
                <a:lnTo>
                  <a:pt x="19132" y="359494"/>
                </a:lnTo>
                <a:lnTo>
                  <a:pt x="23849" y="365620"/>
                </a:lnTo>
                <a:lnTo>
                  <a:pt x="30707" y="370989"/>
                </a:lnTo>
                <a:lnTo>
                  <a:pt x="51683" y="385719"/>
                </a:lnTo>
                <a:lnTo>
                  <a:pt x="69386" y="395278"/>
                </a:lnTo>
                <a:lnTo>
                  <a:pt x="97660" y="409573"/>
                </a:lnTo>
                <a:lnTo>
                  <a:pt x="109285" y="412219"/>
                </a:lnTo>
                <a:lnTo>
                  <a:pt x="121596" y="414189"/>
                </a:lnTo>
                <a:lnTo>
                  <a:pt x="138245" y="418967"/>
                </a:lnTo>
                <a:lnTo>
                  <a:pt x="157907" y="421529"/>
                </a:lnTo>
                <a:lnTo>
                  <a:pt x="178020" y="426169"/>
                </a:lnTo>
                <a:lnTo>
                  <a:pt x="195180" y="427896"/>
                </a:lnTo>
                <a:lnTo>
                  <a:pt x="214993" y="428408"/>
                </a:lnTo>
                <a:lnTo>
                  <a:pt x="246328" y="428595"/>
                </a:lnTo>
                <a:lnTo>
                  <a:pt x="265337" y="424823"/>
                </a:lnTo>
                <a:lnTo>
                  <a:pt x="281175" y="422966"/>
                </a:lnTo>
                <a:lnTo>
                  <a:pt x="298004" y="422140"/>
                </a:lnTo>
                <a:lnTo>
                  <a:pt x="313421" y="421773"/>
                </a:lnTo>
                <a:lnTo>
                  <a:pt x="328210" y="419494"/>
                </a:lnTo>
                <a:lnTo>
                  <a:pt x="360900" y="411563"/>
                </a:lnTo>
                <a:lnTo>
                  <a:pt x="377093" y="407018"/>
                </a:lnTo>
                <a:lnTo>
                  <a:pt x="392228" y="403146"/>
                </a:lnTo>
                <a:lnTo>
                  <a:pt x="406892" y="401425"/>
                </a:lnTo>
                <a:lnTo>
                  <a:pt x="421347" y="398544"/>
                </a:lnTo>
                <a:lnTo>
                  <a:pt x="435709" y="394617"/>
                </a:lnTo>
                <a:lnTo>
                  <a:pt x="450029" y="390226"/>
                </a:lnTo>
                <a:lnTo>
                  <a:pt x="467687" y="383292"/>
                </a:lnTo>
                <a:lnTo>
                  <a:pt x="492785" y="373838"/>
                </a:lnTo>
                <a:lnTo>
                  <a:pt x="503707" y="369085"/>
                </a:lnTo>
                <a:lnTo>
                  <a:pt x="518781" y="358154"/>
                </a:lnTo>
                <a:lnTo>
                  <a:pt x="538097" y="345942"/>
                </a:lnTo>
                <a:lnTo>
                  <a:pt x="552430" y="337539"/>
                </a:lnTo>
                <a:lnTo>
                  <a:pt x="561966" y="329669"/>
                </a:lnTo>
                <a:lnTo>
                  <a:pt x="569379" y="320879"/>
                </a:lnTo>
                <a:lnTo>
                  <a:pt x="572467" y="316313"/>
                </a:lnTo>
                <a:lnTo>
                  <a:pt x="580132" y="309123"/>
                </a:lnTo>
                <a:lnTo>
                  <a:pt x="584398" y="306094"/>
                </a:lnTo>
                <a:lnTo>
                  <a:pt x="591255" y="298495"/>
                </a:lnTo>
                <a:lnTo>
                  <a:pt x="599578" y="285292"/>
                </a:lnTo>
                <a:lnTo>
                  <a:pt x="604616" y="276021"/>
                </a:lnTo>
                <a:lnTo>
                  <a:pt x="614318" y="257134"/>
                </a:lnTo>
                <a:lnTo>
                  <a:pt x="631028" y="223834"/>
                </a:lnTo>
                <a:lnTo>
                  <a:pt x="635792" y="212194"/>
                </a:lnTo>
                <a:lnTo>
                  <a:pt x="639761" y="199876"/>
                </a:lnTo>
                <a:lnTo>
                  <a:pt x="641525" y="189110"/>
                </a:lnTo>
                <a:lnTo>
                  <a:pt x="644426" y="179034"/>
                </a:lnTo>
                <a:lnTo>
                  <a:pt x="647568" y="169264"/>
                </a:lnTo>
                <a:lnTo>
                  <a:pt x="648964" y="159630"/>
                </a:lnTo>
                <a:lnTo>
                  <a:pt x="647467" y="150056"/>
                </a:lnTo>
                <a:lnTo>
                  <a:pt x="644950" y="140510"/>
                </a:lnTo>
                <a:lnTo>
                  <a:pt x="643832" y="130975"/>
                </a:lnTo>
                <a:lnTo>
                  <a:pt x="643335" y="121446"/>
                </a:lnTo>
                <a:lnTo>
                  <a:pt x="643202" y="116682"/>
                </a:lnTo>
                <a:lnTo>
                  <a:pt x="640938" y="107156"/>
                </a:lnTo>
                <a:lnTo>
                  <a:pt x="637286" y="97630"/>
                </a:lnTo>
                <a:lnTo>
                  <a:pt x="633017" y="88105"/>
                </a:lnTo>
                <a:lnTo>
                  <a:pt x="626357" y="78580"/>
                </a:lnTo>
                <a:lnTo>
                  <a:pt x="618105" y="69849"/>
                </a:lnTo>
                <a:lnTo>
                  <a:pt x="604535" y="59677"/>
                </a:lnTo>
                <a:lnTo>
                  <a:pt x="589666" y="47756"/>
                </a:lnTo>
                <a:lnTo>
                  <a:pt x="571326" y="38843"/>
                </a:lnTo>
                <a:lnTo>
                  <a:pt x="545596" y="26291"/>
                </a:lnTo>
                <a:lnTo>
                  <a:pt x="527312" y="19078"/>
                </a:lnTo>
                <a:lnTo>
                  <a:pt x="510605" y="15706"/>
                </a:lnTo>
                <a:lnTo>
                  <a:pt x="491809" y="14707"/>
                </a:lnTo>
                <a:lnTo>
                  <a:pt x="472595" y="14342"/>
                </a:lnTo>
                <a:lnTo>
                  <a:pt x="464343" y="142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94"/>
          <p:cNvSpPr/>
          <p:nvPr/>
        </p:nvSpPr>
        <p:spPr>
          <a:xfrm>
            <a:off x="5893622" y="1874709"/>
            <a:ext cx="335700" cy="318118"/>
          </a:xfrm>
          <a:custGeom>
            <a:avLst/>
            <a:gdLst/>
            <a:ahLst/>
            <a:cxnLst/>
            <a:rect l="0" t="0" r="0" b="0"/>
            <a:pathLst>
              <a:path w="335700" h="318118">
                <a:moveTo>
                  <a:pt x="271434" y="61247"/>
                </a:moveTo>
                <a:lnTo>
                  <a:pt x="267642" y="61247"/>
                </a:lnTo>
                <a:lnTo>
                  <a:pt x="266524" y="60453"/>
                </a:lnTo>
                <a:lnTo>
                  <a:pt x="265779" y="59130"/>
                </a:lnTo>
                <a:lnTo>
                  <a:pt x="264584" y="55096"/>
                </a:lnTo>
                <a:lnTo>
                  <a:pt x="264316" y="48039"/>
                </a:lnTo>
                <a:lnTo>
                  <a:pt x="259386" y="41469"/>
                </a:lnTo>
                <a:lnTo>
                  <a:pt x="258142" y="37111"/>
                </a:lnTo>
                <a:lnTo>
                  <a:pt x="257016" y="35631"/>
                </a:lnTo>
                <a:lnTo>
                  <a:pt x="255472" y="34645"/>
                </a:lnTo>
                <a:lnTo>
                  <a:pt x="253649" y="33987"/>
                </a:lnTo>
                <a:lnTo>
                  <a:pt x="252433" y="32755"/>
                </a:lnTo>
                <a:lnTo>
                  <a:pt x="251623" y="31140"/>
                </a:lnTo>
                <a:lnTo>
                  <a:pt x="251083" y="29269"/>
                </a:lnTo>
                <a:lnTo>
                  <a:pt x="248366" y="25074"/>
                </a:lnTo>
                <a:lnTo>
                  <a:pt x="246531" y="22844"/>
                </a:lnTo>
                <a:lnTo>
                  <a:pt x="244513" y="21358"/>
                </a:lnTo>
                <a:lnTo>
                  <a:pt x="237087" y="18471"/>
                </a:lnTo>
                <a:lnTo>
                  <a:pt x="229446" y="14983"/>
                </a:lnTo>
                <a:lnTo>
                  <a:pt x="222875" y="12904"/>
                </a:lnTo>
                <a:lnTo>
                  <a:pt x="220011" y="12350"/>
                </a:lnTo>
                <a:lnTo>
                  <a:pt x="214712" y="9617"/>
                </a:lnTo>
                <a:lnTo>
                  <a:pt x="212188" y="7777"/>
                </a:lnTo>
                <a:lnTo>
                  <a:pt x="205151" y="5732"/>
                </a:lnTo>
                <a:lnTo>
                  <a:pt x="196731" y="4824"/>
                </a:lnTo>
                <a:lnTo>
                  <a:pt x="187697" y="4420"/>
                </a:lnTo>
                <a:lnTo>
                  <a:pt x="177478" y="4192"/>
                </a:lnTo>
                <a:lnTo>
                  <a:pt x="169880" y="2023"/>
                </a:lnTo>
                <a:lnTo>
                  <a:pt x="165631" y="333"/>
                </a:lnTo>
                <a:lnTo>
                  <a:pt x="161211" y="0"/>
                </a:lnTo>
                <a:lnTo>
                  <a:pt x="152067" y="1747"/>
                </a:lnTo>
                <a:lnTo>
                  <a:pt x="142711" y="3052"/>
                </a:lnTo>
                <a:lnTo>
                  <a:pt x="134055" y="3633"/>
                </a:lnTo>
                <a:lnTo>
                  <a:pt x="127562" y="3891"/>
                </a:lnTo>
                <a:lnTo>
                  <a:pt x="119914" y="6122"/>
                </a:lnTo>
                <a:lnTo>
                  <a:pt x="111223" y="9759"/>
                </a:lnTo>
                <a:lnTo>
                  <a:pt x="102069" y="14022"/>
                </a:lnTo>
                <a:lnTo>
                  <a:pt x="91782" y="20884"/>
                </a:lnTo>
                <a:lnTo>
                  <a:pt x="84168" y="25581"/>
                </a:lnTo>
                <a:lnTo>
                  <a:pt x="76286" y="30314"/>
                </a:lnTo>
                <a:lnTo>
                  <a:pt x="70137" y="35063"/>
                </a:lnTo>
                <a:lnTo>
                  <a:pt x="64758" y="41937"/>
                </a:lnTo>
                <a:lnTo>
                  <a:pt x="58928" y="50283"/>
                </a:lnTo>
                <a:lnTo>
                  <a:pt x="51045" y="59285"/>
                </a:lnTo>
                <a:lnTo>
                  <a:pt x="44367" y="66460"/>
                </a:lnTo>
                <a:lnTo>
                  <a:pt x="38753" y="73089"/>
                </a:lnTo>
                <a:lnTo>
                  <a:pt x="33611" y="81327"/>
                </a:lnTo>
                <a:lnTo>
                  <a:pt x="23844" y="94641"/>
                </a:lnTo>
                <a:lnTo>
                  <a:pt x="19048" y="102811"/>
                </a:lnTo>
                <a:lnTo>
                  <a:pt x="16387" y="111735"/>
                </a:lnTo>
                <a:lnTo>
                  <a:pt x="14411" y="120992"/>
                </a:lnTo>
                <a:lnTo>
                  <a:pt x="10887" y="130398"/>
                </a:lnTo>
                <a:lnTo>
                  <a:pt x="8792" y="139870"/>
                </a:lnTo>
                <a:lnTo>
                  <a:pt x="7066" y="149372"/>
                </a:lnTo>
                <a:lnTo>
                  <a:pt x="3654" y="158887"/>
                </a:lnTo>
                <a:lnTo>
                  <a:pt x="1608" y="168407"/>
                </a:lnTo>
                <a:lnTo>
                  <a:pt x="698" y="177136"/>
                </a:lnTo>
                <a:lnTo>
                  <a:pt x="294" y="183661"/>
                </a:lnTo>
                <a:lnTo>
                  <a:pt x="115" y="191324"/>
                </a:lnTo>
                <a:lnTo>
                  <a:pt x="0" y="209178"/>
                </a:lnTo>
                <a:lnTo>
                  <a:pt x="784" y="213049"/>
                </a:lnTo>
                <a:lnTo>
                  <a:pt x="3772" y="219467"/>
                </a:lnTo>
                <a:lnTo>
                  <a:pt x="5629" y="227081"/>
                </a:lnTo>
                <a:lnTo>
                  <a:pt x="6125" y="231334"/>
                </a:lnTo>
                <a:lnTo>
                  <a:pt x="7248" y="234963"/>
                </a:lnTo>
                <a:lnTo>
                  <a:pt x="12623" y="244657"/>
                </a:lnTo>
                <a:lnTo>
                  <a:pt x="16971" y="252829"/>
                </a:lnTo>
                <a:lnTo>
                  <a:pt x="23882" y="262563"/>
                </a:lnTo>
                <a:lnTo>
                  <a:pt x="30957" y="270474"/>
                </a:lnTo>
                <a:lnTo>
                  <a:pt x="40458" y="280258"/>
                </a:lnTo>
                <a:lnTo>
                  <a:pt x="48392" y="287447"/>
                </a:lnTo>
                <a:lnTo>
                  <a:pt x="56152" y="292219"/>
                </a:lnTo>
                <a:lnTo>
                  <a:pt x="65654" y="299369"/>
                </a:lnTo>
                <a:lnTo>
                  <a:pt x="73496" y="306515"/>
                </a:lnTo>
                <a:lnTo>
                  <a:pt x="76769" y="308102"/>
                </a:lnTo>
                <a:lnTo>
                  <a:pt x="84639" y="309867"/>
                </a:lnTo>
                <a:lnTo>
                  <a:pt x="93429" y="310651"/>
                </a:lnTo>
                <a:lnTo>
                  <a:pt x="97995" y="310860"/>
                </a:lnTo>
                <a:lnTo>
                  <a:pt x="101833" y="311793"/>
                </a:lnTo>
                <a:lnTo>
                  <a:pt x="111821" y="316105"/>
                </a:lnTo>
                <a:lnTo>
                  <a:pt x="120062" y="317392"/>
                </a:lnTo>
                <a:lnTo>
                  <a:pt x="129016" y="317964"/>
                </a:lnTo>
                <a:lnTo>
                  <a:pt x="133626" y="318117"/>
                </a:lnTo>
                <a:lnTo>
                  <a:pt x="142982" y="316170"/>
                </a:lnTo>
                <a:lnTo>
                  <a:pt x="152431" y="313452"/>
                </a:lnTo>
                <a:lnTo>
                  <a:pt x="161923" y="312244"/>
                </a:lnTo>
                <a:lnTo>
                  <a:pt x="171434" y="311707"/>
                </a:lnTo>
                <a:lnTo>
                  <a:pt x="176192" y="311564"/>
                </a:lnTo>
                <a:lnTo>
                  <a:pt x="180158" y="310675"/>
                </a:lnTo>
                <a:lnTo>
                  <a:pt x="190326" y="306425"/>
                </a:lnTo>
                <a:lnTo>
                  <a:pt x="198609" y="305152"/>
                </a:lnTo>
                <a:lnTo>
                  <a:pt x="207582" y="302470"/>
                </a:lnTo>
                <a:lnTo>
                  <a:pt x="216861" y="298632"/>
                </a:lnTo>
                <a:lnTo>
                  <a:pt x="226277" y="294281"/>
                </a:lnTo>
                <a:lnTo>
                  <a:pt x="240503" y="287368"/>
                </a:lnTo>
                <a:lnTo>
                  <a:pt x="250980" y="280293"/>
                </a:lnTo>
                <a:lnTo>
                  <a:pt x="258639" y="275546"/>
                </a:lnTo>
                <a:lnTo>
                  <a:pt x="267335" y="270791"/>
                </a:lnTo>
                <a:lnTo>
                  <a:pt x="276491" y="266032"/>
                </a:lnTo>
                <a:lnTo>
                  <a:pt x="283736" y="259154"/>
                </a:lnTo>
                <a:lnTo>
                  <a:pt x="290395" y="250806"/>
                </a:lnTo>
                <a:lnTo>
                  <a:pt x="298647" y="241804"/>
                </a:lnTo>
                <a:lnTo>
                  <a:pt x="308425" y="231603"/>
                </a:lnTo>
                <a:lnTo>
                  <a:pt x="313804" y="224008"/>
                </a:lnTo>
                <a:lnTo>
                  <a:pt x="318839" y="215341"/>
                </a:lnTo>
                <a:lnTo>
                  <a:pt x="323724" y="206198"/>
                </a:lnTo>
                <a:lnTo>
                  <a:pt x="326424" y="196842"/>
                </a:lnTo>
                <a:lnTo>
                  <a:pt x="327144" y="192125"/>
                </a:lnTo>
                <a:lnTo>
                  <a:pt x="330060" y="184767"/>
                </a:lnTo>
                <a:lnTo>
                  <a:pt x="331949" y="181693"/>
                </a:lnTo>
                <a:lnTo>
                  <a:pt x="334049" y="174045"/>
                </a:lnTo>
                <a:lnTo>
                  <a:pt x="334981" y="165354"/>
                </a:lnTo>
                <a:lnTo>
                  <a:pt x="335396" y="156200"/>
                </a:lnTo>
                <a:lnTo>
                  <a:pt x="335629" y="142121"/>
                </a:lnTo>
                <a:lnTo>
                  <a:pt x="335699" y="127896"/>
                </a:lnTo>
                <a:lnTo>
                  <a:pt x="333598" y="118385"/>
                </a:lnTo>
                <a:lnTo>
                  <a:pt x="330812" y="108867"/>
                </a:lnTo>
                <a:lnTo>
                  <a:pt x="329574" y="99345"/>
                </a:lnTo>
                <a:lnTo>
                  <a:pt x="327657" y="94583"/>
                </a:lnTo>
                <a:lnTo>
                  <a:pt x="321293" y="85059"/>
                </a:lnTo>
                <a:lnTo>
                  <a:pt x="315289" y="77651"/>
                </a:lnTo>
                <a:lnTo>
                  <a:pt x="309181" y="70919"/>
                </a:lnTo>
                <a:lnTo>
                  <a:pt x="296817" y="58204"/>
                </a:lnTo>
                <a:lnTo>
                  <a:pt x="287743" y="49046"/>
                </a:lnTo>
                <a:lnTo>
                  <a:pt x="278417" y="41801"/>
                </a:lnTo>
                <a:lnTo>
                  <a:pt x="268982" y="35936"/>
                </a:lnTo>
                <a:lnTo>
                  <a:pt x="259496" y="30683"/>
                </a:lnTo>
                <a:lnTo>
                  <a:pt x="253950" y="28171"/>
                </a:lnTo>
                <a:lnTo>
                  <a:pt x="247872" y="25702"/>
                </a:lnTo>
                <a:lnTo>
                  <a:pt x="241439" y="23263"/>
                </a:lnTo>
                <a:lnTo>
                  <a:pt x="235562" y="21637"/>
                </a:lnTo>
                <a:lnTo>
                  <a:pt x="230057" y="20553"/>
                </a:lnTo>
                <a:lnTo>
                  <a:pt x="219707" y="19348"/>
                </a:lnTo>
                <a:lnTo>
                  <a:pt x="209815" y="18813"/>
                </a:lnTo>
                <a:lnTo>
                  <a:pt x="199996" y="1838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95"/>
          <p:cNvSpPr/>
          <p:nvPr/>
        </p:nvSpPr>
        <p:spPr>
          <a:xfrm>
            <a:off x="3657600" y="3000377"/>
            <a:ext cx="150019" cy="385761"/>
          </a:xfrm>
          <a:custGeom>
            <a:avLst/>
            <a:gdLst/>
            <a:ahLst/>
            <a:cxnLst/>
            <a:rect l="0" t="0" r="0" b="0"/>
            <a:pathLst>
              <a:path w="150019" h="385761">
                <a:moveTo>
                  <a:pt x="150018" y="50004"/>
                </a:moveTo>
                <a:lnTo>
                  <a:pt x="150018" y="42886"/>
                </a:lnTo>
                <a:lnTo>
                  <a:pt x="146226" y="42868"/>
                </a:lnTo>
                <a:lnTo>
                  <a:pt x="145108" y="42071"/>
                </a:lnTo>
                <a:lnTo>
                  <a:pt x="144364" y="40747"/>
                </a:lnTo>
                <a:lnTo>
                  <a:pt x="143867" y="39070"/>
                </a:lnTo>
                <a:lnTo>
                  <a:pt x="142743" y="37952"/>
                </a:lnTo>
                <a:lnTo>
                  <a:pt x="141199" y="37207"/>
                </a:lnTo>
                <a:lnTo>
                  <a:pt x="139376" y="36710"/>
                </a:lnTo>
                <a:lnTo>
                  <a:pt x="138161" y="35585"/>
                </a:lnTo>
                <a:lnTo>
                  <a:pt x="137351" y="34041"/>
                </a:lnTo>
                <a:lnTo>
                  <a:pt x="136811" y="32218"/>
                </a:lnTo>
                <a:lnTo>
                  <a:pt x="135657" y="31003"/>
                </a:lnTo>
                <a:lnTo>
                  <a:pt x="134094" y="30193"/>
                </a:lnTo>
                <a:lnTo>
                  <a:pt x="132259" y="29653"/>
                </a:lnTo>
                <a:lnTo>
                  <a:pt x="131035" y="28499"/>
                </a:lnTo>
                <a:lnTo>
                  <a:pt x="130219" y="26936"/>
                </a:lnTo>
                <a:lnTo>
                  <a:pt x="129675" y="25100"/>
                </a:lnTo>
                <a:lnTo>
                  <a:pt x="127725" y="23877"/>
                </a:lnTo>
                <a:lnTo>
                  <a:pt x="124837" y="23061"/>
                </a:lnTo>
                <a:lnTo>
                  <a:pt x="121325" y="22517"/>
                </a:lnTo>
                <a:lnTo>
                  <a:pt x="118189" y="21360"/>
                </a:lnTo>
                <a:lnTo>
                  <a:pt x="115305" y="19796"/>
                </a:lnTo>
                <a:lnTo>
                  <a:pt x="112589" y="17959"/>
                </a:lnTo>
                <a:lnTo>
                  <a:pt x="109984" y="16734"/>
                </a:lnTo>
                <a:lnTo>
                  <a:pt x="107454" y="15918"/>
                </a:lnTo>
                <a:lnTo>
                  <a:pt x="104973" y="15373"/>
                </a:lnTo>
                <a:lnTo>
                  <a:pt x="102526" y="14217"/>
                </a:lnTo>
                <a:lnTo>
                  <a:pt x="100100" y="12652"/>
                </a:lnTo>
                <a:lnTo>
                  <a:pt x="97690" y="10815"/>
                </a:lnTo>
                <a:lnTo>
                  <a:pt x="95289" y="9591"/>
                </a:lnTo>
                <a:lnTo>
                  <a:pt x="92895" y="8774"/>
                </a:lnTo>
                <a:lnTo>
                  <a:pt x="90504" y="8230"/>
                </a:lnTo>
                <a:lnTo>
                  <a:pt x="88117" y="7867"/>
                </a:lnTo>
                <a:lnTo>
                  <a:pt x="85732" y="7625"/>
                </a:lnTo>
                <a:lnTo>
                  <a:pt x="83349" y="7464"/>
                </a:lnTo>
                <a:lnTo>
                  <a:pt x="80172" y="6562"/>
                </a:lnTo>
                <a:lnTo>
                  <a:pt x="76467" y="5168"/>
                </a:lnTo>
                <a:lnTo>
                  <a:pt x="72409" y="3445"/>
                </a:lnTo>
                <a:lnTo>
                  <a:pt x="68910" y="2296"/>
                </a:lnTo>
                <a:lnTo>
                  <a:pt x="65783" y="1530"/>
                </a:lnTo>
                <a:lnTo>
                  <a:pt x="62905" y="1019"/>
                </a:lnTo>
                <a:lnTo>
                  <a:pt x="59399" y="678"/>
                </a:lnTo>
                <a:lnTo>
                  <a:pt x="55474" y="451"/>
                </a:lnTo>
                <a:lnTo>
                  <a:pt x="47674" y="199"/>
                </a:lnTo>
                <a:lnTo>
                  <a:pt x="36198" y="37"/>
                </a:lnTo>
                <a:lnTo>
                  <a:pt x="22870" y="0"/>
                </a:lnTo>
                <a:lnTo>
                  <a:pt x="19954" y="2115"/>
                </a:lnTo>
                <a:lnTo>
                  <a:pt x="18065" y="3791"/>
                </a:lnTo>
                <a:lnTo>
                  <a:pt x="16012" y="4907"/>
                </a:lnTo>
                <a:lnTo>
                  <a:pt x="11614" y="6149"/>
                </a:lnTo>
                <a:lnTo>
                  <a:pt x="10124" y="7273"/>
                </a:lnTo>
                <a:lnTo>
                  <a:pt x="9130" y="8817"/>
                </a:lnTo>
                <a:lnTo>
                  <a:pt x="5615" y="16898"/>
                </a:lnTo>
                <a:lnTo>
                  <a:pt x="2496" y="24178"/>
                </a:lnTo>
                <a:lnTo>
                  <a:pt x="1109" y="30059"/>
                </a:lnTo>
                <a:lnTo>
                  <a:pt x="328" y="41625"/>
                </a:lnTo>
                <a:lnTo>
                  <a:pt x="146" y="50513"/>
                </a:lnTo>
                <a:lnTo>
                  <a:pt x="0" y="158571"/>
                </a:lnTo>
                <a:lnTo>
                  <a:pt x="2116" y="169958"/>
                </a:lnTo>
                <a:lnTo>
                  <a:pt x="4909" y="181104"/>
                </a:lnTo>
                <a:lnTo>
                  <a:pt x="5654" y="187410"/>
                </a:lnTo>
                <a:lnTo>
                  <a:pt x="6150" y="193996"/>
                </a:lnTo>
                <a:lnTo>
                  <a:pt x="7275" y="200767"/>
                </a:lnTo>
                <a:lnTo>
                  <a:pt x="8818" y="207663"/>
                </a:lnTo>
                <a:lnTo>
                  <a:pt x="10641" y="214641"/>
                </a:lnTo>
                <a:lnTo>
                  <a:pt x="12667" y="226628"/>
                </a:lnTo>
                <a:lnTo>
                  <a:pt x="14361" y="238041"/>
                </a:lnTo>
                <a:lnTo>
                  <a:pt x="15924" y="244418"/>
                </a:lnTo>
                <a:lnTo>
                  <a:pt x="17760" y="251051"/>
                </a:lnTo>
                <a:lnTo>
                  <a:pt x="19799" y="262654"/>
                </a:lnTo>
                <a:lnTo>
                  <a:pt x="20706" y="273103"/>
                </a:lnTo>
                <a:lnTo>
                  <a:pt x="21109" y="283038"/>
                </a:lnTo>
                <a:lnTo>
                  <a:pt x="23404" y="292746"/>
                </a:lnTo>
                <a:lnTo>
                  <a:pt x="26277" y="303145"/>
                </a:lnTo>
                <a:lnTo>
                  <a:pt x="27043" y="309252"/>
                </a:lnTo>
                <a:lnTo>
                  <a:pt x="27894" y="320800"/>
                </a:lnTo>
                <a:lnTo>
                  <a:pt x="28373" y="332558"/>
                </a:lnTo>
                <a:lnTo>
                  <a:pt x="28485" y="341213"/>
                </a:lnTo>
                <a:lnTo>
                  <a:pt x="29308" y="344949"/>
                </a:lnTo>
                <a:lnTo>
                  <a:pt x="33466" y="354794"/>
                </a:lnTo>
                <a:lnTo>
                  <a:pt x="35051" y="365826"/>
                </a:lnTo>
                <a:lnTo>
                  <a:pt x="35422" y="368963"/>
                </a:lnTo>
                <a:lnTo>
                  <a:pt x="37703" y="372474"/>
                </a:lnTo>
                <a:lnTo>
                  <a:pt x="41843" y="377403"/>
                </a:lnTo>
                <a:lnTo>
                  <a:pt x="42409" y="380194"/>
                </a:lnTo>
                <a:lnTo>
                  <a:pt x="42862" y="3857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96"/>
          <p:cNvSpPr/>
          <p:nvPr/>
        </p:nvSpPr>
        <p:spPr>
          <a:xfrm>
            <a:off x="3543300" y="3200428"/>
            <a:ext cx="307182" cy="28548"/>
          </a:xfrm>
          <a:custGeom>
            <a:avLst/>
            <a:gdLst/>
            <a:ahLst/>
            <a:cxnLst/>
            <a:rect l="0" t="0" r="0" b="0"/>
            <a:pathLst>
              <a:path w="307182" h="28548">
                <a:moveTo>
                  <a:pt x="0" y="28547"/>
                </a:moveTo>
                <a:lnTo>
                  <a:pt x="29999" y="28547"/>
                </a:lnTo>
                <a:lnTo>
                  <a:pt x="33493" y="27753"/>
                </a:lnTo>
                <a:lnTo>
                  <a:pt x="37410" y="26430"/>
                </a:lnTo>
                <a:lnTo>
                  <a:pt x="41609" y="24754"/>
                </a:lnTo>
                <a:lnTo>
                  <a:pt x="45995" y="23637"/>
                </a:lnTo>
                <a:lnTo>
                  <a:pt x="50507" y="22892"/>
                </a:lnTo>
                <a:lnTo>
                  <a:pt x="55102" y="22396"/>
                </a:lnTo>
                <a:lnTo>
                  <a:pt x="60547" y="22065"/>
                </a:lnTo>
                <a:lnTo>
                  <a:pt x="72947" y="21697"/>
                </a:lnTo>
                <a:lnTo>
                  <a:pt x="78794" y="20805"/>
                </a:lnTo>
                <a:lnTo>
                  <a:pt x="84279" y="19417"/>
                </a:lnTo>
                <a:lnTo>
                  <a:pt x="89523" y="17698"/>
                </a:lnTo>
                <a:lnTo>
                  <a:pt x="95401" y="16551"/>
                </a:lnTo>
                <a:lnTo>
                  <a:pt x="101701" y="15787"/>
                </a:lnTo>
                <a:lnTo>
                  <a:pt x="108282" y="15278"/>
                </a:lnTo>
                <a:lnTo>
                  <a:pt x="114256" y="14144"/>
                </a:lnTo>
                <a:lnTo>
                  <a:pt x="119827" y="12595"/>
                </a:lnTo>
                <a:lnTo>
                  <a:pt x="125128" y="10769"/>
                </a:lnTo>
                <a:lnTo>
                  <a:pt x="131043" y="9551"/>
                </a:lnTo>
                <a:lnTo>
                  <a:pt x="137369" y="8739"/>
                </a:lnTo>
                <a:lnTo>
                  <a:pt x="143966" y="8198"/>
                </a:lnTo>
                <a:lnTo>
                  <a:pt x="150747" y="7043"/>
                </a:lnTo>
                <a:lnTo>
                  <a:pt x="157647" y="5480"/>
                </a:lnTo>
                <a:lnTo>
                  <a:pt x="164629" y="3644"/>
                </a:lnTo>
                <a:lnTo>
                  <a:pt x="171665" y="2420"/>
                </a:lnTo>
                <a:lnTo>
                  <a:pt x="178737" y="1604"/>
                </a:lnTo>
                <a:lnTo>
                  <a:pt x="185833" y="1060"/>
                </a:lnTo>
                <a:lnTo>
                  <a:pt x="192151" y="697"/>
                </a:lnTo>
                <a:lnTo>
                  <a:pt x="203405" y="294"/>
                </a:lnTo>
                <a:lnTo>
                  <a:pt x="234072" y="14"/>
                </a:lnTo>
                <a:lnTo>
                  <a:pt x="239391" y="0"/>
                </a:lnTo>
                <a:lnTo>
                  <a:pt x="244525" y="784"/>
                </a:lnTo>
                <a:lnTo>
                  <a:pt x="249535" y="2101"/>
                </a:lnTo>
                <a:lnTo>
                  <a:pt x="254463" y="3772"/>
                </a:lnTo>
                <a:lnTo>
                  <a:pt x="259336" y="4887"/>
                </a:lnTo>
                <a:lnTo>
                  <a:pt x="264172" y="5629"/>
                </a:lnTo>
                <a:lnTo>
                  <a:pt x="268983" y="6125"/>
                </a:lnTo>
                <a:lnTo>
                  <a:pt x="272984" y="7249"/>
                </a:lnTo>
                <a:lnTo>
                  <a:pt x="276446" y="8792"/>
                </a:lnTo>
                <a:lnTo>
                  <a:pt x="279547" y="10614"/>
                </a:lnTo>
                <a:lnTo>
                  <a:pt x="282408" y="11829"/>
                </a:lnTo>
                <a:lnTo>
                  <a:pt x="285109" y="12639"/>
                </a:lnTo>
                <a:lnTo>
                  <a:pt x="287704" y="13179"/>
                </a:lnTo>
                <a:lnTo>
                  <a:pt x="295148" y="13939"/>
                </a:lnTo>
                <a:lnTo>
                  <a:pt x="299981" y="14117"/>
                </a:lnTo>
                <a:lnTo>
                  <a:pt x="307181" y="142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97"/>
          <p:cNvSpPr/>
          <p:nvPr/>
        </p:nvSpPr>
        <p:spPr>
          <a:xfrm>
            <a:off x="3922017" y="2964950"/>
            <a:ext cx="149921" cy="392613"/>
          </a:xfrm>
          <a:custGeom>
            <a:avLst/>
            <a:gdLst/>
            <a:ahLst/>
            <a:cxnLst/>
            <a:rect l="0" t="0" r="0" b="0"/>
            <a:pathLst>
              <a:path w="149921" h="392613">
                <a:moveTo>
                  <a:pt x="149920" y="6850"/>
                </a:moveTo>
                <a:lnTo>
                  <a:pt x="149920" y="699"/>
                </a:lnTo>
                <a:lnTo>
                  <a:pt x="149126" y="368"/>
                </a:lnTo>
                <a:lnTo>
                  <a:pt x="146128" y="0"/>
                </a:lnTo>
                <a:lnTo>
                  <a:pt x="145010" y="696"/>
                </a:lnTo>
                <a:lnTo>
                  <a:pt x="144266" y="1953"/>
                </a:lnTo>
                <a:lnTo>
                  <a:pt x="143769" y="3585"/>
                </a:lnTo>
                <a:lnTo>
                  <a:pt x="142644" y="4673"/>
                </a:lnTo>
                <a:lnTo>
                  <a:pt x="141101" y="5399"/>
                </a:lnTo>
                <a:lnTo>
                  <a:pt x="136475" y="6999"/>
                </a:lnTo>
                <a:lnTo>
                  <a:pt x="133019" y="8536"/>
                </a:lnTo>
                <a:lnTo>
                  <a:pt x="129128" y="10355"/>
                </a:lnTo>
                <a:lnTo>
                  <a:pt x="125740" y="12362"/>
                </a:lnTo>
                <a:lnTo>
                  <a:pt x="122688" y="14493"/>
                </a:lnTo>
                <a:lnTo>
                  <a:pt x="119859" y="16708"/>
                </a:lnTo>
                <a:lnTo>
                  <a:pt x="116385" y="19772"/>
                </a:lnTo>
                <a:lnTo>
                  <a:pt x="108293" y="27409"/>
                </a:lnTo>
                <a:lnTo>
                  <a:pt x="104706" y="31669"/>
                </a:lnTo>
                <a:lnTo>
                  <a:pt x="101521" y="36096"/>
                </a:lnTo>
                <a:lnTo>
                  <a:pt x="98604" y="40634"/>
                </a:lnTo>
                <a:lnTo>
                  <a:pt x="95072" y="45248"/>
                </a:lnTo>
                <a:lnTo>
                  <a:pt x="91130" y="49911"/>
                </a:lnTo>
                <a:lnTo>
                  <a:pt x="86914" y="54607"/>
                </a:lnTo>
                <a:lnTo>
                  <a:pt x="83310" y="59325"/>
                </a:lnTo>
                <a:lnTo>
                  <a:pt x="80113" y="64058"/>
                </a:lnTo>
                <a:lnTo>
                  <a:pt x="77188" y="68801"/>
                </a:lnTo>
                <a:lnTo>
                  <a:pt x="73651" y="73551"/>
                </a:lnTo>
                <a:lnTo>
                  <a:pt x="69706" y="78304"/>
                </a:lnTo>
                <a:lnTo>
                  <a:pt x="65487" y="83061"/>
                </a:lnTo>
                <a:lnTo>
                  <a:pt x="61088" y="88614"/>
                </a:lnTo>
                <a:lnTo>
                  <a:pt x="56567" y="94696"/>
                </a:lnTo>
                <a:lnTo>
                  <a:pt x="51966" y="101133"/>
                </a:lnTo>
                <a:lnTo>
                  <a:pt x="48105" y="107011"/>
                </a:lnTo>
                <a:lnTo>
                  <a:pt x="44737" y="112518"/>
                </a:lnTo>
                <a:lnTo>
                  <a:pt x="41698" y="117776"/>
                </a:lnTo>
                <a:lnTo>
                  <a:pt x="38084" y="123663"/>
                </a:lnTo>
                <a:lnTo>
                  <a:pt x="29836" y="136554"/>
                </a:lnTo>
                <a:lnTo>
                  <a:pt x="26208" y="142532"/>
                </a:lnTo>
                <a:lnTo>
                  <a:pt x="22996" y="148104"/>
                </a:lnTo>
                <a:lnTo>
                  <a:pt x="17309" y="158529"/>
                </a:lnTo>
                <a:lnTo>
                  <a:pt x="12136" y="168455"/>
                </a:lnTo>
                <a:lnTo>
                  <a:pt x="9308" y="180274"/>
                </a:lnTo>
                <a:lnTo>
                  <a:pt x="8553" y="186760"/>
                </a:lnTo>
                <a:lnTo>
                  <a:pt x="5599" y="198199"/>
                </a:lnTo>
                <a:lnTo>
                  <a:pt x="2434" y="208575"/>
                </a:lnTo>
                <a:lnTo>
                  <a:pt x="1027" y="218478"/>
                </a:lnTo>
                <a:lnTo>
                  <a:pt x="401" y="230288"/>
                </a:lnTo>
                <a:lnTo>
                  <a:pt x="49" y="248208"/>
                </a:lnTo>
                <a:lnTo>
                  <a:pt x="0" y="253480"/>
                </a:lnTo>
                <a:lnTo>
                  <a:pt x="2062" y="263571"/>
                </a:lnTo>
                <a:lnTo>
                  <a:pt x="4830" y="273348"/>
                </a:lnTo>
                <a:lnTo>
                  <a:pt x="6061" y="282985"/>
                </a:lnTo>
                <a:lnTo>
                  <a:pt x="8724" y="294677"/>
                </a:lnTo>
                <a:lnTo>
                  <a:pt x="10546" y="301128"/>
                </a:lnTo>
                <a:lnTo>
                  <a:pt x="14686" y="312530"/>
                </a:lnTo>
                <a:lnTo>
                  <a:pt x="19173" y="322889"/>
                </a:lnTo>
                <a:lnTo>
                  <a:pt x="23812" y="332784"/>
                </a:lnTo>
                <a:lnTo>
                  <a:pt x="26955" y="336852"/>
                </a:lnTo>
                <a:lnTo>
                  <a:pt x="30637" y="340357"/>
                </a:lnTo>
                <a:lnTo>
                  <a:pt x="34679" y="343488"/>
                </a:lnTo>
                <a:lnTo>
                  <a:pt x="37374" y="347163"/>
                </a:lnTo>
                <a:lnTo>
                  <a:pt x="40368" y="355479"/>
                </a:lnTo>
                <a:lnTo>
                  <a:pt x="42754" y="359125"/>
                </a:lnTo>
                <a:lnTo>
                  <a:pt x="45932" y="362350"/>
                </a:lnTo>
                <a:lnTo>
                  <a:pt x="49639" y="365294"/>
                </a:lnTo>
                <a:lnTo>
                  <a:pt x="52903" y="368050"/>
                </a:lnTo>
                <a:lnTo>
                  <a:pt x="55873" y="370681"/>
                </a:lnTo>
                <a:lnTo>
                  <a:pt x="61290" y="375721"/>
                </a:lnTo>
                <a:lnTo>
                  <a:pt x="71235" y="385424"/>
                </a:lnTo>
                <a:lnTo>
                  <a:pt x="73651" y="387820"/>
                </a:lnTo>
                <a:lnTo>
                  <a:pt x="76055" y="389418"/>
                </a:lnTo>
                <a:lnTo>
                  <a:pt x="78452" y="390483"/>
                </a:lnTo>
                <a:lnTo>
                  <a:pt x="80844" y="391192"/>
                </a:lnTo>
                <a:lnTo>
                  <a:pt x="84025" y="391666"/>
                </a:lnTo>
                <a:lnTo>
                  <a:pt x="87734" y="391981"/>
                </a:lnTo>
                <a:lnTo>
                  <a:pt x="95294" y="392332"/>
                </a:lnTo>
                <a:lnTo>
                  <a:pt x="101300" y="392488"/>
                </a:lnTo>
                <a:lnTo>
                  <a:pt x="114201" y="3926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98"/>
          <p:cNvSpPr/>
          <p:nvPr/>
        </p:nvSpPr>
        <p:spPr>
          <a:xfrm>
            <a:off x="4136242" y="3107533"/>
            <a:ext cx="177259" cy="363199"/>
          </a:xfrm>
          <a:custGeom>
            <a:avLst/>
            <a:gdLst/>
            <a:ahLst/>
            <a:cxnLst/>
            <a:rect l="0" t="0" r="0" b="0"/>
            <a:pathLst>
              <a:path w="177259" h="363199">
                <a:moveTo>
                  <a:pt x="107145" y="14285"/>
                </a:moveTo>
                <a:lnTo>
                  <a:pt x="107145" y="8134"/>
                </a:lnTo>
                <a:lnTo>
                  <a:pt x="102235" y="2428"/>
                </a:lnTo>
                <a:lnTo>
                  <a:pt x="100994" y="1078"/>
                </a:lnTo>
                <a:lnTo>
                  <a:pt x="99869" y="718"/>
                </a:lnTo>
                <a:lnTo>
                  <a:pt x="94494" y="211"/>
                </a:lnTo>
                <a:lnTo>
                  <a:pt x="90145" y="93"/>
                </a:lnTo>
                <a:lnTo>
                  <a:pt x="69036" y="0"/>
                </a:lnTo>
                <a:lnTo>
                  <a:pt x="66658" y="1587"/>
                </a:lnTo>
                <a:lnTo>
                  <a:pt x="61899" y="7583"/>
                </a:lnTo>
                <a:lnTo>
                  <a:pt x="58725" y="10611"/>
                </a:lnTo>
                <a:lnTo>
                  <a:pt x="55021" y="13423"/>
                </a:lnTo>
                <a:lnTo>
                  <a:pt x="50964" y="16092"/>
                </a:lnTo>
                <a:lnTo>
                  <a:pt x="47466" y="19458"/>
                </a:lnTo>
                <a:lnTo>
                  <a:pt x="44341" y="23290"/>
                </a:lnTo>
                <a:lnTo>
                  <a:pt x="41463" y="27432"/>
                </a:lnTo>
                <a:lnTo>
                  <a:pt x="37957" y="30987"/>
                </a:lnTo>
                <a:lnTo>
                  <a:pt x="34032" y="34151"/>
                </a:lnTo>
                <a:lnTo>
                  <a:pt x="29828" y="37054"/>
                </a:lnTo>
                <a:lnTo>
                  <a:pt x="26231" y="40577"/>
                </a:lnTo>
                <a:lnTo>
                  <a:pt x="23040" y="44513"/>
                </a:lnTo>
                <a:lnTo>
                  <a:pt x="20119" y="48725"/>
                </a:lnTo>
                <a:lnTo>
                  <a:pt x="14756" y="57638"/>
                </a:lnTo>
                <a:lnTo>
                  <a:pt x="9727" y="66891"/>
                </a:lnTo>
                <a:lnTo>
                  <a:pt x="4846" y="76295"/>
                </a:lnTo>
                <a:lnTo>
                  <a:pt x="3227" y="81819"/>
                </a:lnTo>
                <a:lnTo>
                  <a:pt x="2148" y="87883"/>
                </a:lnTo>
                <a:lnTo>
                  <a:pt x="1428" y="94307"/>
                </a:lnTo>
                <a:lnTo>
                  <a:pt x="628" y="103561"/>
                </a:lnTo>
                <a:lnTo>
                  <a:pt x="273" y="111113"/>
                </a:lnTo>
                <a:lnTo>
                  <a:pt x="73" y="124290"/>
                </a:lnTo>
                <a:lnTo>
                  <a:pt x="0" y="143904"/>
                </a:lnTo>
                <a:lnTo>
                  <a:pt x="790" y="146736"/>
                </a:lnTo>
                <a:lnTo>
                  <a:pt x="4900" y="154512"/>
                </a:lnTo>
                <a:lnTo>
                  <a:pt x="6141" y="159423"/>
                </a:lnTo>
                <a:lnTo>
                  <a:pt x="7265" y="161050"/>
                </a:lnTo>
                <a:lnTo>
                  <a:pt x="8808" y="162135"/>
                </a:lnTo>
                <a:lnTo>
                  <a:pt x="10631" y="162858"/>
                </a:lnTo>
                <a:lnTo>
                  <a:pt x="13433" y="163340"/>
                </a:lnTo>
                <a:lnTo>
                  <a:pt x="16889" y="163661"/>
                </a:lnTo>
                <a:lnTo>
                  <a:pt x="24169" y="164018"/>
                </a:lnTo>
                <a:lnTo>
                  <a:pt x="30050" y="164177"/>
                </a:lnTo>
                <a:lnTo>
                  <a:pt x="32730" y="163426"/>
                </a:lnTo>
                <a:lnTo>
                  <a:pt x="37824" y="160474"/>
                </a:lnTo>
                <a:lnTo>
                  <a:pt x="41087" y="158576"/>
                </a:lnTo>
                <a:lnTo>
                  <a:pt x="44850" y="156516"/>
                </a:lnTo>
                <a:lnTo>
                  <a:pt x="48946" y="154350"/>
                </a:lnTo>
                <a:lnTo>
                  <a:pt x="52471" y="152112"/>
                </a:lnTo>
                <a:lnTo>
                  <a:pt x="55614" y="149826"/>
                </a:lnTo>
                <a:lnTo>
                  <a:pt x="58504" y="147508"/>
                </a:lnTo>
                <a:lnTo>
                  <a:pt x="63831" y="140700"/>
                </a:lnTo>
                <a:lnTo>
                  <a:pt x="66363" y="136662"/>
                </a:lnTo>
                <a:lnTo>
                  <a:pt x="69638" y="133176"/>
                </a:lnTo>
                <a:lnTo>
                  <a:pt x="73409" y="130058"/>
                </a:lnTo>
                <a:lnTo>
                  <a:pt x="77510" y="127186"/>
                </a:lnTo>
                <a:lnTo>
                  <a:pt x="81039" y="123684"/>
                </a:lnTo>
                <a:lnTo>
                  <a:pt x="84185" y="119761"/>
                </a:lnTo>
                <a:lnTo>
                  <a:pt x="87076" y="115559"/>
                </a:lnTo>
                <a:lnTo>
                  <a:pt x="92404" y="106656"/>
                </a:lnTo>
                <a:lnTo>
                  <a:pt x="97419" y="97408"/>
                </a:lnTo>
                <a:lnTo>
                  <a:pt x="109500" y="73787"/>
                </a:lnTo>
                <a:lnTo>
                  <a:pt x="112161" y="64279"/>
                </a:lnTo>
                <a:lnTo>
                  <a:pt x="113343" y="55554"/>
                </a:lnTo>
                <a:lnTo>
                  <a:pt x="114009" y="46181"/>
                </a:lnTo>
                <a:lnTo>
                  <a:pt x="114164" y="40896"/>
                </a:lnTo>
                <a:lnTo>
                  <a:pt x="113412" y="38376"/>
                </a:lnTo>
                <a:lnTo>
                  <a:pt x="109355" y="31037"/>
                </a:lnTo>
                <a:lnTo>
                  <a:pt x="108127" y="26228"/>
                </a:lnTo>
                <a:lnTo>
                  <a:pt x="107231" y="15700"/>
                </a:lnTo>
                <a:lnTo>
                  <a:pt x="107152" y="8259"/>
                </a:lnTo>
                <a:lnTo>
                  <a:pt x="107145" y="17812"/>
                </a:lnTo>
                <a:lnTo>
                  <a:pt x="107939" y="19812"/>
                </a:lnTo>
                <a:lnTo>
                  <a:pt x="112055" y="26418"/>
                </a:lnTo>
                <a:lnTo>
                  <a:pt x="114421" y="33402"/>
                </a:lnTo>
                <a:lnTo>
                  <a:pt x="117787" y="38127"/>
                </a:lnTo>
                <a:lnTo>
                  <a:pt x="120590" y="41293"/>
                </a:lnTo>
                <a:lnTo>
                  <a:pt x="127937" y="49043"/>
                </a:lnTo>
                <a:lnTo>
                  <a:pt x="131325" y="53332"/>
                </a:lnTo>
                <a:lnTo>
                  <a:pt x="134377" y="57779"/>
                </a:lnTo>
                <a:lnTo>
                  <a:pt x="139886" y="66953"/>
                </a:lnTo>
                <a:lnTo>
                  <a:pt x="144980" y="76322"/>
                </a:lnTo>
                <a:lnTo>
                  <a:pt x="152310" y="90522"/>
                </a:lnTo>
                <a:lnTo>
                  <a:pt x="154718" y="96066"/>
                </a:lnTo>
                <a:lnTo>
                  <a:pt x="157116" y="102143"/>
                </a:lnTo>
                <a:lnTo>
                  <a:pt x="159509" y="108576"/>
                </a:lnTo>
                <a:lnTo>
                  <a:pt x="161104" y="115246"/>
                </a:lnTo>
                <a:lnTo>
                  <a:pt x="162168" y="122073"/>
                </a:lnTo>
                <a:lnTo>
                  <a:pt x="162877" y="129007"/>
                </a:lnTo>
                <a:lnTo>
                  <a:pt x="164143" y="136804"/>
                </a:lnTo>
                <a:lnTo>
                  <a:pt x="165781" y="145176"/>
                </a:lnTo>
                <a:lnTo>
                  <a:pt x="167667" y="153934"/>
                </a:lnTo>
                <a:lnTo>
                  <a:pt x="169718" y="162153"/>
                </a:lnTo>
                <a:lnTo>
                  <a:pt x="171879" y="170014"/>
                </a:lnTo>
                <a:lnTo>
                  <a:pt x="174114" y="177635"/>
                </a:lnTo>
                <a:lnTo>
                  <a:pt x="175603" y="185892"/>
                </a:lnTo>
                <a:lnTo>
                  <a:pt x="176597" y="194571"/>
                </a:lnTo>
                <a:lnTo>
                  <a:pt x="177258" y="203532"/>
                </a:lnTo>
                <a:lnTo>
                  <a:pt x="176906" y="211887"/>
                </a:lnTo>
                <a:lnTo>
                  <a:pt x="175877" y="219839"/>
                </a:lnTo>
                <a:lnTo>
                  <a:pt x="174397" y="227521"/>
                </a:lnTo>
                <a:lnTo>
                  <a:pt x="173411" y="235817"/>
                </a:lnTo>
                <a:lnTo>
                  <a:pt x="172754" y="244524"/>
                </a:lnTo>
                <a:lnTo>
                  <a:pt x="172315" y="253502"/>
                </a:lnTo>
                <a:lnTo>
                  <a:pt x="171229" y="261869"/>
                </a:lnTo>
                <a:lnTo>
                  <a:pt x="169712" y="269829"/>
                </a:lnTo>
                <a:lnTo>
                  <a:pt x="167906" y="277516"/>
                </a:lnTo>
                <a:lnTo>
                  <a:pt x="165909" y="284229"/>
                </a:lnTo>
                <a:lnTo>
                  <a:pt x="163783" y="290292"/>
                </a:lnTo>
                <a:lnTo>
                  <a:pt x="161573" y="295921"/>
                </a:lnTo>
                <a:lnTo>
                  <a:pt x="156999" y="308525"/>
                </a:lnTo>
                <a:lnTo>
                  <a:pt x="154669" y="315220"/>
                </a:lnTo>
                <a:lnTo>
                  <a:pt x="152321" y="321271"/>
                </a:lnTo>
                <a:lnTo>
                  <a:pt x="147596" y="332227"/>
                </a:lnTo>
                <a:lnTo>
                  <a:pt x="142851" y="340272"/>
                </a:lnTo>
                <a:lnTo>
                  <a:pt x="140474" y="343529"/>
                </a:lnTo>
                <a:lnTo>
                  <a:pt x="137302" y="346494"/>
                </a:lnTo>
                <a:lnTo>
                  <a:pt x="133600" y="349264"/>
                </a:lnTo>
                <a:lnTo>
                  <a:pt x="129544" y="351904"/>
                </a:lnTo>
                <a:lnTo>
                  <a:pt x="126047" y="353665"/>
                </a:lnTo>
                <a:lnTo>
                  <a:pt x="122921" y="354838"/>
                </a:lnTo>
                <a:lnTo>
                  <a:pt x="120043" y="355620"/>
                </a:lnTo>
                <a:lnTo>
                  <a:pt x="114730" y="358607"/>
                </a:lnTo>
                <a:lnTo>
                  <a:pt x="112202" y="360514"/>
                </a:lnTo>
                <a:lnTo>
                  <a:pt x="107276" y="362633"/>
                </a:lnTo>
                <a:lnTo>
                  <a:pt x="104851" y="363198"/>
                </a:lnTo>
                <a:lnTo>
                  <a:pt x="102441" y="362781"/>
                </a:lnTo>
                <a:lnTo>
                  <a:pt x="97646" y="360202"/>
                </a:lnTo>
                <a:lnTo>
                  <a:pt x="94276" y="358079"/>
                </a:lnTo>
                <a:lnTo>
                  <a:pt x="91372" y="357583"/>
                </a:lnTo>
                <a:lnTo>
                  <a:pt x="89486" y="357450"/>
                </a:lnTo>
                <a:lnTo>
                  <a:pt x="88228" y="356568"/>
                </a:lnTo>
                <a:lnTo>
                  <a:pt x="87390" y="355187"/>
                </a:lnTo>
                <a:lnTo>
                  <a:pt x="86831" y="353471"/>
                </a:lnTo>
                <a:lnTo>
                  <a:pt x="85665" y="352328"/>
                </a:lnTo>
                <a:lnTo>
                  <a:pt x="84094" y="351566"/>
                </a:lnTo>
                <a:lnTo>
                  <a:pt x="82253" y="351058"/>
                </a:lnTo>
                <a:lnTo>
                  <a:pt x="81025" y="349925"/>
                </a:lnTo>
                <a:lnTo>
                  <a:pt x="80207" y="348376"/>
                </a:lnTo>
                <a:lnTo>
                  <a:pt x="79297" y="344539"/>
                </a:lnTo>
                <a:lnTo>
                  <a:pt x="78570" y="3357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99"/>
          <p:cNvSpPr/>
          <p:nvPr/>
        </p:nvSpPr>
        <p:spPr>
          <a:xfrm>
            <a:off x="4436364" y="2971800"/>
            <a:ext cx="107062" cy="363910"/>
          </a:xfrm>
          <a:custGeom>
            <a:avLst/>
            <a:gdLst/>
            <a:ahLst/>
            <a:cxnLst/>
            <a:rect l="0" t="0" r="0" b="0"/>
            <a:pathLst>
              <a:path w="107062" h="363910">
                <a:moveTo>
                  <a:pt x="85629" y="0"/>
                </a:moveTo>
                <a:lnTo>
                  <a:pt x="81837" y="0"/>
                </a:lnTo>
                <a:lnTo>
                  <a:pt x="79926" y="793"/>
                </a:lnTo>
                <a:lnTo>
                  <a:pt x="77858" y="2116"/>
                </a:lnTo>
                <a:lnTo>
                  <a:pt x="75686" y="3792"/>
                </a:lnTo>
                <a:lnTo>
                  <a:pt x="73444" y="5703"/>
                </a:lnTo>
                <a:lnTo>
                  <a:pt x="71156" y="7771"/>
                </a:lnTo>
                <a:lnTo>
                  <a:pt x="68837" y="9942"/>
                </a:lnTo>
                <a:lnTo>
                  <a:pt x="67291" y="12184"/>
                </a:lnTo>
                <a:lnTo>
                  <a:pt x="65572" y="16792"/>
                </a:lnTo>
                <a:lnTo>
                  <a:pt x="63527" y="19926"/>
                </a:lnTo>
                <a:lnTo>
                  <a:pt x="60576" y="23603"/>
                </a:lnTo>
                <a:lnTo>
                  <a:pt x="57020" y="27641"/>
                </a:lnTo>
                <a:lnTo>
                  <a:pt x="53063" y="31921"/>
                </a:lnTo>
                <a:lnTo>
                  <a:pt x="44433" y="40910"/>
                </a:lnTo>
                <a:lnTo>
                  <a:pt x="40702" y="45529"/>
                </a:lnTo>
                <a:lnTo>
                  <a:pt x="37422" y="50196"/>
                </a:lnTo>
                <a:lnTo>
                  <a:pt x="34441" y="54896"/>
                </a:lnTo>
                <a:lnTo>
                  <a:pt x="31660" y="59616"/>
                </a:lnTo>
                <a:lnTo>
                  <a:pt x="29012" y="64350"/>
                </a:lnTo>
                <a:lnTo>
                  <a:pt x="26453" y="69093"/>
                </a:lnTo>
                <a:lnTo>
                  <a:pt x="23954" y="74637"/>
                </a:lnTo>
                <a:lnTo>
                  <a:pt x="21493" y="80714"/>
                </a:lnTo>
                <a:lnTo>
                  <a:pt x="19060" y="87147"/>
                </a:lnTo>
                <a:lnTo>
                  <a:pt x="17437" y="93023"/>
                </a:lnTo>
                <a:lnTo>
                  <a:pt x="15634" y="103785"/>
                </a:lnTo>
                <a:lnTo>
                  <a:pt x="14360" y="109671"/>
                </a:lnTo>
                <a:lnTo>
                  <a:pt x="12716" y="115977"/>
                </a:lnTo>
                <a:lnTo>
                  <a:pt x="10827" y="122561"/>
                </a:lnTo>
                <a:lnTo>
                  <a:pt x="9567" y="129332"/>
                </a:lnTo>
                <a:lnTo>
                  <a:pt x="8728" y="136228"/>
                </a:lnTo>
                <a:lnTo>
                  <a:pt x="8168" y="143206"/>
                </a:lnTo>
                <a:lnTo>
                  <a:pt x="7000" y="151033"/>
                </a:lnTo>
                <a:lnTo>
                  <a:pt x="5429" y="159426"/>
                </a:lnTo>
                <a:lnTo>
                  <a:pt x="3587" y="168196"/>
                </a:lnTo>
                <a:lnTo>
                  <a:pt x="2360" y="176424"/>
                </a:lnTo>
                <a:lnTo>
                  <a:pt x="1541" y="184291"/>
                </a:lnTo>
                <a:lnTo>
                  <a:pt x="996" y="191917"/>
                </a:lnTo>
                <a:lnTo>
                  <a:pt x="632" y="199382"/>
                </a:lnTo>
                <a:lnTo>
                  <a:pt x="228" y="214026"/>
                </a:lnTo>
                <a:lnTo>
                  <a:pt x="0" y="235659"/>
                </a:lnTo>
                <a:lnTo>
                  <a:pt x="762" y="242831"/>
                </a:lnTo>
                <a:lnTo>
                  <a:pt x="2063" y="249993"/>
                </a:lnTo>
                <a:lnTo>
                  <a:pt x="3725" y="257150"/>
                </a:lnTo>
                <a:lnTo>
                  <a:pt x="5626" y="263508"/>
                </a:lnTo>
                <a:lnTo>
                  <a:pt x="7687" y="269334"/>
                </a:lnTo>
                <a:lnTo>
                  <a:pt x="9856" y="274806"/>
                </a:lnTo>
                <a:lnTo>
                  <a:pt x="11301" y="280835"/>
                </a:lnTo>
                <a:lnTo>
                  <a:pt x="12265" y="287236"/>
                </a:lnTo>
                <a:lnTo>
                  <a:pt x="12907" y="293884"/>
                </a:lnTo>
                <a:lnTo>
                  <a:pt x="14129" y="299904"/>
                </a:lnTo>
                <a:lnTo>
                  <a:pt x="15737" y="305504"/>
                </a:lnTo>
                <a:lnTo>
                  <a:pt x="17604" y="310826"/>
                </a:lnTo>
                <a:lnTo>
                  <a:pt x="20435" y="315961"/>
                </a:lnTo>
                <a:lnTo>
                  <a:pt x="23910" y="320972"/>
                </a:lnTo>
                <a:lnTo>
                  <a:pt x="27814" y="325900"/>
                </a:lnTo>
                <a:lnTo>
                  <a:pt x="31211" y="329979"/>
                </a:lnTo>
                <a:lnTo>
                  <a:pt x="34269" y="333492"/>
                </a:lnTo>
                <a:lnTo>
                  <a:pt x="37102" y="336628"/>
                </a:lnTo>
                <a:lnTo>
                  <a:pt x="42366" y="342229"/>
                </a:lnTo>
                <a:lnTo>
                  <a:pt x="44881" y="344833"/>
                </a:lnTo>
                <a:lnTo>
                  <a:pt x="48145" y="347364"/>
                </a:lnTo>
                <a:lnTo>
                  <a:pt x="51908" y="349844"/>
                </a:lnTo>
                <a:lnTo>
                  <a:pt x="56005" y="352292"/>
                </a:lnTo>
                <a:lnTo>
                  <a:pt x="59530" y="354717"/>
                </a:lnTo>
                <a:lnTo>
                  <a:pt x="62673" y="357128"/>
                </a:lnTo>
                <a:lnTo>
                  <a:pt x="65563" y="359529"/>
                </a:lnTo>
                <a:lnTo>
                  <a:pt x="69077" y="361129"/>
                </a:lnTo>
                <a:lnTo>
                  <a:pt x="73007" y="362197"/>
                </a:lnTo>
                <a:lnTo>
                  <a:pt x="77215" y="362908"/>
                </a:lnTo>
                <a:lnTo>
                  <a:pt x="81607" y="363382"/>
                </a:lnTo>
                <a:lnTo>
                  <a:pt x="86123" y="363699"/>
                </a:lnTo>
                <a:lnTo>
                  <a:pt x="90721" y="363909"/>
                </a:lnTo>
                <a:lnTo>
                  <a:pt x="93786" y="363256"/>
                </a:lnTo>
                <a:lnTo>
                  <a:pt x="95829" y="362027"/>
                </a:lnTo>
                <a:lnTo>
                  <a:pt x="97192" y="360414"/>
                </a:lnTo>
                <a:lnTo>
                  <a:pt x="98894" y="359338"/>
                </a:lnTo>
                <a:lnTo>
                  <a:pt x="100823" y="358621"/>
                </a:lnTo>
                <a:lnTo>
                  <a:pt x="107061" y="3571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00"/>
          <p:cNvSpPr/>
          <p:nvPr/>
        </p:nvSpPr>
        <p:spPr>
          <a:xfrm>
            <a:off x="4572000" y="3107647"/>
            <a:ext cx="192882" cy="170305"/>
          </a:xfrm>
          <a:custGeom>
            <a:avLst/>
            <a:gdLst/>
            <a:ahLst/>
            <a:cxnLst/>
            <a:rect l="0" t="0" r="0" b="0"/>
            <a:pathLst>
              <a:path w="192882" h="170305">
                <a:moveTo>
                  <a:pt x="0" y="49890"/>
                </a:moveTo>
                <a:lnTo>
                  <a:pt x="0" y="39041"/>
                </a:lnTo>
                <a:lnTo>
                  <a:pt x="794" y="37101"/>
                </a:lnTo>
                <a:lnTo>
                  <a:pt x="3792" y="32829"/>
                </a:lnTo>
                <a:lnTo>
                  <a:pt x="7770" y="28285"/>
                </a:lnTo>
                <a:lnTo>
                  <a:pt x="12184" y="23619"/>
                </a:lnTo>
                <a:lnTo>
                  <a:pt x="16792" y="18899"/>
                </a:lnTo>
                <a:lnTo>
                  <a:pt x="19925" y="17323"/>
                </a:lnTo>
                <a:lnTo>
                  <a:pt x="23603" y="16273"/>
                </a:lnTo>
                <a:lnTo>
                  <a:pt x="27641" y="15572"/>
                </a:lnTo>
                <a:lnTo>
                  <a:pt x="31127" y="14311"/>
                </a:lnTo>
                <a:lnTo>
                  <a:pt x="37117" y="10794"/>
                </a:lnTo>
                <a:lnTo>
                  <a:pt x="40620" y="8745"/>
                </a:lnTo>
                <a:lnTo>
                  <a:pt x="44543" y="6585"/>
                </a:lnTo>
                <a:lnTo>
                  <a:pt x="48745" y="4351"/>
                </a:lnTo>
                <a:lnTo>
                  <a:pt x="53134" y="2862"/>
                </a:lnTo>
                <a:lnTo>
                  <a:pt x="57648" y="1869"/>
                </a:lnTo>
                <a:lnTo>
                  <a:pt x="62244" y="1208"/>
                </a:lnTo>
                <a:lnTo>
                  <a:pt x="66102" y="766"/>
                </a:lnTo>
                <a:lnTo>
                  <a:pt x="69468" y="472"/>
                </a:lnTo>
                <a:lnTo>
                  <a:pt x="72505" y="276"/>
                </a:lnTo>
                <a:lnTo>
                  <a:pt x="76118" y="145"/>
                </a:lnTo>
                <a:lnTo>
                  <a:pt x="84365" y="0"/>
                </a:lnTo>
                <a:lnTo>
                  <a:pt x="87993" y="755"/>
                </a:lnTo>
                <a:lnTo>
                  <a:pt x="91206" y="2052"/>
                </a:lnTo>
                <a:lnTo>
                  <a:pt x="98273" y="6045"/>
                </a:lnTo>
                <a:lnTo>
                  <a:pt x="103289" y="10529"/>
                </a:lnTo>
                <a:lnTo>
                  <a:pt x="104578" y="13331"/>
                </a:lnTo>
                <a:lnTo>
                  <a:pt x="105437" y="16786"/>
                </a:lnTo>
                <a:lnTo>
                  <a:pt x="106010" y="20677"/>
                </a:lnTo>
                <a:lnTo>
                  <a:pt x="106392" y="24064"/>
                </a:lnTo>
                <a:lnTo>
                  <a:pt x="106646" y="27117"/>
                </a:lnTo>
                <a:lnTo>
                  <a:pt x="106816" y="29945"/>
                </a:lnTo>
                <a:lnTo>
                  <a:pt x="106136" y="33419"/>
                </a:lnTo>
                <a:lnTo>
                  <a:pt x="104888" y="37322"/>
                </a:lnTo>
                <a:lnTo>
                  <a:pt x="103263" y="41511"/>
                </a:lnTo>
                <a:lnTo>
                  <a:pt x="102179" y="45892"/>
                </a:lnTo>
                <a:lnTo>
                  <a:pt x="101457" y="50399"/>
                </a:lnTo>
                <a:lnTo>
                  <a:pt x="100975" y="54992"/>
                </a:lnTo>
                <a:lnTo>
                  <a:pt x="99860" y="59641"/>
                </a:lnTo>
                <a:lnTo>
                  <a:pt x="98324" y="64328"/>
                </a:lnTo>
                <a:lnTo>
                  <a:pt x="96505" y="69040"/>
                </a:lnTo>
                <a:lnTo>
                  <a:pt x="94499" y="73770"/>
                </a:lnTo>
                <a:lnTo>
                  <a:pt x="90154" y="83257"/>
                </a:lnTo>
                <a:lnTo>
                  <a:pt x="83244" y="97524"/>
                </a:lnTo>
                <a:lnTo>
                  <a:pt x="80896" y="101490"/>
                </a:lnTo>
                <a:lnTo>
                  <a:pt x="78537" y="104927"/>
                </a:lnTo>
                <a:lnTo>
                  <a:pt x="76170" y="108013"/>
                </a:lnTo>
                <a:lnTo>
                  <a:pt x="73799" y="111657"/>
                </a:lnTo>
                <a:lnTo>
                  <a:pt x="71424" y="115675"/>
                </a:lnTo>
                <a:lnTo>
                  <a:pt x="69047" y="119940"/>
                </a:lnTo>
                <a:lnTo>
                  <a:pt x="67463" y="123578"/>
                </a:lnTo>
                <a:lnTo>
                  <a:pt x="66406" y="126796"/>
                </a:lnTo>
                <a:lnTo>
                  <a:pt x="65702" y="129736"/>
                </a:lnTo>
                <a:lnTo>
                  <a:pt x="64439" y="132489"/>
                </a:lnTo>
                <a:lnTo>
                  <a:pt x="60918" y="137665"/>
                </a:lnTo>
                <a:lnTo>
                  <a:pt x="58825" y="142612"/>
                </a:lnTo>
                <a:lnTo>
                  <a:pt x="57894" y="147456"/>
                </a:lnTo>
                <a:lnTo>
                  <a:pt x="57480" y="152255"/>
                </a:lnTo>
                <a:lnTo>
                  <a:pt x="57297" y="157033"/>
                </a:lnTo>
                <a:lnTo>
                  <a:pt x="57248" y="159419"/>
                </a:lnTo>
                <a:lnTo>
                  <a:pt x="58009" y="161009"/>
                </a:lnTo>
                <a:lnTo>
                  <a:pt x="59310" y="162070"/>
                </a:lnTo>
                <a:lnTo>
                  <a:pt x="63309" y="163771"/>
                </a:lnTo>
                <a:lnTo>
                  <a:pt x="69008" y="169017"/>
                </a:lnTo>
                <a:lnTo>
                  <a:pt x="70358" y="170304"/>
                </a:lnTo>
                <a:lnTo>
                  <a:pt x="75191" y="168759"/>
                </a:lnTo>
                <a:lnTo>
                  <a:pt x="78702" y="167236"/>
                </a:lnTo>
                <a:lnTo>
                  <a:pt x="84720" y="165544"/>
                </a:lnTo>
                <a:lnTo>
                  <a:pt x="87436" y="165093"/>
                </a:lnTo>
                <a:lnTo>
                  <a:pt x="92571" y="162475"/>
                </a:lnTo>
                <a:lnTo>
                  <a:pt x="95051" y="160665"/>
                </a:lnTo>
                <a:lnTo>
                  <a:pt x="99924" y="158655"/>
                </a:lnTo>
                <a:lnTo>
                  <a:pt x="105529" y="156967"/>
                </a:lnTo>
                <a:lnTo>
                  <a:pt x="109246" y="155406"/>
                </a:lnTo>
                <a:lnTo>
                  <a:pt x="113312" y="153572"/>
                </a:lnTo>
                <a:lnTo>
                  <a:pt x="122063" y="149416"/>
                </a:lnTo>
                <a:lnTo>
                  <a:pt x="126619" y="147197"/>
                </a:lnTo>
                <a:lnTo>
                  <a:pt x="131244" y="144130"/>
                </a:lnTo>
                <a:lnTo>
                  <a:pt x="135914" y="140498"/>
                </a:lnTo>
                <a:lnTo>
                  <a:pt x="140616" y="136489"/>
                </a:lnTo>
                <a:lnTo>
                  <a:pt x="145338" y="133023"/>
                </a:lnTo>
                <a:lnTo>
                  <a:pt x="150073" y="129918"/>
                </a:lnTo>
                <a:lnTo>
                  <a:pt x="154817" y="127055"/>
                </a:lnTo>
                <a:lnTo>
                  <a:pt x="159568" y="124352"/>
                </a:lnTo>
                <a:lnTo>
                  <a:pt x="169079" y="119232"/>
                </a:lnTo>
                <a:lnTo>
                  <a:pt x="173044" y="116756"/>
                </a:lnTo>
                <a:lnTo>
                  <a:pt x="176482" y="114311"/>
                </a:lnTo>
                <a:lnTo>
                  <a:pt x="182417" y="109478"/>
                </a:lnTo>
                <a:lnTo>
                  <a:pt x="185111" y="107078"/>
                </a:lnTo>
                <a:lnTo>
                  <a:pt x="192881" y="998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01"/>
          <p:cNvSpPr/>
          <p:nvPr/>
        </p:nvSpPr>
        <p:spPr>
          <a:xfrm>
            <a:off x="4764881" y="2993231"/>
            <a:ext cx="163859" cy="392907"/>
          </a:xfrm>
          <a:custGeom>
            <a:avLst/>
            <a:gdLst/>
            <a:ahLst/>
            <a:cxnLst/>
            <a:rect l="0" t="0" r="0" b="0"/>
            <a:pathLst>
              <a:path w="163859" h="392907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0642" y="6151"/>
                </a:lnTo>
                <a:lnTo>
                  <a:pt x="13444" y="6482"/>
                </a:lnTo>
                <a:lnTo>
                  <a:pt x="16900" y="6702"/>
                </a:lnTo>
                <a:lnTo>
                  <a:pt x="20792" y="6849"/>
                </a:lnTo>
                <a:lnTo>
                  <a:pt x="24180" y="7741"/>
                </a:lnTo>
                <a:lnTo>
                  <a:pt x="27232" y="9129"/>
                </a:lnTo>
                <a:lnTo>
                  <a:pt x="30061" y="10849"/>
                </a:lnTo>
                <a:lnTo>
                  <a:pt x="34328" y="12789"/>
                </a:lnTo>
                <a:lnTo>
                  <a:pt x="39554" y="14876"/>
                </a:lnTo>
                <a:lnTo>
                  <a:pt x="45419" y="17061"/>
                </a:lnTo>
                <a:lnTo>
                  <a:pt x="50123" y="19311"/>
                </a:lnTo>
                <a:lnTo>
                  <a:pt x="54053" y="21605"/>
                </a:lnTo>
                <a:lnTo>
                  <a:pt x="73648" y="34783"/>
                </a:lnTo>
                <a:lnTo>
                  <a:pt x="78467" y="39064"/>
                </a:lnTo>
                <a:lnTo>
                  <a:pt x="82474" y="43505"/>
                </a:lnTo>
                <a:lnTo>
                  <a:pt x="85939" y="48053"/>
                </a:lnTo>
                <a:lnTo>
                  <a:pt x="90630" y="52673"/>
                </a:lnTo>
                <a:lnTo>
                  <a:pt x="96139" y="57340"/>
                </a:lnTo>
                <a:lnTo>
                  <a:pt x="102192" y="62039"/>
                </a:lnTo>
                <a:lnTo>
                  <a:pt x="107816" y="66759"/>
                </a:lnTo>
                <a:lnTo>
                  <a:pt x="113152" y="71494"/>
                </a:lnTo>
                <a:lnTo>
                  <a:pt x="118297" y="76237"/>
                </a:lnTo>
                <a:lnTo>
                  <a:pt x="122521" y="81781"/>
                </a:lnTo>
                <a:lnTo>
                  <a:pt x="126131" y="87858"/>
                </a:lnTo>
                <a:lnTo>
                  <a:pt x="129331" y="94291"/>
                </a:lnTo>
                <a:lnTo>
                  <a:pt x="133052" y="100961"/>
                </a:lnTo>
                <a:lnTo>
                  <a:pt x="137120" y="107788"/>
                </a:lnTo>
                <a:lnTo>
                  <a:pt x="141419" y="114721"/>
                </a:lnTo>
                <a:lnTo>
                  <a:pt x="145079" y="121724"/>
                </a:lnTo>
                <a:lnTo>
                  <a:pt x="148313" y="128774"/>
                </a:lnTo>
                <a:lnTo>
                  <a:pt x="151263" y="135856"/>
                </a:lnTo>
                <a:lnTo>
                  <a:pt x="154023" y="142958"/>
                </a:lnTo>
                <a:lnTo>
                  <a:pt x="159207" y="157199"/>
                </a:lnTo>
                <a:lnTo>
                  <a:pt x="160906" y="165124"/>
                </a:lnTo>
                <a:lnTo>
                  <a:pt x="162039" y="173583"/>
                </a:lnTo>
                <a:lnTo>
                  <a:pt x="162795" y="182397"/>
                </a:lnTo>
                <a:lnTo>
                  <a:pt x="163299" y="191448"/>
                </a:lnTo>
                <a:lnTo>
                  <a:pt x="163858" y="209971"/>
                </a:lnTo>
                <a:lnTo>
                  <a:pt x="163214" y="218562"/>
                </a:lnTo>
                <a:lnTo>
                  <a:pt x="161990" y="226670"/>
                </a:lnTo>
                <a:lnTo>
                  <a:pt x="160381" y="234457"/>
                </a:lnTo>
                <a:lnTo>
                  <a:pt x="156476" y="251576"/>
                </a:lnTo>
                <a:lnTo>
                  <a:pt x="147502" y="288436"/>
                </a:lnTo>
                <a:lnTo>
                  <a:pt x="144372" y="297066"/>
                </a:lnTo>
                <a:lnTo>
                  <a:pt x="140698" y="305200"/>
                </a:lnTo>
                <a:lnTo>
                  <a:pt x="136661" y="313004"/>
                </a:lnTo>
                <a:lnTo>
                  <a:pt x="133177" y="320588"/>
                </a:lnTo>
                <a:lnTo>
                  <a:pt x="130059" y="328025"/>
                </a:lnTo>
                <a:lnTo>
                  <a:pt x="127187" y="335365"/>
                </a:lnTo>
                <a:lnTo>
                  <a:pt x="123685" y="341845"/>
                </a:lnTo>
                <a:lnTo>
                  <a:pt x="119763" y="347753"/>
                </a:lnTo>
                <a:lnTo>
                  <a:pt x="115561" y="353279"/>
                </a:lnTo>
                <a:lnTo>
                  <a:pt x="111965" y="357757"/>
                </a:lnTo>
                <a:lnTo>
                  <a:pt x="108775" y="361536"/>
                </a:lnTo>
                <a:lnTo>
                  <a:pt x="105854" y="364849"/>
                </a:lnTo>
                <a:lnTo>
                  <a:pt x="103113" y="368645"/>
                </a:lnTo>
                <a:lnTo>
                  <a:pt x="100492" y="372763"/>
                </a:lnTo>
                <a:lnTo>
                  <a:pt x="95463" y="380779"/>
                </a:lnTo>
                <a:lnTo>
                  <a:pt x="90582" y="386987"/>
                </a:lnTo>
                <a:lnTo>
                  <a:pt x="88169" y="388960"/>
                </a:lnTo>
                <a:lnTo>
                  <a:pt x="85767" y="390276"/>
                </a:lnTo>
                <a:lnTo>
                  <a:pt x="78618" y="392892"/>
                </a:lnTo>
                <a:lnTo>
                  <a:pt x="78581" y="3929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02"/>
          <p:cNvSpPr/>
          <p:nvPr/>
        </p:nvSpPr>
        <p:spPr>
          <a:xfrm>
            <a:off x="4914900" y="2921793"/>
            <a:ext cx="221002" cy="492920"/>
          </a:xfrm>
          <a:custGeom>
            <a:avLst/>
            <a:gdLst/>
            <a:ahLst/>
            <a:cxnLst/>
            <a:rect l="0" t="0" r="0" b="0"/>
            <a:pathLst>
              <a:path w="221002" h="492920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5703" y="6482"/>
                </a:lnTo>
                <a:lnTo>
                  <a:pt x="9942" y="6850"/>
                </a:lnTo>
                <a:lnTo>
                  <a:pt x="12184" y="7742"/>
                </a:lnTo>
                <a:lnTo>
                  <a:pt x="16792" y="10849"/>
                </a:lnTo>
                <a:lnTo>
                  <a:pt x="23603" y="12760"/>
                </a:lnTo>
                <a:lnTo>
                  <a:pt x="27641" y="13269"/>
                </a:lnTo>
                <a:lnTo>
                  <a:pt x="31921" y="15196"/>
                </a:lnTo>
                <a:lnTo>
                  <a:pt x="36362" y="18068"/>
                </a:lnTo>
                <a:lnTo>
                  <a:pt x="40910" y="21571"/>
                </a:lnTo>
                <a:lnTo>
                  <a:pt x="46323" y="24699"/>
                </a:lnTo>
                <a:lnTo>
                  <a:pt x="52313" y="27579"/>
                </a:lnTo>
                <a:lnTo>
                  <a:pt x="58688" y="30292"/>
                </a:lnTo>
                <a:lnTo>
                  <a:pt x="70004" y="35424"/>
                </a:lnTo>
                <a:lnTo>
                  <a:pt x="75245" y="37903"/>
                </a:lnTo>
                <a:lnTo>
                  <a:pt x="81119" y="41144"/>
                </a:lnTo>
                <a:lnTo>
                  <a:pt x="87417" y="44892"/>
                </a:lnTo>
                <a:lnTo>
                  <a:pt x="100764" y="53290"/>
                </a:lnTo>
                <a:lnTo>
                  <a:pt x="135830" y="76319"/>
                </a:lnTo>
                <a:lnTo>
                  <a:pt x="142147" y="81836"/>
                </a:lnTo>
                <a:lnTo>
                  <a:pt x="147946" y="87895"/>
                </a:lnTo>
                <a:lnTo>
                  <a:pt x="153399" y="94315"/>
                </a:lnTo>
                <a:lnTo>
                  <a:pt x="158622" y="100183"/>
                </a:lnTo>
                <a:lnTo>
                  <a:pt x="168659" y="110936"/>
                </a:lnTo>
                <a:lnTo>
                  <a:pt x="173558" y="116820"/>
                </a:lnTo>
                <a:lnTo>
                  <a:pt x="178411" y="123124"/>
                </a:lnTo>
                <a:lnTo>
                  <a:pt x="183235" y="129708"/>
                </a:lnTo>
                <a:lnTo>
                  <a:pt x="192827" y="143373"/>
                </a:lnTo>
                <a:lnTo>
                  <a:pt x="197607" y="150351"/>
                </a:lnTo>
                <a:lnTo>
                  <a:pt x="201588" y="157384"/>
                </a:lnTo>
                <a:lnTo>
                  <a:pt x="208128" y="171549"/>
                </a:lnTo>
                <a:lnTo>
                  <a:pt x="213680" y="185782"/>
                </a:lnTo>
                <a:lnTo>
                  <a:pt x="218000" y="200838"/>
                </a:lnTo>
                <a:lnTo>
                  <a:pt x="219152" y="209299"/>
                </a:lnTo>
                <a:lnTo>
                  <a:pt x="219920" y="218114"/>
                </a:lnTo>
                <a:lnTo>
                  <a:pt x="220432" y="226372"/>
                </a:lnTo>
                <a:lnTo>
                  <a:pt x="221001" y="241897"/>
                </a:lnTo>
                <a:lnTo>
                  <a:pt x="220359" y="250165"/>
                </a:lnTo>
                <a:lnTo>
                  <a:pt x="219137" y="258852"/>
                </a:lnTo>
                <a:lnTo>
                  <a:pt x="217528" y="267818"/>
                </a:lnTo>
                <a:lnTo>
                  <a:pt x="215663" y="276177"/>
                </a:lnTo>
                <a:lnTo>
                  <a:pt x="213625" y="284130"/>
                </a:lnTo>
                <a:lnTo>
                  <a:pt x="209244" y="300112"/>
                </a:lnTo>
                <a:lnTo>
                  <a:pt x="204651" y="317798"/>
                </a:lnTo>
                <a:lnTo>
                  <a:pt x="201522" y="326165"/>
                </a:lnTo>
                <a:lnTo>
                  <a:pt x="197848" y="334125"/>
                </a:lnTo>
                <a:lnTo>
                  <a:pt x="185092" y="358821"/>
                </a:lnTo>
                <a:lnTo>
                  <a:pt x="180544" y="367801"/>
                </a:lnTo>
                <a:lnTo>
                  <a:pt x="176719" y="376170"/>
                </a:lnTo>
                <a:lnTo>
                  <a:pt x="173375" y="384130"/>
                </a:lnTo>
                <a:lnTo>
                  <a:pt x="166749" y="398531"/>
                </a:lnTo>
                <a:lnTo>
                  <a:pt x="162760" y="404593"/>
                </a:lnTo>
                <a:lnTo>
                  <a:pt x="158513" y="410223"/>
                </a:lnTo>
                <a:lnTo>
                  <a:pt x="149561" y="422828"/>
                </a:lnTo>
                <a:lnTo>
                  <a:pt x="144950" y="429522"/>
                </a:lnTo>
                <a:lnTo>
                  <a:pt x="141083" y="435573"/>
                </a:lnTo>
                <a:lnTo>
                  <a:pt x="134670" y="446530"/>
                </a:lnTo>
                <a:lnTo>
                  <a:pt x="129174" y="454574"/>
                </a:lnTo>
                <a:lnTo>
                  <a:pt x="124086" y="461590"/>
                </a:lnTo>
                <a:lnTo>
                  <a:pt x="119178" y="469999"/>
                </a:lnTo>
                <a:lnTo>
                  <a:pt x="116758" y="472876"/>
                </a:lnTo>
                <a:lnTo>
                  <a:pt x="114351" y="474795"/>
                </a:lnTo>
                <a:lnTo>
                  <a:pt x="109560" y="477720"/>
                </a:lnTo>
                <a:lnTo>
                  <a:pt x="104785" y="481666"/>
                </a:lnTo>
                <a:lnTo>
                  <a:pt x="103194" y="483829"/>
                </a:lnTo>
                <a:lnTo>
                  <a:pt x="101426" y="488350"/>
                </a:lnTo>
                <a:lnTo>
                  <a:pt x="100161" y="489873"/>
                </a:lnTo>
                <a:lnTo>
                  <a:pt x="98524" y="490889"/>
                </a:lnTo>
                <a:lnTo>
                  <a:pt x="92868" y="4929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03"/>
          <p:cNvSpPr/>
          <p:nvPr/>
        </p:nvSpPr>
        <p:spPr>
          <a:xfrm>
            <a:off x="5336381" y="3107620"/>
            <a:ext cx="200026" cy="21343"/>
          </a:xfrm>
          <a:custGeom>
            <a:avLst/>
            <a:gdLst/>
            <a:ahLst/>
            <a:cxnLst/>
            <a:rect l="0" t="0" r="0" b="0"/>
            <a:pathLst>
              <a:path w="200026" h="21343">
                <a:moveTo>
                  <a:pt x="0" y="21342"/>
                </a:moveTo>
                <a:lnTo>
                  <a:pt x="23849" y="21342"/>
                </a:lnTo>
                <a:lnTo>
                  <a:pt x="27806" y="20548"/>
                </a:lnTo>
                <a:lnTo>
                  <a:pt x="32824" y="19225"/>
                </a:lnTo>
                <a:lnTo>
                  <a:pt x="38552" y="17550"/>
                </a:lnTo>
                <a:lnTo>
                  <a:pt x="43957" y="16433"/>
                </a:lnTo>
                <a:lnTo>
                  <a:pt x="49149" y="15688"/>
                </a:lnTo>
                <a:lnTo>
                  <a:pt x="54197" y="15191"/>
                </a:lnTo>
                <a:lnTo>
                  <a:pt x="59944" y="14066"/>
                </a:lnTo>
                <a:lnTo>
                  <a:pt x="66156" y="12523"/>
                </a:lnTo>
                <a:lnTo>
                  <a:pt x="72679" y="10700"/>
                </a:lnTo>
                <a:lnTo>
                  <a:pt x="79409" y="9485"/>
                </a:lnTo>
                <a:lnTo>
                  <a:pt x="86277" y="8675"/>
                </a:lnTo>
                <a:lnTo>
                  <a:pt x="93237" y="8135"/>
                </a:lnTo>
                <a:lnTo>
                  <a:pt x="100258" y="7775"/>
                </a:lnTo>
                <a:lnTo>
                  <a:pt x="114409" y="7375"/>
                </a:lnTo>
                <a:lnTo>
                  <a:pt x="121516" y="6474"/>
                </a:lnTo>
                <a:lnTo>
                  <a:pt x="128636" y="5080"/>
                </a:lnTo>
                <a:lnTo>
                  <a:pt x="135763" y="3357"/>
                </a:lnTo>
                <a:lnTo>
                  <a:pt x="142103" y="2208"/>
                </a:lnTo>
                <a:lnTo>
                  <a:pt x="147916" y="1442"/>
                </a:lnTo>
                <a:lnTo>
                  <a:pt x="153380" y="932"/>
                </a:lnTo>
                <a:lnTo>
                  <a:pt x="158609" y="592"/>
                </a:lnTo>
                <a:lnTo>
                  <a:pt x="163684" y="365"/>
                </a:lnTo>
                <a:lnTo>
                  <a:pt x="173554" y="112"/>
                </a:lnTo>
                <a:lnTo>
                  <a:pt x="183233" y="0"/>
                </a:lnTo>
                <a:lnTo>
                  <a:pt x="187243" y="764"/>
                </a:lnTo>
                <a:lnTo>
                  <a:pt x="190710" y="2067"/>
                </a:lnTo>
                <a:lnTo>
                  <a:pt x="200025" y="70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04"/>
          <p:cNvSpPr/>
          <p:nvPr/>
        </p:nvSpPr>
        <p:spPr>
          <a:xfrm>
            <a:off x="5329324" y="3200402"/>
            <a:ext cx="207083" cy="14286"/>
          </a:xfrm>
          <a:custGeom>
            <a:avLst/>
            <a:gdLst/>
            <a:ahLst/>
            <a:cxnLst/>
            <a:rect l="0" t="0" r="0" b="0"/>
            <a:pathLst>
              <a:path w="207083" h="14286">
                <a:moveTo>
                  <a:pt x="7057" y="14285"/>
                </a:moveTo>
                <a:lnTo>
                  <a:pt x="0" y="14285"/>
                </a:lnTo>
                <a:lnTo>
                  <a:pt x="41540" y="14285"/>
                </a:lnTo>
                <a:lnTo>
                  <a:pt x="45921" y="13491"/>
                </a:lnTo>
                <a:lnTo>
                  <a:pt x="50429" y="12168"/>
                </a:lnTo>
                <a:lnTo>
                  <a:pt x="55021" y="10493"/>
                </a:lnTo>
                <a:lnTo>
                  <a:pt x="59671" y="9376"/>
                </a:lnTo>
                <a:lnTo>
                  <a:pt x="64358" y="8631"/>
                </a:lnTo>
                <a:lnTo>
                  <a:pt x="69070" y="8134"/>
                </a:lnTo>
                <a:lnTo>
                  <a:pt x="74593" y="7009"/>
                </a:lnTo>
                <a:lnTo>
                  <a:pt x="80656" y="5466"/>
                </a:lnTo>
                <a:lnTo>
                  <a:pt x="87079" y="3643"/>
                </a:lnTo>
                <a:lnTo>
                  <a:pt x="92949" y="2428"/>
                </a:lnTo>
                <a:lnTo>
                  <a:pt x="98450" y="1618"/>
                </a:lnTo>
                <a:lnTo>
                  <a:pt x="103704" y="1078"/>
                </a:lnTo>
                <a:lnTo>
                  <a:pt x="109588" y="718"/>
                </a:lnTo>
                <a:lnTo>
                  <a:pt x="122476" y="318"/>
                </a:lnTo>
                <a:lnTo>
                  <a:pt x="140334" y="61"/>
                </a:lnTo>
                <a:lnTo>
                  <a:pt x="176884" y="0"/>
                </a:lnTo>
                <a:lnTo>
                  <a:pt x="180600" y="793"/>
                </a:lnTo>
                <a:lnTo>
                  <a:pt x="183871" y="2115"/>
                </a:lnTo>
                <a:lnTo>
                  <a:pt x="186845" y="3791"/>
                </a:lnTo>
                <a:lnTo>
                  <a:pt x="189622" y="4907"/>
                </a:lnTo>
                <a:lnTo>
                  <a:pt x="192267" y="5652"/>
                </a:lnTo>
                <a:lnTo>
                  <a:pt x="194824" y="6149"/>
                </a:lnTo>
                <a:lnTo>
                  <a:pt x="197322" y="6479"/>
                </a:lnTo>
                <a:lnTo>
                  <a:pt x="202215" y="6847"/>
                </a:lnTo>
                <a:lnTo>
                  <a:pt x="207082" y="71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05"/>
          <p:cNvSpPr/>
          <p:nvPr/>
        </p:nvSpPr>
        <p:spPr>
          <a:xfrm>
            <a:off x="5643857" y="2878931"/>
            <a:ext cx="192587" cy="478632"/>
          </a:xfrm>
          <a:custGeom>
            <a:avLst/>
            <a:gdLst/>
            <a:ahLst/>
            <a:cxnLst/>
            <a:rect l="0" t="0" r="0" b="0"/>
            <a:pathLst>
              <a:path w="192587" h="478632">
                <a:moveTo>
                  <a:pt x="135436" y="0"/>
                </a:moveTo>
                <a:lnTo>
                  <a:pt x="129285" y="0"/>
                </a:lnTo>
                <a:lnTo>
                  <a:pt x="123579" y="4909"/>
                </a:lnTo>
                <a:lnTo>
                  <a:pt x="122229" y="6151"/>
                </a:lnTo>
                <a:lnTo>
                  <a:pt x="119512" y="6702"/>
                </a:lnTo>
                <a:lnTo>
                  <a:pt x="117677" y="6849"/>
                </a:lnTo>
                <a:lnTo>
                  <a:pt x="115659" y="7741"/>
                </a:lnTo>
                <a:lnTo>
                  <a:pt x="111301" y="10849"/>
                </a:lnTo>
                <a:lnTo>
                  <a:pt x="106718" y="14876"/>
                </a:lnTo>
                <a:lnTo>
                  <a:pt x="104384" y="17061"/>
                </a:lnTo>
                <a:lnTo>
                  <a:pt x="102035" y="18518"/>
                </a:lnTo>
                <a:lnTo>
                  <a:pt x="97308" y="20136"/>
                </a:lnTo>
                <a:lnTo>
                  <a:pt x="94143" y="22155"/>
                </a:lnTo>
                <a:lnTo>
                  <a:pt x="90445" y="25089"/>
                </a:lnTo>
                <a:lnTo>
                  <a:pt x="86392" y="28632"/>
                </a:lnTo>
                <a:lnTo>
                  <a:pt x="79772" y="34686"/>
                </a:lnTo>
                <a:lnTo>
                  <a:pt x="71583" y="42556"/>
                </a:lnTo>
                <a:lnTo>
                  <a:pt x="61704" y="52327"/>
                </a:lnTo>
                <a:lnTo>
                  <a:pt x="56894" y="59240"/>
                </a:lnTo>
                <a:lnTo>
                  <a:pt x="52110" y="67604"/>
                </a:lnTo>
                <a:lnTo>
                  <a:pt x="47338" y="76613"/>
                </a:lnTo>
                <a:lnTo>
                  <a:pt x="11611" y="147638"/>
                </a:lnTo>
                <a:lnTo>
                  <a:pt x="8966" y="157163"/>
                </a:lnTo>
                <a:lnTo>
                  <a:pt x="7790" y="167481"/>
                </a:lnTo>
                <a:lnTo>
                  <a:pt x="7267" y="180005"/>
                </a:lnTo>
                <a:lnTo>
                  <a:pt x="6973" y="196651"/>
                </a:lnTo>
                <a:lnTo>
                  <a:pt x="6885" y="211637"/>
                </a:lnTo>
                <a:lnTo>
                  <a:pt x="4748" y="221325"/>
                </a:lnTo>
                <a:lnTo>
                  <a:pt x="1947" y="231717"/>
                </a:lnTo>
                <a:lnTo>
                  <a:pt x="701" y="244273"/>
                </a:lnTo>
                <a:lnTo>
                  <a:pt x="148" y="255674"/>
                </a:lnTo>
                <a:lnTo>
                  <a:pt x="0" y="260937"/>
                </a:lnTo>
                <a:lnTo>
                  <a:pt x="1953" y="271018"/>
                </a:lnTo>
                <a:lnTo>
                  <a:pt x="4673" y="281583"/>
                </a:lnTo>
                <a:lnTo>
                  <a:pt x="5882" y="294217"/>
                </a:lnTo>
                <a:lnTo>
                  <a:pt x="8536" y="305653"/>
                </a:lnTo>
                <a:lnTo>
                  <a:pt x="10354" y="310924"/>
                </a:lnTo>
                <a:lnTo>
                  <a:pt x="13155" y="316027"/>
                </a:lnTo>
                <a:lnTo>
                  <a:pt x="16609" y="321016"/>
                </a:lnTo>
                <a:lnTo>
                  <a:pt x="20499" y="325929"/>
                </a:lnTo>
                <a:lnTo>
                  <a:pt x="23886" y="330792"/>
                </a:lnTo>
                <a:lnTo>
                  <a:pt x="29767" y="340429"/>
                </a:lnTo>
                <a:lnTo>
                  <a:pt x="32910" y="350004"/>
                </a:lnTo>
                <a:lnTo>
                  <a:pt x="35100" y="359551"/>
                </a:lnTo>
                <a:lnTo>
                  <a:pt x="38720" y="369086"/>
                </a:lnTo>
                <a:lnTo>
                  <a:pt x="41590" y="373851"/>
                </a:lnTo>
                <a:lnTo>
                  <a:pt x="45091" y="378615"/>
                </a:lnTo>
                <a:lnTo>
                  <a:pt x="49012" y="383379"/>
                </a:lnTo>
                <a:lnTo>
                  <a:pt x="53214" y="388142"/>
                </a:lnTo>
                <a:lnTo>
                  <a:pt x="62116" y="397668"/>
                </a:lnTo>
                <a:lnTo>
                  <a:pt x="72260" y="408164"/>
                </a:lnTo>
                <a:lnTo>
                  <a:pt x="84086" y="420093"/>
                </a:lnTo>
                <a:lnTo>
                  <a:pt x="88503" y="423730"/>
                </a:lnTo>
                <a:lnTo>
                  <a:pt x="93035" y="426950"/>
                </a:lnTo>
                <a:lnTo>
                  <a:pt x="97643" y="429889"/>
                </a:lnTo>
                <a:lnTo>
                  <a:pt x="101510" y="432643"/>
                </a:lnTo>
                <a:lnTo>
                  <a:pt x="104881" y="435272"/>
                </a:lnTo>
                <a:lnTo>
                  <a:pt x="107922" y="437819"/>
                </a:lnTo>
                <a:lnTo>
                  <a:pt x="111538" y="440310"/>
                </a:lnTo>
                <a:lnTo>
                  <a:pt x="115535" y="442765"/>
                </a:lnTo>
                <a:lnTo>
                  <a:pt x="119788" y="445196"/>
                </a:lnTo>
                <a:lnTo>
                  <a:pt x="123416" y="447610"/>
                </a:lnTo>
                <a:lnTo>
                  <a:pt x="126629" y="450013"/>
                </a:lnTo>
                <a:lnTo>
                  <a:pt x="129565" y="452408"/>
                </a:lnTo>
                <a:lnTo>
                  <a:pt x="133110" y="454799"/>
                </a:lnTo>
                <a:lnTo>
                  <a:pt x="137061" y="457187"/>
                </a:lnTo>
                <a:lnTo>
                  <a:pt x="141282" y="459572"/>
                </a:lnTo>
                <a:lnTo>
                  <a:pt x="144889" y="461163"/>
                </a:lnTo>
                <a:lnTo>
                  <a:pt x="148088" y="462223"/>
                </a:lnTo>
                <a:lnTo>
                  <a:pt x="151015" y="462930"/>
                </a:lnTo>
                <a:lnTo>
                  <a:pt x="156383" y="465832"/>
                </a:lnTo>
                <a:lnTo>
                  <a:pt x="158926" y="467717"/>
                </a:lnTo>
                <a:lnTo>
                  <a:pt x="163868" y="469812"/>
                </a:lnTo>
                <a:lnTo>
                  <a:pt x="166297" y="470370"/>
                </a:lnTo>
                <a:lnTo>
                  <a:pt x="171113" y="473107"/>
                </a:lnTo>
                <a:lnTo>
                  <a:pt x="173508" y="474949"/>
                </a:lnTo>
                <a:lnTo>
                  <a:pt x="178286" y="476995"/>
                </a:lnTo>
                <a:lnTo>
                  <a:pt x="184029" y="478308"/>
                </a:lnTo>
                <a:lnTo>
                  <a:pt x="188816" y="478535"/>
                </a:lnTo>
                <a:lnTo>
                  <a:pt x="192586" y="4786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06"/>
          <p:cNvSpPr/>
          <p:nvPr/>
        </p:nvSpPr>
        <p:spPr>
          <a:xfrm>
            <a:off x="5801048" y="2996532"/>
            <a:ext cx="206846" cy="253866"/>
          </a:xfrm>
          <a:custGeom>
            <a:avLst/>
            <a:gdLst/>
            <a:ahLst/>
            <a:cxnLst/>
            <a:rect l="0" t="0" r="0" b="0"/>
            <a:pathLst>
              <a:path w="206846" h="253866">
                <a:moveTo>
                  <a:pt x="6820" y="46705"/>
                </a:moveTo>
                <a:lnTo>
                  <a:pt x="6820" y="36762"/>
                </a:lnTo>
                <a:lnTo>
                  <a:pt x="7614" y="34520"/>
                </a:lnTo>
                <a:lnTo>
                  <a:pt x="10613" y="29913"/>
                </a:lnTo>
                <a:lnTo>
                  <a:pt x="12523" y="28366"/>
                </a:lnTo>
                <a:lnTo>
                  <a:pt x="14591" y="27335"/>
                </a:lnTo>
                <a:lnTo>
                  <a:pt x="19799" y="25396"/>
                </a:lnTo>
                <a:lnTo>
                  <a:pt x="23410" y="23768"/>
                </a:lnTo>
                <a:lnTo>
                  <a:pt x="27405" y="21889"/>
                </a:lnTo>
                <a:lnTo>
                  <a:pt x="30862" y="19842"/>
                </a:lnTo>
                <a:lnTo>
                  <a:pt x="36820" y="15451"/>
                </a:lnTo>
                <a:lnTo>
                  <a:pt x="40314" y="13169"/>
                </a:lnTo>
                <a:lnTo>
                  <a:pt x="44231" y="10854"/>
                </a:lnTo>
                <a:lnTo>
                  <a:pt x="48429" y="8517"/>
                </a:lnTo>
                <a:lnTo>
                  <a:pt x="52816" y="6959"/>
                </a:lnTo>
                <a:lnTo>
                  <a:pt x="57328" y="5920"/>
                </a:lnTo>
                <a:lnTo>
                  <a:pt x="61923" y="5227"/>
                </a:lnTo>
                <a:lnTo>
                  <a:pt x="65781" y="3972"/>
                </a:lnTo>
                <a:lnTo>
                  <a:pt x="72183" y="461"/>
                </a:lnTo>
                <a:lnTo>
                  <a:pt x="75795" y="0"/>
                </a:lnTo>
                <a:lnTo>
                  <a:pt x="79791" y="487"/>
                </a:lnTo>
                <a:lnTo>
                  <a:pt x="84043" y="1606"/>
                </a:lnTo>
                <a:lnTo>
                  <a:pt x="88464" y="2351"/>
                </a:lnTo>
                <a:lnTo>
                  <a:pt x="92999" y="2848"/>
                </a:lnTo>
                <a:lnTo>
                  <a:pt x="97611" y="3180"/>
                </a:lnTo>
                <a:lnTo>
                  <a:pt x="101478" y="4194"/>
                </a:lnTo>
                <a:lnTo>
                  <a:pt x="107893" y="7438"/>
                </a:lnTo>
                <a:lnTo>
                  <a:pt x="111508" y="9415"/>
                </a:lnTo>
                <a:lnTo>
                  <a:pt x="119759" y="13728"/>
                </a:lnTo>
                <a:lnTo>
                  <a:pt x="123388" y="15989"/>
                </a:lnTo>
                <a:lnTo>
                  <a:pt x="129536" y="20618"/>
                </a:lnTo>
                <a:lnTo>
                  <a:pt x="134915" y="25321"/>
                </a:lnTo>
                <a:lnTo>
                  <a:pt x="137460" y="27686"/>
                </a:lnTo>
                <a:lnTo>
                  <a:pt x="142405" y="34548"/>
                </a:lnTo>
                <a:lnTo>
                  <a:pt x="147249" y="42096"/>
                </a:lnTo>
                <a:lnTo>
                  <a:pt x="152047" y="48096"/>
                </a:lnTo>
                <a:lnTo>
                  <a:pt x="153645" y="51601"/>
                </a:lnTo>
                <a:lnTo>
                  <a:pt x="154710" y="55525"/>
                </a:lnTo>
                <a:lnTo>
                  <a:pt x="155419" y="59729"/>
                </a:lnTo>
                <a:lnTo>
                  <a:pt x="156686" y="64119"/>
                </a:lnTo>
                <a:lnTo>
                  <a:pt x="158325" y="68633"/>
                </a:lnTo>
                <a:lnTo>
                  <a:pt x="160211" y="73230"/>
                </a:lnTo>
                <a:lnTo>
                  <a:pt x="160675" y="78676"/>
                </a:lnTo>
                <a:lnTo>
                  <a:pt x="160190" y="84688"/>
                </a:lnTo>
                <a:lnTo>
                  <a:pt x="159073" y="91077"/>
                </a:lnTo>
                <a:lnTo>
                  <a:pt x="158328" y="96924"/>
                </a:lnTo>
                <a:lnTo>
                  <a:pt x="157832" y="102409"/>
                </a:lnTo>
                <a:lnTo>
                  <a:pt x="157501" y="107654"/>
                </a:lnTo>
                <a:lnTo>
                  <a:pt x="156487" y="112737"/>
                </a:lnTo>
                <a:lnTo>
                  <a:pt x="155017" y="117714"/>
                </a:lnTo>
                <a:lnTo>
                  <a:pt x="153243" y="122620"/>
                </a:lnTo>
                <a:lnTo>
                  <a:pt x="152060" y="128271"/>
                </a:lnTo>
                <a:lnTo>
                  <a:pt x="151272" y="134420"/>
                </a:lnTo>
                <a:lnTo>
                  <a:pt x="150746" y="140900"/>
                </a:lnTo>
                <a:lnTo>
                  <a:pt x="148808" y="146808"/>
                </a:lnTo>
                <a:lnTo>
                  <a:pt x="145929" y="152334"/>
                </a:lnTo>
                <a:lnTo>
                  <a:pt x="142422" y="157606"/>
                </a:lnTo>
                <a:lnTo>
                  <a:pt x="139290" y="162708"/>
                </a:lnTo>
                <a:lnTo>
                  <a:pt x="136409" y="167696"/>
                </a:lnTo>
                <a:lnTo>
                  <a:pt x="133694" y="172610"/>
                </a:lnTo>
                <a:lnTo>
                  <a:pt x="131884" y="177473"/>
                </a:lnTo>
                <a:lnTo>
                  <a:pt x="130677" y="182302"/>
                </a:lnTo>
                <a:lnTo>
                  <a:pt x="129873" y="187109"/>
                </a:lnTo>
                <a:lnTo>
                  <a:pt x="127749" y="191902"/>
                </a:lnTo>
                <a:lnTo>
                  <a:pt x="124746" y="196684"/>
                </a:lnTo>
                <a:lnTo>
                  <a:pt x="121156" y="201460"/>
                </a:lnTo>
                <a:lnTo>
                  <a:pt x="115051" y="208883"/>
                </a:lnTo>
                <a:lnTo>
                  <a:pt x="112311" y="211974"/>
                </a:lnTo>
                <a:lnTo>
                  <a:pt x="108898" y="214828"/>
                </a:lnTo>
                <a:lnTo>
                  <a:pt x="105034" y="217524"/>
                </a:lnTo>
                <a:lnTo>
                  <a:pt x="100871" y="220116"/>
                </a:lnTo>
                <a:lnTo>
                  <a:pt x="97302" y="223431"/>
                </a:lnTo>
                <a:lnTo>
                  <a:pt x="91220" y="231348"/>
                </a:lnTo>
                <a:lnTo>
                  <a:pt x="87693" y="234888"/>
                </a:lnTo>
                <a:lnTo>
                  <a:pt x="83754" y="238041"/>
                </a:lnTo>
                <a:lnTo>
                  <a:pt x="79541" y="240938"/>
                </a:lnTo>
                <a:lnTo>
                  <a:pt x="75938" y="242868"/>
                </a:lnTo>
                <a:lnTo>
                  <a:pt x="69819" y="245014"/>
                </a:lnTo>
                <a:lnTo>
                  <a:pt x="64453" y="248084"/>
                </a:lnTo>
                <a:lnTo>
                  <a:pt x="61911" y="250014"/>
                </a:lnTo>
                <a:lnTo>
                  <a:pt x="56970" y="252158"/>
                </a:lnTo>
                <a:lnTo>
                  <a:pt x="52128" y="253111"/>
                </a:lnTo>
                <a:lnTo>
                  <a:pt x="47329" y="253535"/>
                </a:lnTo>
                <a:lnTo>
                  <a:pt x="44145" y="253648"/>
                </a:lnTo>
                <a:lnTo>
                  <a:pt x="29745" y="253829"/>
                </a:lnTo>
                <a:lnTo>
                  <a:pt x="19022" y="253865"/>
                </a:lnTo>
                <a:lnTo>
                  <a:pt x="17336" y="253074"/>
                </a:lnTo>
                <a:lnTo>
                  <a:pt x="16212" y="251753"/>
                </a:lnTo>
                <a:lnTo>
                  <a:pt x="15463" y="250079"/>
                </a:lnTo>
                <a:lnTo>
                  <a:pt x="14169" y="248963"/>
                </a:lnTo>
                <a:lnTo>
                  <a:pt x="12513" y="248218"/>
                </a:lnTo>
                <a:lnTo>
                  <a:pt x="10616" y="247722"/>
                </a:lnTo>
                <a:lnTo>
                  <a:pt x="9350" y="246598"/>
                </a:lnTo>
                <a:lnTo>
                  <a:pt x="8507" y="245054"/>
                </a:lnTo>
                <a:lnTo>
                  <a:pt x="7945" y="243232"/>
                </a:lnTo>
                <a:lnTo>
                  <a:pt x="5203" y="239090"/>
                </a:lnTo>
                <a:lnTo>
                  <a:pt x="3361" y="236874"/>
                </a:lnTo>
                <a:lnTo>
                  <a:pt x="2133" y="234603"/>
                </a:lnTo>
                <a:lnTo>
                  <a:pt x="768" y="229963"/>
                </a:lnTo>
                <a:lnTo>
                  <a:pt x="0" y="222889"/>
                </a:lnTo>
                <a:lnTo>
                  <a:pt x="686" y="220517"/>
                </a:lnTo>
                <a:lnTo>
                  <a:pt x="5373" y="213124"/>
                </a:lnTo>
                <a:lnTo>
                  <a:pt x="6971" y="211157"/>
                </a:lnTo>
                <a:lnTo>
                  <a:pt x="10327" y="207636"/>
                </a:lnTo>
                <a:lnTo>
                  <a:pt x="16581" y="203426"/>
                </a:lnTo>
                <a:lnTo>
                  <a:pt x="20471" y="201192"/>
                </a:lnTo>
                <a:lnTo>
                  <a:pt x="26910" y="198710"/>
                </a:lnTo>
                <a:lnTo>
                  <a:pt x="33212" y="196813"/>
                </a:lnTo>
                <a:lnTo>
                  <a:pt x="37115" y="195196"/>
                </a:lnTo>
                <a:lnTo>
                  <a:pt x="41304" y="193324"/>
                </a:lnTo>
                <a:lnTo>
                  <a:pt x="45685" y="192076"/>
                </a:lnTo>
                <a:lnTo>
                  <a:pt x="50192" y="191244"/>
                </a:lnTo>
                <a:lnTo>
                  <a:pt x="54785" y="190689"/>
                </a:lnTo>
                <a:lnTo>
                  <a:pt x="59434" y="191113"/>
                </a:lnTo>
                <a:lnTo>
                  <a:pt x="64121" y="192190"/>
                </a:lnTo>
                <a:lnTo>
                  <a:pt x="68833" y="193701"/>
                </a:lnTo>
                <a:lnTo>
                  <a:pt x="73562" y="195502"/>
                </a:lnTo>
                <a:lnTo>
                  <a:pt x="78303" y="197497"/>
                </a:lnTo>
                <a:lnTo>
                  <a:pt x="83050" y="199620"/>
                </a:lnTo>
                <a:lnTo>
                  <a:pt x="87803" y="201036"/>
                </a:lnTo>
                <a:lnTo>
                  <a:pt x="92558" y="201980"/>
                </a:lnTo>
                <a:lnTo>
                  <a:pt x="97317" y="202609"/>
                </a:lnTo>
                <a:lnTo>
                  <a:pt x="102076" y="203822"/>
                </a:lnTo>
                <a:lnTo>
                  <a:pt x="106837" y="205425"/>
                </a:lnTo>
                <a:lnTo>
                  <a:pt x="111598" y="207287"/>
                </a:lnTo>
                <a:lnTo>
                  <a:pt x="115566" y="209322"/>
                </a:lnTo>
                <a:lnTo>
                  <a:pt x="119005" y="211473"/>
                </a:lnTo>
                <a:lnTo>
                  <a:pt x="122091" y="213700"/>
                </a:lnTo>
                <a:lnTo>
                  <a:pt x="125736" y="215979"/>
                </a:lnTo>
                <a:lnTo>
                  <a:pt x="129754" y="218292"/>
                </a:lnTo>
                <a:lnTo>
                  <a:pt x="138451" y="222978"/>
                </a:lnTo>
                <a:lnTo>
                  <a:pt x="147609" y="227707"/>
                </a:lnTo>
                <a:lnTo>
                  <a:pt x="151479" y="230079"/>
                </a:lnTo>
                <a:lnTo>
                  <a:pt x="157896" y="234832"/>
                </a:lnTo>
                <a:lnTo>
                  <a:pt x="161513" y="236417"/>
                </a:lnTo>
                <a:lnTo>
                  <a:pt x="165511" y="237473"/>
                </a:lnTo>
                <a:lnTo>
                  <a:pt x="169764" y="238177"/>
                </a:lnTo>
                <a:lnTo>
                  <a:pt x="174187" y="239441"/>
                </a:lnTo>
                <a:lnTo>
                  <a:pt x="178723" y="241077"/>
                </a:lnTo>
                <a:lnTo>
                  <a:pt x="183335" y="242961"/>
                </a:lnTo>
                <a:lnTo>
                  <a:pt x="187203" y="244217"/>
                </a:lnTo>
                <a:lnTo>
                  <a:pt x="193617" y="245613"/>
                </a:lnTo>
                <a:lnTo>
                  <a:pt x="199114" y="246234"/>
                </a:lnTo>
                <a:lnTo>
                  <a:pt x="206845" y="2467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07"/>
          <p:cNvSpPr/>
          <p:nvPr/>
        </p:nvSpPr>
        <p:spPr>
          <a:xfrm>
            <a:off x="6115050" y="3014662"/>
            <a:ext cx="71438" cy="221457"/>
          </a:xfrm>
          <a:custGeom>
            <a:avLst/>
            <a:gdLst/>
            <a:ahLst/>
            <a:cxnLst/>
            <a:rect l="0" t="0" r="0" b="0"/>
            <a:pathLst>
              <a:path w="71438" h="221457">
                <a:moveTo>
                  <a:pt x="0" y="0"/>
                </a:moveTo>
                <a:lnTo>
                  <a:pt x="10641" y="10642"/>
                </a:lnTo>
                <a:lnTo>
                  <a:pt x="11857" y="13445"/>
                </a:lnTo>
                <a:lnTo>
                  <a:pt x="12667" y="16901"/>
                </a:lnTo>
                <a:lnTo>
                  <a:pt x="13207" y="20792"/>
                </a:lnTo>
                <a:lnTo>
                  <a:pt x="14361" y="24180"/>
                </a:lnTo>
                <a:lnTo>
                  <a:pt x="15924" y="27233"/>
                </a:lnTo>
                <a:lnTo>
                  <a:pt x="17760" y="30061"/>
                </a:lnTo>
                <a:lnTo>
                  <a:pt x="19777" y="33535"/>
                </a:lnTo>
                <a:lnTo>
                  <a:pt x="24135" y="41627"/>
                </a:lnTo>
                <a:lnTo>
                  <a:pt x="25615" y="46008"/>
                </a:lnTo>
                <a:lnTo>
                  <a:pt x="26601" y="50516"/>
                </a:lnTo>
                <a:lnTo>
                  <a:pt x="27259" y="55108"/>
                </a:lnTo>
                <a:lnTo>
                  <a:pt x="28491" y="60551"/>
                </a:lnTo>
                <a:lnTo>
                  <a:pt x="30107" y="66561"/>
                </a:lnTo>
                <a:lnTo>
                  <a:pt x="31977" y="72949"/>
                </a:lnTo>
                <a:lnTo>
                  <a:pt x="34018" y="78795"/>
                </a:lnTo>
                <a:lnTo>
                  <a:pt x="36172" y="84280"/>
                </a:lnTo>
                <a:lnTo>
                  <a:pt x="38402" y="89524"/>
                </a:lnTo>
                <a:lnTo>
                  <a:pt x="39889" y="95402"/>
                </a:lnTo>
                <a:lnTo>
                  <a:pt x="40880" y="101701"/>
                </a:lnTo>
                <a:lnTo>
                  <a:pt x="41541" y="108282"/>
                </a:lnTo>
                <a:lnTo>
                  <a:pt x="42775" y="114257"/>
                </a:lnTo>
                <a:lnTo>
                  <a:pt x="44391" y="119827"/>
                </a:lnTo>
                <a:lnTo>
                  <a:pt x="46263" y="125129"/>
                </a:lnTo>
                <a:lnTo>
                  <a:pt x="47511" y="130251"/>
                </a:lnTo>
                <a:lnTo>
                  <a:pt x="48342" y="135253"/>
                </a:lnTo>
                <a:lnTo>
                  <a:pt x="48897" y="140175"/>
                </a:lnTo>
                <a:lnTo>
                  <a:pt x="50060" y="145043"/>
                </a:lnTo>
                <a:lnTo>
                  <a:pt x="51630" y="149877"/>
                </a:lnTo>
                <a:lnTo>
                  <a:pt x="53469" y="154687"/>
                </a:lnTo>
                <a:lnTo>
                  <a:pt x="54697" y="159481"/>
                </a:lnTo>
                <a:lnTo>
                  <a:pt x="55514" y="164264"/>
                </a:lnTo>
                <a:lnTo>
                  <a:pt x="56059" y="169041"/>
                </a:lnTo>
                <a:lnTo>
                  <a:pt x="57216" y="173813"/>
                </a:lnTo>
                <a:lnTo>
                  <a:pt x="58782" y="178581"/>
                </a:lnTo>
                <a:lnTo>
                  <a:pt x="60619" y="183348"/>
                </a:lnTo>
                <a:lnTo>
                  <a:pt x="61844" y="187320"/>
                </a:lnTo>
                <a:lnTo>
                  <a:pt x="63205" y="193849"/>
                </a:lnTo>
                <a:lnTo>
                  <a:pt x="63809" y="199397"/>
                </a:lnTo>
                <a:lnTo>
                  <a:pt x="64078" y="204508"/>
                </a:lnTo>
                <a:lnTo>
                  <a:pt x="64198" y="209426"/>
                </a:lnTo>
                <a:lnTo>
                  <a:pt x="65023" y="211055"/>
                </a:lnTo>
                <a:lnTo>
                  <a:pt x="66368" y="212141"/>
                </a:lnTo>
                <a:lnTo>
                  <a:pt x="70436" y="213884"/>
                </a:lnTo>
                <a:lnTo>
                  <a:pt x="70770" y="214820"/>
                </a:lnTo>
                <a:lnTo>
                  <a:pt x="71437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08"/>
          <p:cNvSpPr/>
          <p:nvPr/>
        </p:nvSpPr>
        <p:spPr>
          <a:xfrm>
            <a:off x="6072481" y="3093243"/>
            <a:ext cx="206876" cy="21433"/>
          </a:xfrm>
          <a:custGeom>
            <a:avLst/>
            <a:gdLst/>
            <a:ahLst/>
            <a:cxnLst/>
            <a:rect l="0" t="0" r="0" b="0"/>
            <a:pathLst>
              <a:path w="206876" h="21433">
                <a:moveTo>
                  <a:pt x="6850" y="21432"/>
                </a:moveTo>
                <a:lnTo>
                  <a:pt x="0" y="21432"/>
                </a:lnTo>
                <a:lnTo>
                  <a:pt x="5883" y="21432"/>
                </a:lnTo>
                <a:lnTo>
                  <a:pt x="6999" y="20638"/>
                </a:lnTo>
                <a:lnTo>
                  <a:pt x="8537" y="19315"/>
                </a:lnTo>
                <a:lnTo>
                  <a:pt x="10355" y="17639"/>
                </a:lnTo>
                <a:lnTo>
                  <a:pt x="12362" y="16522"/>
                </a:lnTo>
                <a:lnTo>
                  <a:pt x="14493" y="15777"/>
                </a:lnTo>
                <a:lnTo>
                  <a:pt x="16708" y="15281"/>
                </a:lnTo>
                <a:lnTo>
                  <a:pt x="19772" y="14950"/>
                </a:lnTo>
                <a:lnTo>
                  <a:pt x="23402" y="14729"/>
                </a:lnTo>
                <a:lnTo>
                  <a:pt x="27410" y="14582"/>
                </a:lnTo>
                <a:lnTo>
                  <a:pt x="44427" y="14375"/>
                </a:lnTo>
                <a:lnTo>
                  <a:pt x="60758" y="14314"/>
                </a:lnTo>
                <a:lnTo>
                  <a:pt x="65807" y="13511"/>
                </a:lnTo>
                <a:lnTo>
                  <a:pt x="70761" y="12183"/>
                </a:lnTo>
                <a:lnTo>
                  <a:pt x="75651" y="10503"/>
                </a:lnTo>
                <a:lnTo>
                  <a:pt x="81292" y="9383"/>
                </a:lnTo>
                <a:lnTo>
                  <a:pt x="87434" y="8637"/>
                </a:lnTo>
                <a:lnTo>
                  <a:pt x="93910" y="8139"/>
                </a:lnTo>
                <a:lnTo>
                  <a:pt x="99815" y="7808"/>
                </a:lnTo>
                <a:lnTo>
                  <a:pt x="110609" y="7439"/>
                </a:lnTo>
                <a:lnTo>
                  <a:pt x="129404" y="7231"/>
                </a:lnTo>
                <a:lnTo>
                  <a:pt x="135384" y="6408"/>
                </a:lnTo>
                <a:lnTo>
                  <a:pt x="140958" y="5066"/>
                </a:lnTo>
                <a:lnTo>
                  <a:pt x="146261" y="3378"/>
                </a:lnTo>
                <a:lnTo>
                  <a:pt x="151385" y="2252"/>
                </a:lnTo>
                <a:lnTo>
                  <a:pt x="156388" y="1501"/>
                </a:lnTo>
                <a:lnTo>
                  <a:pt x="161310" y="1001"/>
                </a:lnTo>
                <a:lnTo>
                  <a:pt x="166180" y="667"/>
                </a:lnTo>
                <a:lnTo>
                  <a:pt x="171013" y="445"/>
                </a:lnTo>
                <a:lnTo>
                  <a:pt x="180617" y="198"/>
                </a:lnTo>
                <a:lnTo>
                  <a:pt x="2068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09"/>
          <p:cNvSpPr/>
          <p:nvPr/>
        </p:nvSpPr>
        <p:spPr>
          <a:xfrm>
            <a:off x="6357937" y="2943225"/>
            <a:ext cx="78582" cy="314326"/>
          </a:xfrm>
          <a:custGeom>
            <a:avLst/>
            <a:gdLst/>
            <a:ahLst/>
            <a:cxnLst/>
            <a:rect l="0" t="0" r="0" b="0"/>
            <a:pathLst>
              <a:path w="78582" h="314326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2117" y="6702"/>
                </a:lnTo>
                <a:lnTo>
                  <a:pt x="3792" y="6849"/>
                </a:lnTo>
                <a:lnTo>
                  <a:pt x="4910" y="8535"/>
                </a:lnTo>
                <a:lnTo>
                  <a:pt x="6151" y="14641"/>
                </a:lnTo>
                <a:lnTo>
                  <a:pt x="6850" y="23211"/>
                </a:lnTo>
                <a:lnTo>
                  <a:pt x="7741" y="25793"/>
                </a:lnTo>
                <a:lnTo>
                  <a:pt x="9130" y="28308"/>
                </a:lnTo>
                <a:lnTo>
                  <a:pt x="10849" y="30778"/>
                </a:lnTo>
                <a:lnTo>
                  <a:pt x="12759" y="37756"/>
                </a:lnTo>
                <a:lnTo>
                  <a:pt x="14402" y="46149"/>
                </a:lnTo>
                <a:lnTo>
                  <a:pt x="15951" y="50609"/>
                </a:lnTo>
                <a:lnTo>
                  <a:pt x="17778" y="55171"/>
                </a:lnTo>
                <a:lnTo>
                  <a:pt x="19807" y="64472"/>
                </a:lnTo>
                <a:lnTo>
                  <a:pt x="20349" y="69175"/>
                </a:lnTo>
                <a:lnTo>
                  <a:pt x="21504" y="74692"/>
                </a:lnTo>
                <a:lnTo>
                  <a:pt x="23067" y="80751"/>
                </a:lnTo>
                <a:lnTo>
                  <a:pt x="24903" y="87171"/>
                </a:lnTo>
                <a:lnTo>
                  <a:pt x="26921" y="93039"/>
                </a:lnTo>
                <a:lnTo>
                  <a:pt x="29060" y="98538"/>
                </a:lnTo>
                <a:lnTo>
                  <a:pt x="31279" y="103792"/>
                </a:lnTo>
                <a:lnTo>
                  <a:pt x="32759" y="109676"/>
                </a:lnTo>
                <a:lnTo>
                  <a:pt x="33746" y="115979"/>
                </a:lnTo>
                <a:lnTo>
                  <a:pt x="34403" y="122563"/>
                </a:lnTo>
                <a:lnTo>
                  <a:pt x="34842" y="128540"/>
                </a:lnTo>
                <a:lnTo>
                  <a:pt x="35134" y="134112"/>
                </a:lnTo>
                <a:lnTo>
                  <a:pt x="35329" y="139414"/>
                </a:lnTo>
                <a:lnTo>
                  <a:pt x="36253" y="145330"/>
                </a:lnTo>
                <a:lnTo>
                  <a:pt x="37662" y="151655"/>
                </a:lnTo>
                <a:lnTo>
                  <a:pt x="39396" y="158253"/>
                </a:lnTo>
                <a:lnTo>
                  <a:pt x="40552" y="164240"/>
                </a:lnTo>
                <a:lnTo>
                  <a:pt x="41322" y="169818"/>
                </a:lnTo>
                <a:lnTo>
                  <a:pt x="41836" y="175124"/>
                </a:lnTo>
                <a:lnTo>
                  <a:pt x="42971" y="181043"/>
                </a:lnTo>
                <a:lnTo>
                  <a:pt x="44523" y="187370"/>
                </a:lnTo>
                <a:lnTo>
                  <a:pt x="46351" y="193969"/>
                </a:lnTo>
                <a:lnTo>
                  <a:pt x="47569" y="199957"/>
                </a:lnTo>
                <a:lnTo>
                  <a:pt x="48382" y="205536"/>
                </a:lnTo>
                <a:lnTo>
                  <a:pt x="48923" y="210842"/>
                </a:lnTo>
                <a:lnTo>
                  <a:pt x="50078" y="216761"/>
                </a:lnTo>
                <a:lnTo>
                  <a:pt x="51642" y="223089"/>
                </a:lnTo>
                <a:lnTo>
                  <a:pt x="53478" y="229688"/>
                </a:lnTo>
                <a:lnTo>
                  <a:pt x="54702" y="235675"/>
                </a:lnTo>
                <a:lnTo>
                  <a:pt x="55518" y="241254"/>
                </a:lnTo>
                <a:lnTo>
                  <a:pt x="56062" y="246561"/>
                </a:lnTo>
                <a:lnTo>
                  <a:pt x="57219" y="251686"/>
                </a:lnTo>
                <a:lnTo>
                  <a:pt x="58783" y="256691"/>
                </a:lnTo>
                <a:lnTo>
                  <a:pt x="60620" y="261615"/>
                </a:lnTo>
                <a:lnTo>
                  <a:pt x="62661" y="269202"/>
                </a:lnTo>
                <a:lnTo>
                  <a:pt x="64362" y="276014"/>
                </a:lnTo>
                <a:lnTo>
                  <a:pt x="65927" y="280053"/>
                </a:lnTo>
                <a:lnTo>
                  <a:pt x="67764" y="284333"/>
                </a:lnTo>
                <a:lnTo>
                  <a:pt x="69805" y="291205"/>
                </a:lnTo>
                <a:lnTo>
                  <a:pt x="70954" y="299537"/>
                </a:lnTo>
                <a:lnTo>
                  <a:pt x="71115" y="302085"/>
                </a:lnTo>
                <a:lnTo>
                  <a:pt x="72017" y="303783"/>
                </a:lnTo>
                <a:lnTo>
                  <a:pt x="73411" y="304916"/>
                </a:lnTo>
                <a:lnTo>
                  <a:pt x="75135" y="305671"/>
                </a:lnTo>
                <a:lnTo>
                  <a:pt x="76283" y="306968"/>
                </a:lnTo>
                <a:lnTo>
                  <a:pt x="77050" y="308626"/>
                </a:lnTo>
                <a:lnTo>
                  <a:pt x="78581" y="3143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10"/>
          <p:cNvSpPr/>
          <p:nvPr/>
        </p:nvSpPr>
        <p:spPr>
          <a:xfrm>
            <a:off x="6443662" y="2939109"/>
            <a:ext cx="128493" cy="354123"/>
          </a:xfrm>
          <a:custGeom>
            <a:avLst/>
            <a:gdLst/>
            <a:ahLst/>
            <a:cxnLst/>
            <a:rect l="0" t="0" r="0" b="0"/>
            <a:pathLst>
              <a:path w="128493" h="354123">
                <a:moveTo>
                  <a:pt x="0" y="4116"/>
                </a:moveTo>
                <a:lnTo>
                  <a:pt x="0" y="323"/>
                </a:lnTo>
                <a:lnTo>
                  <a:pt x="794" y="0"/>
                </a:lnTo>
                <a:lnTo>
                  <a:pt x="2117" y="578"/>
                </a:lnTo>
                <a:lnTo>
                  <a:pt x="6151" y="3417"/>
                </a:lnTo>
                <a:lnTo>
                  <a:pt x="8819" y="3805"/>
                </a:lnTo>
                <a:lnTo>
                  <a:pt x="12651" y="3978"/>
                </a:lnTo>
                <a:lnTo>
                  <a:pt x="17000" y="4054"/>
                </a:lnTo>
                <a:lnTo>
                  <a:pt x="19271" y="4868"/>
                </a:lnTo>
                <a:lnTo>
                  <a:pt x="21579" y="6205"/>
                </a:lnTo>
                <a:lnTo>
                  <a:pt x="23911" y="7890"/>
                </a:lnTo>
                <a:lnTo>
                  <a:pt x="26259" y="9807"/>
                </a:lnTo>
                <a:lnTo>
                  <a:pt x="28618" y="11878"/>
                </a:lnTo>
                <a:lnTo>
                  <a:pt x="30985" y="14053"/>
                </a:lnTo>
                <a:lnTo>
                  <a:pt x="34151" y="16297"/>
                </a:lnTo>
                <a:lnTo>
                  <a:pt x="37849" y="18587"/>
                </a:lnTo>
                <a:lnTo>
                  <a:pt x="41901" y="20907"/>
                </a:lnTo>
                <a:lnTo>
                  <a:pt x="45396" y="23247"/>
                </a:lnTo>
                <a:lnTo>
                  <a:pt x="48521" y="25601"/>
                </a:lnTo>
                <a:lnTo>
                  <a:pt x="51397" y="27964"/>
                </a:lnTo>
                <a:lnTo>
                  <a:pt x="54109" y="30333"/>
                </a:lnTo>
                <a:lnTo>
                  <a:pt x="56710" y="32707"/>
                </a:lnTo>
                <a:lnTo>
                  <a:pt x="59237" y="35083"/>
                </a:lnTo>
                <a:lnTo>
                  <a:pt x="62510" y="37460"/>
                </a:lnTo>
                <a:lnTo>
                  <a:pt x="66280" y="39839"/>
                </a:lnTo>
                <a:lnTo>
                  <a:pt x="70380" y="42219"/>
                </a:lnTo>
                <a:lnTo>
                  <a:pt x="73908" y="45393"/>
                </a:lnTo>
                <a:lnTo>
                  <a:pt x="77053" y="49096"/>
                </a:lnTo>
                <a:lnTo>
                  <a:pt x="79944" y="53152"/>
                </a:lnTo>
                <a:lnTo>
                  <a:pt x="82665" y="56651"/>
                </a:lnTo>
                <a:lnTo>
                  <a:pt x="85272" y="59776"/>
                </a:lnTo>
                <a:lnTo>
                  <a:pt x="87805" y="62654"/>
                </a:lnTo>
                <a:lnTo>
                  <a:pt x="89493" y="66160"/>
                </a:lnTo>
                <a:lnTo>
                  <a:pt x="92662" y="78679"/>
                </a:lnTo>
                <a:lnTo>
                  <a:pt x="100442" y="99248"/>
                </a:lnTo>
                <a:lnTo>
                  <a:pt x="102680" y="105637"/>
                </a:lnTo>
                <a:lnTo>
                  <a:pt x="104966" y="111484"/>
                </a:lnTo>
                <a:lnTo>
                  <a:pt x="107283" y="116970"/>
                </a:lnTo>
                <a:lnTo>
                  <a:pt x="111182" y="127298"/>
                </a:lnTo>
                <a:lnTo>
                  <a:pt x="114170" y="142831"/>
                </a:lnTo>
                <a:lnTo>
                  <a:pt x="115801" y="148980"/>
                </a:lnTo>
                <a:lnTo>
                  <a:pt x="117682" y="155461"/>
                </a:lnTo>
                <a:lnTo>
                  <a:pt x="118935" y="161369"/>
                </a:lnTo>
                <a:lnTo>
                  <a:pt x="120329" y="172166"/>
                </a:lnTo>
                <a:lnTo>
                  <a:pt x="121494" y="178062"/>
                </a:lnTo>
                <a:lnTo>
                  <a:pt x="123065" y="184373"/>
                </a:lnTo>
                <a:lnTo>
                  <a:pt x="124906" y="190962"/>
                </a:lnTo>
                <a:lnTo>
                  <a:pt x="126133" y="196943"/>
                </a:lnTo>
                <a:lnTo>
                  <a:pt x="127497" y="207821"/>
                </a:lnTo>
                <a:lnTo>
                  <a:pt x="127860" y="213738"/>
                </a:lnTo>
                <a:lnTo>
                  <a:pt x="128264" y="226662"/>
                </a:lnTo>
                <a:lnTo>
                  <a:pt x="128492" y="243534"/>
                </a:lnTo>
                <a:lnTo>
                  <a:pt x="126428" y="253663"/>
                </a:lnTo>
                <a:lnTo>
                  <a:pt x="123659" y="263457"/>
                </a:lnTo>
                <a:lnTo>
                  <a:pt x="122429" y="273101"/>
                </a:lnTo>
                <a:lnTo>
                  <a:pt x="119765" y="282679"/>
                </a:lnTo>
                <a:lnTo>
                  <a:pt x="116729" y="292228"/>
                </a:lnTo>
                <a:lnTo>
                  <a:pt x="115380" y="301763"/>
                </a:lnTo>
                <a:lnTo>
                  <a:pt x="112663" y="311293"/>
                </a:lnTo>
                <a:lnTo>
                  <a:pt x="109603" y="320026"/>
                </a:lnTo>
                <a:lnTo>
                  <a:pt x="108244" y="326554"/>
                </a:lnTo>
                <a:lnTo>
                  <a:pt x="105523" y="332101"/>
                </a:lnTo>
                <a:lnTo>
                  <a:pt x="103687" y="334691"/>
                </a:lnTo>
                <a:lnTo>
                  <a:pt x="101646" y="339686"/>
                </a:lnTo>
                <a:lnTo>
                  <a:pt x="101101" y="342129"/>
                </a:lnTo>
                <a:lnTo>
                  <a:pt x="98379" y="346960"/>
                </a:lnTo>
                <a:lnTo>
                  <a:pt x="93191" y="353738"/>
                </a:lnTo>
                <a:lnTo>
                  <a:pt x="90895" y="353972"/>
                </a:lnTo>
                <a:lnTo>
                  <a:pt x="86746" y="354122"/>
                </a:lnTo>
                <a:lnTo>
                  <a:pt x="86406" y="353341"/>
                </a:lnTo>
                <a:lnTo>
                  <a:pt x="85725" y="3470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11"/>
          <p:cNvSpPr/>
          <p:nvPr/>
        </p:nvSpPr>
        <p:spPr>
          <a:xfrm>
            <a:off x="6615112" y="2843220"/>
            <a:ext cx="192882" cy="114203"/>
          </a:xfrm>
          <a:custGeom>
            <a:avLst/>
            <a:gdLst/>
            <a:ahLst/>
            <a:cxnLst/>
            <a:rect l="0" t="0" r="0" b="0"/>
            <a:pathLst>
              <a:path w="192882" h="114203">
                <a:moveTo>
                  <a:pt x="0" y="28567"/>
                </a:moveTo>
                <a:lnTo>
                  <a:pt x="0" y="17657"/>
                </a:lnTo>
                <a:lnTo>
                  <a:pt x="794" y="15737"/>
                </a:lnTo>
                <a:lnTo>
                  <a:pt x="2117" y="13664"/>
                </a:lnTo>
                <a:lnTo>
                  <a:pt x="3793" y="11488"/>
                </a:lnTo>
                <a:lnTo>
                  <a:pt x="5704" y="10037"/>
                </a:lnTo>
                <a:lnTo>
                  <a:pt x="7771" y="9070"/>
                </a:lnTo>
                <a:lnTo>
                  <a:pt x="12185" y="7995"/>
                </a:lnTo>
                <a:lnTo>
                  <a:pt x="16793" y="7518"/>
                </a:lnTo>
                <a:lnTo>
                  <a:pt x="19132" y="6597"/>
                </a:lnTo>
                <a:lnTo>
                  <a:pt x="23850" y="3457"/>
                </a:lnTo>
                <a:lnTo>
                  <a:pt x="27012" y="2302"/>
                </a:lnTo>
                <a:lnTo>
                  <a:pt x="30708" y="1532"/>
                </a:lnTo>
                <a:lnTo>
                  <a:pt x="34759" y="1019"/>
                </a:lnTo>
                <a:lnTo>
                  <a:pt x="39048" y="676"/>
                </a:lnTo>
                <a:lnTo>
                  <a:pt x="43495" y="448"/>
                </a:lnTo>
                <a:lnTo>
                  <a:pt x="55221" y="127"/>
                </a:lnTo>
                <a:lnTo>
                  <a:pt x="73706" y="0"/>
                </a:lnTo>
                <a:lnTo>
                  <a:pt x="76125" y="791"/>
                </a:lnTo>
                <a:lnTo>
                  <a:pt x="80928" y="3787"/>
                </a:lnTo>
                <a:lnTo>
                  <a:pt x="82528" y="5697"/>
                </a:lnTo>
                <a:lnTo>
                  <a:pt x="83593" y="7764"/>
                </a:lnTo>
                <a:lnTo>
                  <a:pt x="85304" y="12993"/>
                </a:lnTo>
                <a:lnTo>
                  <a:pt x="85538" y="15824"/>
                </a:lnTo>
                <a:lnTo>
                  <a:pt x="85600" y="17691"/>
                </a:lnTo>
                <a:lnTo>
                  <a:pt x="85689" y="27902"/>
                </a:lnTo>
                <a:lnTo>
                  <a:pt x="84907" y="31299"/>
                </a:lnTo>
                <a:lnTo>
                  <a:pt x="83592" y="34357"/>
                </a:lnTo>
                <a:lnTo>
                  <a:pt x="81921" y="37190"/>
                </a:lnTo>
                <a:lnTo>
                  <a:pt x="80014" y="40665"/>
                </a:lnTo>
                <a:lnTo>
                  <a:pt x="75779" y="48761"/>
                </a:lnTo>
                <a:lnTo>
                  <a:pt x="73538" y="52348"/>
                </a:lnTo>
                <a:lnTo>
                  <a:pt x="71251" y="55534"/>
                </a:lnTo>
                <a:lnTo>
                  <a:pt x="68931" y="58451"/>
                </a:lnTo>
                <a:lnTo>
                  <a:pt x="66592" y="61984"/>
                </a:lnTo>
                <a:lnTo>
                  <a:pt x="64239" y="65926"/>
                </a:lnTo>
                <a:lnTo>
                  <a:pt x="61876" y="70142"/>
                </a:lnTo>
                <a:lnTo>
                  <a:pt x="59506" y="73746"/>
                </a:lnTo>
                <a:lnTo>
                  <a:pt x="57134" y="76943"/>
                </a:lnTo>
                <a:lnTo>
                  <a:pt x="54758" y="79867"/>
                </a:lnTo>
                <a:lnTo>
                  <a:pt x="52381" y="82611"/>
                </a:lnTo>
                <a:lnTo>
                  <a:pt x="50002" y="85234"/>
                </a:lnTo>
                <a:lnTo>
                  <a:pt x="47622" y="87776"/>
                </a:lnTo>
                <a:lnTo>
                  <a:pt x="46035" y="90265"/>
                </a:lnTo>
                <a:lnTo>
                  <a:pt x="44978" y="92718"/>
                </a:lnTo>
                <a:lnTo>
                  <a:pt x="44272" y="95147"/>
                </a:lnTo>
                <a:lnTo>
                  <a:pt x="43009" y="97559"/>
                </a:lnTo>
                <a:lnTo>
                  <a:pt x="41373" y="99962"/>
                </a:lnTo>
                <a:lnTo>
                  <a:pt x="36050" y="106728"/>
                </a:lnTo>
                <a:lnTo>
                  <a:pt x="37982" y="109078"/>
                </a:lnTo>
                <a:lnTo>
                  <a:pt x="41899" y="113262"/>
                </a:lnTo>
                <a:lnTo>
                  <a:pt x="43014" y="113605"/>
                </a:lnTo>
                <a:lnTo>
                  <a:pt x="46369" y="113987"/>
                </a:lnTo>
                <a:lnTo>
                  <a:pt x="49169" y="114089"/>
                </a:lnTo>
                <a:lnTo>
                  <a:pt x="56514" y="114202"/>
                </a:lnTo>
                <a:lnTo>
                  <a:pt x="60695" y="113438"/>
                </a:lnTo>
                <a:lnTo>
                  <a:pt x="65070" y="112135"/>
                </a:lnTo>
                <a:lnTo>
                  <a:pt x="69573" y="110473"/>
                </a:lnTo>
                <a:lnTo>
                  <a:pt x="74164" y="109365"/>
                </a:lnTo>
                <a:lnTo>
                  <a:pt x="78811" y="108626"/>
                </a:lnTo>
                <a:lnTo>
                  <a:pt x="83497" y="108133"/>
                </a:lnTo>
                <a:lnTo>
                  <a:pt x="88208" y="107011"/>
                </a:lnTo>
                <a:lnTo>
                  <a:pt x="92937" y="105469"/>
                </a:lnTo>
                <a:lnTo>
                  <a:pt x="97677" y="103648"/>
                </a:lnTo>
                <a:lnTo>
                  <a:pt x="102424" y="102433"/>
                </a:lnTo>
                <a:lnTo>
                  <a:pt x="107176" y="101624"/>
                </a:lnTo>
                <a:lnTo>
                  <a:pt x="111933" y="101084"/>
                </a:lnTo>
                <a:lnTo>
                  <a:pt x="116691" y="99930"/>
                </a:lnTo>
                <a:lnTo>
                  <a:pt x="121450" y="98368"/>
                </a:lnTo>
                <a:lnTo>
                  <a:pt x="126210" y="96532"/>
                </a:lnTo>
                <a:lnTo>
                  <a:pt x="131766" y="95308"/>
                </a:lnTo>
                <a:lnTo>
                  <a:pt x="137850" y="94493"/>
                </a:lnTo>
                <a:lnTo>
                  <a:pt x="144287" y="93949"/>
                </a:lnTo>
                <a:lnTo>
                  <a:pt x="150167" y="93586"/>
                </a:lnTo>
                <a:lnTo>
                  <a:pt x="160932" y="93183"/>
                </a:lnTo>
                <a:lnTo>
                  <a:pt x="179985" y="92924"/>
                </a:lnTo>
                <a:lnTo>
                  <a:pt x="192881" y="928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12"/>
          <p:cNvSpPr/>
          <p:nvPr/>
        </p:nvSpPr>
        <p:spPr>
          <a:xfrm>
            <a:off x="6879431" y="3107531"/>
            <a:ext cx="200026" cy="28576"/>
          </a:xfrm>
          <a:custGeom>
            <a:avLst/>
            <a:gdLst/>
            <a:ahLst/>
            <a:cxnLst/>
            <a:rect l="0" t="0" r="0" b="0"/>
            <a:pathLst>
              <a:path w="200026" h="28576">
                <a:moveTo>
                  <a:pt x="0" y="28575"/>
                </a:moveTo>
                <a:lnTo>
                  <a:pt x="6151" y="22424"/>
                </a:lnTo>
                <a:lnTo>
                  <a:pt x="8819" y="21872"/>
                </a:lnTo>
                <a:lnTo>
                  <a:pt x="10643" y="21725"/>
                </a:lnTo>
                <a:lnTo>
                  <a:pt x="13445" y="20833"/>
                </a:lnTo>
                <a:lnTo>
                  <a:pt x="16901" y="19445"/>
                </a:lnTo>
                <a:lnTo>
                  <a:pt x="20792" y="17726"/>
                </a:lnTo>
                <a:lnTo>
                  <a:pt x="29349" y="13699"/>
                </a:lnTo>
                <a:lnTo>
                  <a:pt x="33853" y="11514"/>
                </a:lnTo>
                <a:lnTo>
                  <a:pt x="37650" y="10057"/>
                </a:lnTo>
                <a:lnTo>
                  <a:pt x="40976" y="9086"/>
                </a:lnTo>
                <a:lnTo>
                  <a:pt x="43985" y="8438"/>
                </a:lnTo>
                <a:lnTo>
                  <a:pt x="48374" y="8007"/>
                </a:lnTo>
                <a:lnTo>
                  <a:pt x="53680" y="7719"/>
                </a:lnTo>
                <a:lnTo>
                  <a:pt x="59599" y="7527"/>
                </a:lnTo>
                <a:lnTo>
                  <a:pt x="65133" y="6606"/>
                </a:lnTo>
                <a:lnTo>
                  <a:pt x="70409" y="5197"/>
                </a:lnTo>
                <a:lnTo>
                  <a:pt x="75515" y="3465"/>
                </a:lnTo>
                <a:lnTo>
                  <a:pt x="81299" y="2310"/>
                </a:lnTo>
                <a:lnTo>
                  <a:pt x="87537" y="1540"/>
                </a:lnTo>
                <a:lnTo>
                  <a:pt x="94077" y="1027"/>
                </a:lnTo>
                <a:lnTo>
                  <a:pt x="100024" y="684"/>
                </a:lnTo>
                <a:lnTo>
                  <a:pt x="110865" y="304"/>
                </a:lnTo>
                <a:lnTo>
                  <a:pt x="125894" y="90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13"/>
          <p:cNvSpPr/>
          <p:nvPr/>
        </p:nvSpPr>
        <p:spPr>
          <a:xfrm>
            <a:off x="6943725" y="3028950"/>
            <a:ext cx="21432" cy="228601"/>
          </a:xfrm>
          <a:custGeom>
            <a:avLst/>
            <a:gdLst/>
            <a:ahLst/>
            <a:cxnLst/>
            <a:rect l="0" t="0" r="0" b="0"/>
            <a:pathLst>
              <a:path w="21432" h="228601">
                <a:moveTo>
                  <a:pt x="14287" y="0"/>
                </a:moveTo>
                <a:lnTo>
                  <a:pt x="320" y="0"/>
                </a:lnTo>
                <a:lnTo>
                  <a:pt x="63" y="5703"/>
                </a:lnTo>
                <a:lnTo>
                  <a:pt x="0" y="54896"/>
                </a:lnTo>
                <a:lnTo>
                  <a:pt x="793" y="59616"/>
                </a:lnTo>
                <a:lnTo>
                  <a:pt x="2116" y="64350"/>
                </a:lnTo>
                <a:lnTo>
                  <a:pt x="3792" y="69093"/>
                </a:lnTo>
                <a:lnTo>
                  <a:pt x="4909" y="74637"/>
                </a:lnTo>
                <a:lnTo>
                  <a:pt x="5653" y="80714"/>
                </a:lnTo>
                <a:lnTo>
                  <a:pt x="6150" y="87147"/>
                </a:lnTo>
                <a:lnTo>
                  <a:pt x="6481" y="93023"/>
                </a:lnTo>
                <a:lnTo>
                  <a:pt x="6849" y="103785"/>
                </a:lnTo>
                <a:lnTo>
                  <a:pt x="7741" y="108877"/>
                </a:lnTo>
                <a:lnTo>
                  <a:pt x="9129" y="113860"/>
                </a:lnTo>
                <a:lnTo>
                  <a:pt x="10848" y="118769"/>
                </a:lnTo>
                <a:lnTo>
                  <a:pt x="11995" y="123629"/>
                </a:lnTo>
                <a:lnTo>
                  <a:pt x="12758" y="128457"/>
                </a:lnTo>
                <a:lnTo>
                  <a:pt x="13268" y="133263"/>
                </a:lnTo>
                <a:lnTo>
                  <a:pt x="13608" y="138054"/>
                </a:lnTo>
                <a:lnTo>
                  <a:pt x="13834" y="142836"/>
                </a:lnTo>
                <a:lnTo>
                  <a:pt x="14086" y="153176"/>
                </a:lnTo>
                <a:lnTo>
                  <a:pt x="14287" y="216381"/>
                </a:lnTo>
                <a:lnTo>
                  <a:pt x="15081" y="218072"/>
                </a:lnTo>
                <a:lnTo>
                  <a:pt x="16404" y="219200"/>
                </a:lnTo>
                <a:lnTo>
                  <a:pt x="18080" y="219952"/>
                </a:lnTo>
                <a:lnTo>
                  <a:pt x="19197" y="221247"/>
                </a:lnTo>
                <a:lnTo>
                  <a:pt x="19941" y="222904"/>
                </a:lnTo>
                <a:lnTo>
                  <a:pt x="21431" y="22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14"/>
          <p:cNvSpPr/>
          <p:nvPr/>
        </p:nvSpPr>
        <p:spPr>
          <a:xfrm>
            <a:off x="7172332" y="2950662"/>
            <a:ext cx="235610" cy="278310"/>
          </a:xfrm>
          <a:custGeom>
            <a:avLst/>
            <a:gdLst/>
            <a:ahLst/>
            <a:cxnLst/>
            <a:rect l="0" t="0" r="0" b="0"/>
            <a:pathLst>
              <a:path w="235610" h="278310">
                <a:moveTo>
                  <a:pt x="171443" y="6850"/>
                </a:moveTo>
                <a:lnTo>
                  <a:pt x="165292" y="6850"/>
                </a:lnTo>
                <a:lnTo>
                  <a:pt x="164961" y="6056"/>
                </a:lnTo>
                <a:lnTo>
                  <a:pt x="164386" y="699"/>
                </a:lnTo>
                <a:lnTo>
                  <a:pt x="163564" y="368"/>
                </a:lnTo>
                <a:lnTo>
                  <a:pt x="160532" y="0"/>
                </a:lnTo>
                <a:lnTo>
                  <a:pt x="158613" y="696"/>
                </a:lnTo>
                <a:lnTo>
                  <a:pt x="152119" y="4674"/>
                </a:lnTo>
                <a:lnTo>
                  <a:pt x="147508" y="5883"/>
                </a:lnTo>
                <a:lnTo>
                  <a:pt x="140697" y="6420"/>
                </a:lnTo>
                <a:lnTo>
                  <a:pt x="136658" y="6564"/>
                </a:lnTo>
                <a:lnTo>
                  <a:pt x="132377" y="7453"/>
                </a:lnTo>
                <a:lnTo>
                  <a:pt x="127937" y="8839"/>
                </a:lnTo>
                <a:lnTo>
                  <a:pt x="123389" y="10558"/>
                </a:lnTo>
                <a:lnTo>
                  <a:pt x="118769" y="11703"/>
                </a:lnTo>
                <a:lnTo>
                  <a:pt x="114102" y="12467"/>
                </a:lnTo>
                <a:lnTo>
                  <a:pt x="109403" y="12976"/>
                </a:lnTo>
                <a:lnTo>
                  <a:pt x="104682" y="14109"/>
                </a:lnTo>
                <a:lnTo>
                  <a:pt x="99948" y="15658"/>
                </a:lnTo>
                <a:lnTo>
                  <a:pt x="95205" y="17485"/>
                </a:lnTo>
                <a:lnTo>
                  <a:pt x="91249" y="18702"/>
                </a:lnTo>
                <a:lnTo>
                  <a:pt x="84736" y="20055"/>
                </a:lnTo>
                <a:lnTo>
                  <a:pt x="81095" y="20416"/>
                </a:lnTo>
                <a:lnTo>
                  <a:pt x="77079" y="20657"/>
                </a:lnTo>
                <a:lnTo>
                  <a:pt x="68384" y="20924"/>
                </a:lnTo>
                <a:lnTo>
                  <a:pt x="40866" y="21129"/>
                </a:lnTo>
                <a:lnTo>
                  <a:pt x="21756" y="21138"/>
                </a:lnTo>
                <a:lnTo>
                  <a:pt x="17729" y="24930"/>
                </a:lnTo>
                <a:lnTo>
                  <a:pt x="16580" y="26841"/>
                </a:lnTo>
                <a:lnTo>
                  <a:pt x="15302" y="31080"/>
                </a:lnTo>
                <a:lnTo>
                  <a:pt x="14583" y="37930"/>
                </a:lnTo>
                <a:lnTo>
                  <a:pt x="12298" y="44741"/>
                </a:lnTo>
                <a:lnTo>
                  <a:pt x="9431" y="52265"/>
                </a:lnTo>
                <a:lnTo>
                  <a:pt x="8156" y="58255"/>
                </a:lnTo>
                <a:lnTo>
                  <a:pt x="7590" y="65680"/>
                </a:lnTo>
                <a:lnTo>
                  <a:pt x="7338" y="74272"/>
                </a:lnTo>
                <a:lnTo>
                  <a:pt x="7225" y="83382"/>
                </a:lnTo>
                <a:lnTo>
                  <a:pt x="6402" y="87240"/>
                </a:lnTo>
                <a:lnTo>
                  <a:pt x="3371" y="93644"/>
                </a:lnTo>
                <a:lnTo>
                  <a:pt x="1494" y="101252"/>
                </a:lnTo>
                <a:lnTo>
                  <a:pt x="660" y="109132"/>
                </a:lnTo>
                <a:lnTo>
                  <a:pt x="289" y="115279"/>
                </a:lnTo>
                <a:lnTo>
                  <a:pt x="81" y="123203"/>
                </a:lnTo>
                <a:lnTo>
                  <a:pt x="0" y="140148"/>
                </a:lnTo>
                <a:lnTo>
                  <a:pt x="791" y="141753"/>
                </a:lnTo>
                <a:lnTo>
                  <a:pt x="6144" y="148518"/>
                </a:lnTo>
                <a:lnTo>
                  <a:pt x="6695" y="151305"/>
                </a:lnTo>
                <a:lnTo>
                  <a:pt x="6842" y="153160"/>
                </a:lnTo>
                <a:lnTo>
                  <a:pt x="7734" y="154396"/>
                </a:lnTo>
                <a:lnTo>
                  <a:pt x="9122" y="155220"/>
                </a:lnTo>
                <a:lnTo>
                  <a:pt x="10841" y="155770"/>
                </a:lnTo>
                <a:lnTo>
                  <a:pt x="11988" y="155342"/>
                </a:lnTo>
                <a:lnTo>
                  <a:pt x="12751" y="154264"/>
                </a:lnTo>
                <a:lnTo>
                  <a:pt x="13261" y="152751"/>
                </a:lnTo>
                <a:lnTo>
                  <a:pt x="14395" y="151742"/>
                </a:lnTo>
                <a:lnTo>
                  <a:pt x="15944" y="151070"/>
                </a:lnTo>
                <a:lnTo>
                  <a:pt x="20576" y="149529"/>
                </a:lnTo>
                <a:lnTo>
                  <a:pt x="27926" y="146198"/>
                </a:lnTo>
                <a:lnTo>
                  <a:pt x="34368" y="142072"/>
                </a:lnTo>
                <a:lnTo>
                  <a:pt x="40671" y="137593"/>
                </a:lnTo>
                <a:lnTo>
                  <a:pt x="44573" y="135287"/>
                </a:lnTo>
                <a:lnTo>
                  <a:pt x="48763" y="132956"/>
                </a:lnTo>
                <a:lnTo>
                  <a:pt x="57652" y="128249"/>
                </a:lnTo>
                <a:lnTo>
                  <a:pt x="90510" y="111622"/>
                </a:lnTo>
                <a:lnTo>
                  <a:pt x="95263" y="110036"/>
                </a:lnTo>
                <a:lnTo>
                  <a:pt x="100018" y="108978"/>
                </a:lnTo>
                <a:lnTo>
                  <a:pt x="104776" y="108273"/>
                </a:lnTo>
                <a:lnTo>
                  <a:pt x="109536" y="107009"/>
                </a:lnTo>
                <a:lnTo>
                  <a:pt x="114296" y="105373"/>
                </a:lnTo>
                <a:lnTo>
                  <a:pt x="119058" y="103488"/>
                </a:lnTo>
                <a:lnTo>
                  <a:pt x="124613" y="103025"/>
                </a:lnTo>
                <a:lnTo>
                  <a:pt x="130698" y="103511"/>
                </a:lnTo>
                <a:lnTo>
                  <a:pt x="137135" y="104628"/>
                </a:lnTo>
                <a:lnTo>
                  <a:pt x="142221" y="105373"/>
                </a:lnTo>
                <a:lnTo>
                  <a:pt x="146405" y="105870"/>
                </a:lnTo>
                <a:lnTo>
                  <a:pt x="149989" y="106201"/>
                </a:lnTo>
                <a:lnTo>
                  <a:pt x="154758" y="106421"/>
                </a:lnTo>
                <a:lnTo>
                  <a:pt x="166409" y="106667"/>
                </a:lnTo>
                <a:lnTo>
                  <a:pt x="171262" y="107525"/>
                </a:lnTo>
                <a:lnTo>
                  <a:pt x="175291" y="108892"/>
                </a:lnTo>
                <a:lnTo>
                  <a:pt x="205006" y="123650"/>
                </a:lnTo>
                <a:lnTo>
                  <a:pt x="212289" y="128347"/>
                </a:lnTo>
                <a:lnTo>
                  <a:pt x="215342" y="130710"/>
                </a:lnTo>
                <a:lnTo>
                  <a:pt x="220851" y="137570"/>
                </a:lnTo>
                <a:lnTo>
                  <a:pt x="225946" y="145117"/>
                </a:lnTo>
                <a:lnTo>
                  <a:pt x="230856" y="151116"/>
                </a:lnTo>
                <a:lnTo>
                  <a:pt x="232483" y="154621"/>
                </a:lnTo>
                <a:lnTo>
                  <a:pt x="234291" y="162749"/>
                </a:lnTo>
                <a:lnTo>
                  <a:pt x="234773" y="167139"/>
                </a:lnTo>
                <a:lnTo>
                  <a:pt x="235094" y="171653"/>
                </a:lnTo>
                <a:lnTo>
                  <a:pt x="235451" y="180108"/>
                </a:lnTo>
                <a:lnTo>
                  <a:pt x="235609" y="186512"/>
                </a:lnTo>
                <a:lnTo>
                  <a:pt x="233563" y="194121"/>
                </a:lnTo>
                <a:lnTo>
                  <a:pt x="230008" y="202000"/>
                </a:lnTo>
                <a:lnTo>
                  <a:pt x="223544" y="211693"/>
                </a:lnTo>
                <a:lnTo>
                  <a:pt x="218940" y="219864"/>
                </a:lnTo>
                <a:lnTo>
                  <a:pt x="214248" y="226671"/>
                </a:lnTo>
                <a:lnTo>
                  <a:pt x="208724" y="233136"/>
                </a:lnTo>
                <a:lnTo>
                  <a:pt x="200977" y="241300"/>
                </a:lnTo>
                <a:lnTo>
                  <a:pt x="196688" y="244907"/>
                </a:lnTo>
                <a:lnTo>
                  <a:pt x="192241" y="248104"/>
                </a:lnTo>
                <a:lnTo>
                  <a:pt x="187690" y="251030"/>
                </a:lnTo>
                <a:lnTo>
                  <a:pt x="183067" y="253774"/>
                </a:lnTo>
                <a:lnTo>
                  <a:pt x="178399" y="256398"/>
                </a:lnTo>
                <a:lnTo>
                  <a:pt x="168978" y="261429"/>
                </a:lnTo>
                <a:lnTo>
                  <a:pt x="145238" y="273522"/>
                </a:lnTo>
                <a:lnTo>
                  <a:pt x="140479" y="275119"/>
                </a:lnTo>
                <a:lnTo>
                  <a:pt x="135719" y="276183"/>
                </a:lnTo>
                <a:lnTo>
                  <a:pt x="130958" y="276893"/>
                </a:lnTo>
                <a:lnTo>
                  <a:pt x="126990" y="277366"/>
                </a:lnTo>
                <a:lnTo>
                  <a:pt x="120465" y="277892"/>
                </a:lnTo>
                <a:lnTo>
                  <a:pt x="116820" y="278032"/>
                </a:lnTo>
                <a:lnTo>
                  <a:pt x="104899" y="278229"/>
                </a:lnTo>
                <a:lnTo>
                  <a:pt x="83435" y="278309"/>
                </a:lnTo>
                <a:lnTo>
                  <a:pt x="76501" y="276195"/>
                </a:lnTo>
                <a:lnTo>
                  <a:pt x="66699" y="272162"/>
                </a:lnTo>
                <a:lnTo>
                  <a:pt x="59854" y="271365"/>
                </a:lnTo>
                <a:lnTo>
                  <a:pt x="57143" y="271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15"/>
          <p:cNvSpPr/>
          <p:nvPr/>
        </p:nvSpPr>
        <p:spPr>
          <a:xfrm>
            <a:off x="5307806" y="3671887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76505" y="7144"/>
                </a:lnTo>
                <a:lnTo>
                  <a:pt x="81166" y="6350"/>
                </a:lnTo>
                <a:lnTo>
                  <a:pt x="85860" y="5027"/>
                </a:lnTo>
                <a:lnTo>
                  <a:pt x="90578" y="3352"/>
                </a:lnTo>
                <a:lnTo>
                  <a:pt x="95310" y="2234"/>
                </a:lnTo>
                <a:lnTo>
                  <a:pt x="100053" y="1489"/>
                </a:lnTo>
                <a:lnTo>
                  <a:pt x="104801" y="993"/>
                </a:lnTo>
                <a:lnTo>
                  <a:pt x="108761" y="662"/>
                </a:lnTo>
                <a:lnTo>
                  <a:pt x="112195" y="441"/>
                </a:lnTo>
                <a:lnTo>
                  <a:pt x="115278" y="294"/>
                </a:lnTo>
                <a:lnTo>
                  <a:pt x="122937" y="13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16"/>
          <p:cNvSpPr/>
          <p:nvPr/>
        </p:nvSpPr>
        <p:spPr>
          <a:xfrm>
            <a:off x="5314950" y="3750468"/>
            <a:ext cx="157163" cy="7145"/>
          </a:xfrm>
          <a:custGeom>
            <a:avLst/>
            <a:gdLst/>
            <a:ahLst/>
            <a:cxnLst/>
            <a:rect l="0" t="0" r="0" b="0"/>
            <a:pathLst>
              <a:path w="157163" h="7145">
                <a:moveTo>
                  <a:pt x="0" y="0"/>
                </a:moveTo>
                <a:lnTo>
                  <a:pt x="51316" y="0"/>
                </a:lnTo>
                <a:lnTo>
                  <a:pt x="55641" y="794"/>
                </a:lnTo>
                <a:lnTo>
                  <a:pt x="60907" y="2117"/>
                </a:lnTo>
                <a:lnTo>
                  <a:pt x="66798" y="3793"/>
                </a:lnTo>
                <a:lnTo>
                  <a:pt x="72313" y="4910"/>
                </a:lnTo>
                <a:lnTo>
                  <a:pt x="77577" y="5655"/>
                </a:lnTo>
                <a:lnTo>
                  <a:pt x="82675" y="6151"/>
                </a:lnTo>
                <a:lnTo>
                  <a:pt x="87660" y="6482"/>
                </a:lnTo>
                <a:lnTo>
                  <a:pt x="92571" y="6703"/>
                </a:lnTo>
                <a:lnTo>
                  <a:pt x="102261" y="6948"/>
                </a:lnTo>
                <a:lnTo>
                  <a:pt x="157162" y="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17"/>
          <p:cNvSpPr/>
          <p:nvPr/>
        </p:nvSpPr>
        <p:spPr>
          <a:xfrm>
            <a:off x="5650706" y="3543300"/>
            <a:ext cx="13994" cy="278607"/>
          </a:xfrm>
          <a:custGeom>
            <a:avLst/>
            <a:gdLst/>
            <a:ahLst/>
            <a:cxnLst/>
            <a:rect l="0" t="0" r="0" b="0"/>
            <a:pathLst>
              <a:path w="13994" h="278607">
                <a:moveTo>
                  <a:pt x="7144" y="0"/>
                </a:moveTo>
                <a:lnTo>
                  <a:pt x="10936" y="3792"/>
                </a:lnTo>
                <a:lnTo>
                  <a:pt x="12053" y="5703"/>
                </a:lnTo>
                <a:lnTo>
                  <a:pt x="12798" y="7770"/>
                </a:lnTo>
                <a:lnTo>
                  <a:pt x="13294" y="9942"/>
                </a:lnTo>
                <a:lnTo>
                  <a:pt x="13625" y="12978"/>
                </a:lnTo>
                <a:lnTo>
                  <a:pt x="13993" y="20584"/>
                </a:lnTo>
                <a:lnTo>
                  <a:pt x="13297" y="24835"/>
                </a:lnTo>
                <a:lnTo>
                  <a:pt x="12040" y="29257"/>
                </a:lnTo>
                <a:lnTo>
                  <a:pt x="10408" y="33792"/>
                </a:lnTo>
                <a:lnTo>
                  <a:pt x="9320" y="38403"/>
                </a:lnTo>
                <a:lnTo>
                  <a:pt x="8594" y="43064"/>
                </a:lnTo>
                <a:lnTo>
                  <a:pt x="8110" y="47759"/>
                </a:lnTo>
                <a:lnTo>
                  <a:pt x="7788" y="53271"/>
                </a:lnTo>
                <a:lnTo>
                  <a:pt x="7430" y="65744"/>
                </a:lnTo>
                <a:lnTo>
                  <a:pt x="7151" y="126267"/>
                </a:lnTo>
                <a:lnTo>
                  <a:pt x="6355" y="134184"/>
                </a:lnTo>
                <a:lnTo>
                  <a:pt x="5030" y="141843"/>
                </a:lnTo>
                <a:lnTo>
                  <a:pt x="3353" y="149331"/>
                </a:lnTo>
                <a:lnTo>
                  <a:pt x="2236" y="155910"/>
                </a:lnTo>
                <a:lnTo>
                  <a:pt x="1490" y="161884"/>
                </a:lnTo>
                <a:lnTo>
                  <a:pt x="993" y="167453"/>
                </a:lnTo>
                <a:lnTo>
                  <a:pt x="663" y="173548"/>
                </a:lnTo>
                <a:lnTo>
                  <a:pt x="294" y="186670"/>
                </a:lnTo>
                <a:lnTo>
                  <a:pt x="3" y="249856"/>
                </a:lnTo>
                <a:lnTo>
                  <a:pt x="0" y="273415"/>
                </a:lnTo>
                <a:lnTo>
                  <a:pt x="794" y="275145"/>
                </a:lnTo>
                <a:lnTo>
                  <a:pt x="2117" y="276299"/>
                </a:lnTo>
                <a:lnTo>
                  <a:pt x="7144" y="2786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18"/>
          <p:cNvSpPr/>
          <p:nvPr/>
        </p:nvSpPr>
        <p:spPr>
          <a:xfrm>
            <a:off x="5743611" y="3529012"/>
            <a:ext cx="207133" cy="128282"/>
          </a:xfrm>
          <a:custGeom>
            <a:avLst/>
            <a:gdLst/>
            <a:ahLst/>
            <a:cxnLst/>
            <a:rect l="0" t="0" r="0" b="0"/>
            <a:pathLst>
              <a:path w="207133" h="128282">
                <a:moveTo>
                  <a:pt x="57114" y="0"/>
                </a:moveTo>
                <a:lnTo>
                  <a:pt x="57114" y="3792"/>
                </a:lnTo>
                <a:lnTo>
                  <a:pt x="56320" y="4910"/>
                </a:lnTo>
                <a:lnTo>
                  <a:pt x="54997" y="5654"/>
                </a:lnTo>
                <a:lnTo>
                  <a:pt x="53321" y="6151"/>
                </a:lnTo>
                <a:lnTo>
                  <a:pt x="52204" y="8069"/>
                </a:lnTo>
                <a:lnTo>
                  <a:pt x="51459" y="10936"/>
                </a:lnTo>
                <a:lnTo>
                  <a:pt x="50963" y="14434"/>
                </a:lnTo>
                <a:lnTo>
                  <a:pt x="49838" y="18354"/>
                </a:lnTo>
                <a:lnTo>
                  <a:pt x="48295" y="22555"/>
                </a:lnTo>
                <a:lnTo>
                  <a:pt x="46472" y="26943"/>
                </a:lnTo>
                <a:lnTo>
                  <a:pt x="45256" y="31456"/>
                </a:lnTo>
                <a:lnTo>
                  <a:pt x="44446" y="36052"/>
                </a:lnTo>
                <a:lnTo>
                  <a:pt x="43907" y="40703"/>
                </a:lnTo>
                <a:lnTo>
                  <a:pt x="42752" y="45392"/>
                </a:lnTo>
                <a:lnTo>
                  <a:pt x="41190" y="50105"/>
                </a:lnTo>
                <a:lnTo>
                  <a:pt x="39354" y="54835"/>
                </a:lnTo>
                <a:lnTo>
                  <a:pt x="36543" y="59575"/>
                </a:lnTo>
                <a:lnTo>
                  <a:pt x="33081" y="64323"/>
                </a:lnTo>
                <a:lnTo>
                  <a:pt x="29186" y="69076"/>
                </a:lnTo>
                <a:lnTo>
                  <a:pt x="26589" y="73832"/>
                </a:lnTo>
                <a:lnTo>
                  <a:pt x="24857" y="78590"/>
                </a:lnTo>
                <a:lnTo>
                  <a:pt x="23703" y="83350"/>
                </a:lnTo>
                <a:lnTo>
                  <a:pt x="22140" y="88110"/>
                </a:lnTo>
                <a:lnTo>
                  <a:pt x="20304" y="92871"/>
                </a:lnTo>
                <a:lnTo>
                  <a:pt x="18286" y="97633"/>
                </a:lnTo>
                <a:lnTo>
                  <a:pt x="16148" y="101602"/>
                </a:lnTo>
                <a:lnTo>
                  <a:pt x="13928" y="105040"/>
                </a:lnTo>
                <a:lnTo>
                  <a:pt x="11655" y="108127"/>
                </a:lnTo>
                <a:lnTo>
                  <a:pt x="9345" y="110978"/>
                </a:lnTo>
                <a:lnTo>
                  <a:pt x="7012" y="113673"/>
                </a:lnTo>
                <a:lnTo>
                  <a:pt x="376" y="120989"/>
                </a:lnTo>
                <a:lnTo>
                  <a:pt x="147" y="123358"/>
                </a:lnTo>
                <a:lnTo>
                  <a:pt x="0" y="127555"/>
                </a:lnTo>
                <a:lnTo>
                  <a:pt x="781" y="127899"/>
                </a:lnTo>
                <a:lnTo>
                  <a:pt x="3766" y="128281"/>
                </a:lnTo>
                <a:lnTo>
                  <a:pt x="4880" y="127589"/>
                </a:lnTo>
                <a:lnTo>
                  <a:pt x="5622" y="126335"/>
                </a:lnTo>
                <a:lnTo>
                  <a:pt x="6117" y="124705"/>
                </a:lnTo>
                <a:lnTo>
                  <a:pt x="7241" y="123618"/>
                </a:lnTo>
                <a:lnTo>
                  <a:pt x="8784" y="122893"/>
                </a:lnTo>
                <a:lnTo>
                  <a:pt x="12615" y="122088"/>
                </a:lnTo>
                <a:lnTo>
                  <a:pt x="16964" y="121730"/>
                </a:lnTo>
                <a:lnTo>
                  <a:pt x="21542" y="121571"/>
                </a:lnTo>
                <a:lnTo>
                  <a:pt x="23874" y="121528"/>
                </a:lnTo>
                <a:lnTo>
                  <a:pt x="27016" y="120707"/>
                </a:lnTo>
                <a:lnTo>
                  <a:pt x="30699" y="119365"/>
                </a:lnTo>
                <a:lnTo>
                  <a:pt x="34741" y="117677"/>
                </a:lnTo>
                <a:lnTo>
                  <a:pt x="38230" y="116551"/>
                </a:lnTo>
                <a:lnTo>
                  <a:pt x="44223" y="115301"/>
                </a:lnTo>
                <a:lnTo>
                  <a:pt x="47726" y="114967"/>
                </a:lnTo>
                <a:lnTo>
                  <a:pt x="51649" y="114745"/>
                </a:lnTo>
                <a:lnTo>
                  <a:pt x="60241" y="114498"/>
                </a:lnTo>
                <a:lnTo>
                  <a:pt x="97624" y="114308"/>
                </a:lnTo>
                <a:lnTo>
                  <a:pt x="102377" y="113511"/>
                </a:lnTo>
                <a:lnTo>
                  <a:pt x="107133" y="112187"/>
                </a:lnTo>
                <a:lnTo>
                  <a:pt x="111891" y="110510"/>
                </a:lnTo>
                <a:lnTo>
                  <a:pt x="117444" y="109392"/>
                </a:lnTo>
                <a:lnTo>
                  <a:pt x="123528" y="108647"/>
                </a:lnTo>
                <a:lnTo>
                  <a:pt x="135050" y="107819"/>
                </a:lnTo>
                <a:lnTo>
                  <a:pt x="142817" y="107451"/>
                </a:lnTo>
                <a:lnTo>
                  <a:pt x="146793" y="108146"/>
                </a:lnTo>
                <a:lnTo>
                  <a:pt x="151031" y="109404"/>
                </a:lnTo>
                <a:lnTo>
                  <a:pt x="155444" y="111036"/>
                </a:lnTo>
                <a:lnTo>
                  <a:pt x="159973" y="112124"/>
                </a:lnTo>
                <a:lnTo>
                  <a:pt x="164581" y="112849"/>
                </a:lnTo>
                <a:lnTo>
                  <a:pt x="169240" y="113333"/>
                </a:lnTo>
                <a:lnTo>
                  <a:pt x="173139" y="113655"/>
                </a:lnTo>
                <a:lnTo>
                  <a:pt x="179589" y="114014"/>
                </a:lnTo>
                <a:lnTo>
                  <a:pt x="185101" y="114173"/>
                </a:lnTo>
                <a:lnTo>
                  <a:pt x="199936" y="114289"/>
                </a:lnTo>
                <a:lnTo>
                  <a:pt x="207132" y="1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19"/>
          <p:cNvSpPr/>
          <p:nvPr/>
        </p:nvSpPr>
        <p:spPr>
          <a:xfrm>
            <a:off x="5922169" y="3521868"/>
            <a:ext cx="7144" cy="307183"/>
          </a:xfrm>
          <a:custGeom>
            <a:avLst/>
            <a:gdLst/>
            <a:ahLst/>
            <a:cxnLst/>
            <a:rect l="0" t="0" r="0" b="0"/>
            <a:pathLst>
              <a:path w="7144" h="307183">
                <a:moveTo>
                  <a:pt x="7143" y="0"/>
                </a:moveTo>
                <a:lnTo>
                  <a:pt x="7143" y="27642"/>
                </a:lnTo>
                <a:lnTo>
                  <a:pt x="6349" y="32715"/>
                </a:lnTo>
                <a:lnTo>
                  <a:pt x="5026" y="38479"/>
                </a:lnTo>
                <a:lnTo>
                  <a:pt x="3351" y="44703"/>
                </a:lnTo>
                <a:lnTo>
                  <a:pt x="2233" y="50439"/>
                </a:lnTo>
                <a:lnTo>
                  <a:pt x="1489" y="55851"/>
                </a:lnTo>
                <a:lnTo>
                  <a:pt x="992" y="61047"/>
                </a:lnTo>
                <a:lnTo>
                  <a:pt x="661" y="66892"/>
                </a:lnTo>
                <a:lnTo>
                  <a:pt x="293" y="79736"/>
                </a:lnTo>
                <a:lnTo>
                  <a:pt x="7" y="149056"/>
                </a:lnTo>
                <a:lnTo>
                  <a:pt x="0" y="192797"/>
                </a:lnTo>
                <a:lnTo>
                  <a:pt x="794" y="199969"/>
                </a:lnTo>
                <a:lnTo>
                  <a:pt x="2117" y="207131"/>
                </a:lnTo>
                <a:lnTo>
                  <a:pt x="3792" y="214288"/>
                </a:lnTo>
                <a:lnTo>
                  <a:pt x="4115" y="221440"/>
                </a:lnTo>
                <a:lnTo>
                  <a:pt x="3537" y="228589"/>
                </a:lnTo>
                <a:lnTo>
                  <a:pt x="2358" y="235737"/>
                </a:lnTo>
                <a:lnTo>
                  <a:pt x="2365" y="242089"/>
                </a:lnTo>
                <a:lnTo>
                  <a:pt x="3164" y="247911"/>
                </a:lnTo>
                <a:lnTo>
                  <a:pt x="4491" y="253381"/>
                </a:lnTo>
                <a:lnTo>
                  <a:pt x="5375" y="258614"/>
                </a:lnTo>
                <a:lnTo>
                  <a:pt x="5964" y="263691"/>
                </a:lnTo>
                <a:lnTo>
                  <a:pt x="6357" y="268663"/>
                </a:lnTo>
                <a:lnTo>
                  <a:pt x="6619" y="273565"/>
                </a:lnTo>
                <a:lnTo>
                  <a:pt x="6910" y="283245"/>
                </a:lnTo>
                <a:lnTo>
                  <a:pt x="7112" y="299394"/>
                </a:lnTo>
                <a:lnTo>
                  <a:pt x="7143" y="30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/>
          <p:cNvGrpSpPr/>
          <p:nvPr/>
        </p:nvGrpSpPr>
        <p:grpSpPr>
          <a:xfrm>
            <a:off x="901105" y="3229062"/>
            <a:ext cx="2377877" cy="785726"/>
            <a:chOff x="901105" y="3229062"/>
            <a:chExt cx="2377877" cy="785726"/>
          </a:xfrm>
        </p:grpSpPr>
        <p:sp>
          <p:nvSpPr>
            <p:cNvPr id="114" name="SMARTPenAnnotation720"/>
            <p:cNvSpPr/>
            <p:nvPr/>
          </p:nvSpPr>
          <p:spPr>
            <a:xfrm>
              <a:off x="1028790" y="3293295"/>
              <a:ext cx="142785" cy="292534"/>
            </a:xfrm>
            <a:custGeom>
              <a:avLst/>
              <a:gdLst/>
              <a:ahLst/>
              <a:cxnLst/>
              <a:rect l="0" t="0" r="0" b="0"/>
              <a:pathLst>
                <a:path w="142785" h="292534">
                  <a:moveTo>
                    <a:pt x="114210" y="14261"/>
                  </a:moveTo>
                  <a:lnTo>
                    <a:pt x="110417" y="14261"/>
                  </a:lnTo>
                  <a:lnTo>
                    <a:pt x="109300" y="13467"/>
                  </a:lnTo>
                  <a:lnTo>
                    <a:pt x="108555" y="12144"/>
                  </a:lnTo>
                  <a:lnTo>
                    <a:pt x="107360" y="8110"/>
                  </a:lnTo>
                  <a:lnTo>
                    <a:pt x="106468" y="7779"/>
                  </a:lnTo>
                  <a:lnTo>
                    <a:pt x="103361" y="7411"/>
                  </a:lnTo>
                  <a:lnTo>
                    <a:pt x="99334" y="7248"/>
                  </a:lnTo>
                  <a:lnTo>
                    <a:pt x="97149" y="7205"/>
                  </a:lnTo>
                  <a:lnTo>
                    <a:pt x="95692" y="6381"/>
                  </a:lnTo>
                  <a:lnTo>
                    <a:pt x="94721" y="5039"/>
                  </a:lnTo>
                  <a:lnTo>
                    <a:pt x="94073" y="3351"/>
                  </a:lnTo>
                  <a:lnTo>
                    <a:pt x="92848" y="2225"/>
                  </a:lnTo>
                  <a:lnTo>
                    <a:pt x="91237" y="1474"/>
                  </a:lnTo>
                  <a:lnTo>
                    <a:pt x="87331" y="640"/>
                  </a:lnTo>
                  <a:lnTo>
                    <a:pt x="82949" y="270"/>
                  </a:lnTo>
                  <a:lnTo>
                    <a:pt x="78578" y="32"/>
                  </a:lnTo>
                  <a:lnTo>
                    <a:pt x="75090" y="0"/>
                  </a:lnTo>
                  <a:lnTo>
                    <a:pt x="73048" y="784"/>
                  </a:lnTo>
                  <a:lnTo>
                    <a:pt x="68664" y="3773"/>
                  </a:lnTo>
                  <a:lnTo>
                    <a:pt x="66383" y="4888"/>
                  </a:lnTo>
                  <a:lnTo>
                    <a:pt x="64069" y="5631"/>
                  </a:lnTo>
                  <a:lnTo>
                    <a:pt x="61732" y="6126"/>
                  </a:lnTo>
                  <a:lnTo>
                    <a:pt x="59381" y="7250"/>
                  </a:lnTo>
                  <a:lnTo>
                    <a:pt x="57020" y="8794"/>
                  </a:lnTo>
                  <a:lnTo>
                    <a:pt x="54652" y="10616"/>
                  </a:lnTo>
                  <a:lnTo>
                    <a:pt x="52279" y="13418"/>
                  </a:lnTo>
                  <a:lnTo>
                    <a:pt x="49904" y="16874"/>
                  </a:lnTo>
                  <a:lnTo>
                    <a:pt x="47527" y="20765"/>
                  </a:lnTo>
                  <a:lnTo>
                    <a:pt x="44354" y="24154"/>
                  </a:lnTo>
                  <a:lnTo>
                    <a:pt x="40652" y="27206"/>
                  </a:lnTo>
                  <a:lnTo>
                    <a:pt x="36596" y="30035"/>
                  </a:lnTo>
                  <a:lnTo>
                    <a:pt x="33098" y="32714"/>
                  </a:lnTo>
                  <a:lnTo>
                    <a:pt x="29973" y="35294"/>
                  </a:lnTo>
                  <a:lnTo>
                    <a:pt x="27096" y="37808"/>
                  </a:lnTo>
                  <a:lnTo>
                    <a:pt x="24383" y="41072"/>
                  </a:lnTo>
                  <a:lnTo>
                    <a:pt x="21782" y="44835"/>
                  </a:lnTo>
                  <a:lnTo>
                    <a:pt x="19253" y="48931"/>
                  </a:lnTo>
                  <a:lnTo>
                    <a:pt x="16774" y="52455"/>
                  </a:lnTo>
                  <a:lnTo>
                    <a:pt x="14328" y="55599"/>
                  </a:lnTo>
                  <a:lnTo>
                    <a:pt x="11903" y="58488"/>
                  </a:lnTo>
                  <a:lnTo>
                    <a:pt x="9209" y="63815"/>
                  </a:lnTo>
                  <a:lnTo>
                    <a:pt x="8011" y="69622"/>
                  </a:lnTo>
                  <a:lnTo>
                    <a:pt x="7479" y="77495"/>
                  </a:lnTo>
                  <a:lnTo>
                    <a:pt x="6543" y="81023"/>
                  </a:lnTo>
                  <a:lnTo>
                    <a:pt x="3387" y="87060"/>
                  </a:lnTo>
                  <a:lnTo>
                    <a:pt x="1455" y="94506"/>
                  </a:lnTo>
                  <a:lnTo>
                    <a:pt x="596" y="102313"/>
                  </a:lnTo>
                  <a:lnTo>
                    <a:pt x="113" y="111170"/>
                  </a:lnTo>
                  <a:lnTo>
                    <a:pt x="0" y="116334"/>
                  </a:lnTo>
                  <a:lnTo>
                    <a:pt x="764" y="118822"/>
                  </a:lnTo>
                  <a:lnTo>
                    <a:pt x="3729" y="123703"/>
                  </a:lnTo>
                  <a:lnTo>
                    <a:pt x="7692" y="128519"/>
                  </a:lnTo>
                  <a:lnTo>
                    <a:pt x="9861" y="130914"/>
                  </a:lnTo>
                  <a:lnTo>
                    <a:pt x="12100" y="132511"/>
                  </a:lnTo>
                  <a:lnTo>
                    <a:pt x="14386" y="133576"/>
                  </a:lnTo>
                  <a:lnTo>
                    <a:pt x="16704" y="134285"/>
                  </a:lnTo>
                  <a:lnTo>
                    <a:pt x="19044" y="134758"/>
                  </a:lnTo>
                  <a:lnTo>
                    <a:pt x="21397" y="135074"/>
                  </a:lnTo>
                  <a:lnTo>
                    <a:pt x="23759" y="135284"/>
                  </a:lnTo>
                  <a:lnTo>
                    <a:pt x="26128" y="135424"/>
                  </a:lnTo>
                  <a:lnTo>
                    <a:pt x="30877" y="135580"/>
                  </a:lnTo>
                  <a:lnTo>
                    <a:pt x="38013" y="135667"/>
                  </a:lnTo>
                  <a:lnTo>
                    <a:pt x="40393" y="134886"/>
                  </a:lnTo>
                  <a:lnTo>
                    <a:pt x="42774" y="133571"/>
                  </a:lnTo>
                  <a:lnTo>
                    <a:pt x="45154" y="131901"/>
                  </a:lnTo>
                  <a:lnTo>
                    <a:pt x="47535" y="129994"/>
                  </a:lnTo>
                  <a:lnTo>
                    <a:pt x="49916" y="127929"/>
                  </a:lnTo>
                  <a:lnTo>
                    <a:pt x="52297" y="125758"/>
                  </a:lnTo>
                  <a:lnTo>
                    <a:pt x="54679" y="124311"/>
                  </a:lnTo>
                  <a:lnTo>
                    <a:pt x="57060" y="123346"/>
                  </a:lnTo>
                  <a:lnTo>
                    <a:pt x="59441" y="122703"/>
                  </a:lnTo>
                  <a:lnTo>
                    <a:pt x="61822" y="121481"/>
                  </a:lnTo>
                  <a:lnTo>
                    <a:pt x="64203" y="119872"/>
                  </a:lnTo>
                  <a:lnTo>
                    <a:pt x="66585" y="118006"/>
                  </a:lnTo>
                  <a:lnTo>
                    <a:pt x="68966" y="115968"/>
                  </a:lnTo>
                  <a:lnTo>
                    <a:pt x="71347" y="113816"/>
                  </a:lnTo>
                  <a:lnTo>
                    <a:pt x="76110" y="109307"/>
                  </a:lnTo>
                  <a:lnTo>
                    <a:pt x="80872" y="104658"/>
                  </a:lnTo>
                  <a:lnTo>
                    <a:pt x="83253" y="101513"/>
                  </a:lnTo>
                  <a:lnTo>
                    <a:pt x="85635" y="97829"/>
                  </a:lnTo>
                  <a:lnTo>
                    <a:pt x="89603" y="90296"/>
                  </a:lnTo>
                  <a:lnTo>
                    <a:pt x="92631" y="81593"/>
                  </a:lnTo>
                  <a:lnTo>
                    <a:pt x="96152" y="76465"/>
                  </a:lnTo>
                  <a:lnTo>
                    <a:pt x="98247" y="71541"/>
                  </a:lnTo>
                  <a:lnTo>
                    <a:pt x="99426" y="64306"/>
                  </a:lnTo>
                  <a:lnTo>
                    <a:pt x="99591" y="61911"/>
                  </a:lnTo>
                  <a:lnTo>
                    <a:pt x="100495" y="59522"/>
                  </a:lnTo>
                  <a:lnTo>
                    <a:pt x="104766" y="52366"/>
                  </a:lnTo>
                  <a:lnTo>
                    <a:pt x="107178" y="45219"/>
                  </a:lnTo>
                  <a:lnTo>
                    <a:pt x="110555" y="40455"/>
                  </a:lnTo>
                  <a:lnTo>
                    <a:pt x="113127" y="37104"/>
                  </a:lnTo>
                  <a:lnTo>
                    <a:pt x="113728" y="34203"/>
                  </a:lnTo>
                  <a:lnTo>
                    <a:pt x="114181" y="28879"/>
                  </a:lnTo>
                  <a:lnTo>
                    <a:pt x="117993" y="32439"/>
                  </a:lnTo>
                  <a:lnTo>
                    <a:pt x="119113" y="34317"/>
                  </a:lnTo>
                  <a:lnTo>
                    <a:pt x="120358" y="38521"/>
                  </a:lnTo>
                  <a:lnTo>
                    <a:pt x="121058" y="45350"/>
                  </a:lnTo>
                  <a:lnTo>
                    <a:pt x="121950" y="47687"/>
                  </a:lnTo>
                  <a:lnTo>
                    <a:pt x="125058" y="52400"/>
                  </a:lnTo>
                  <a:lnTo>
                    <a:pt x="126969" y="59257"/>
                  </a:lnTo>
                  <a:lnTo>
                    <a:pt x="128612" y="67597"/>
                  </a:lnTo>
                  <a:lnTo>
                    <a:pt x="131987" y="76595"/>
                  </a:lnTo>
                  <a:lnTo>
                    <a:pt x="133999" y="81217"/>
                  </a:lnTo>
                  <a:lnTo>
                    <a:pt x="138351" y="90586"/>
                  </a:lnTo>
                  <a:lnTo>
                    <a:pt x="139829" y="95306"/>
                  </a:lnTo>
                  <a:lnTo>
                    <a:pt x="140814" y="100041"/>
                  </a:lnTo>
                  <a:lnTo>
                    <a:pt x="141471" y="104785"/>
                  </a:lnTo>
                  <a:lnTo>
                    <a:pt x="141909" y="109536"/>
                  </a:lnTo>
                  <a:lnTo>
                    <a:pt x="142201" y="114290"/>
                  </a:lnTo>
                  <a:lnTo>
                    <a:pt x="142525" y="123806"/>
                  </a:lnTo>
                  <a:lnTo>
                    <a:pt x="142733" y="144966"/>
                  </a:lnTo>
                  <a:lnTo>
                    <a:pt x="142784" y="211879"/>
                  </a:lnTo>
                  <a:lnTo>
                    <a:pt x="141991" y="216650"/>
                  </a:lnTo>
                  <a:lnTo>
                    <a:pt x="140668" y="221418"/>
                  </a:lnTo>
                  <a:lnTo>
                    <a:pt x="138992" y="226184"/>
                  </a:lnTo>
                  <a:lnTo>
                    <a:pt x="137875" y="230949"/>
                  </a:lnTo>
                  <a:lnTo>
                    <a:pt x="137130" y="235714"/>
                  </a:lnTo>
                  <a:lnTo>
                    <a:pt x="136634" y="240477"/>
                  </a:lnTo>
                  <a:lnTo>
                    <a:pt x="133965" y="247887"/>
                  </a:lnTo>
                  <a:lnTo>
                    <a:pt x="130134" y="254620"/>
                  </a:lnTo>
                  <a:lnTo>
                    <a:pt x="125785" y="262903"/>
                  </a:lnTo>
                  <a:lnTo>
                    <a:pt x="123514" y="266541"/>
                  </a:lnTo>
                  <a:lnTo>
                    <a:pt x="121206" y="269760"/>
                  </a:lnTo>
                  <a:lnTo>
                    <a:pt x="118874" y="272700"/>
                  </a:lnTo>
                  <a:lnTo>
                    <a:pt x="115732" y="275454"/>
                  </a:lnTo>
                  <a:lnTo>
                    <a:pt x="112049" y="278083"/>
                  </a:lnTo>
                  <a:lnTo>
                    <a:pt x="108007" y="280630"/>
                  </a:lnTo>
                  <a:lnTo>
                    <a:pt x="104518" y="282327"/>
                  </a:lnTo>
                  <a:lnTo>
                    <a:pt x="101399" y="283459"/>
                  </a:lnTo>
                  <a:lnTo>
                    <a:pt x="98525" y="284214"/>
                  </a:lnTo>
                  <a:lnTo>
                    <a:pt x="95816" y="285511"/>
                  </a:lnTo>
                  <a:lnTo>
                    <a:pt x="93216" y="287169"/>
                  </a:lnTo>
                  <a:lnTo>
                    <a:pt x="90689" y="289068"/>
                  </a:lnTo>
                  <a:lnTo>
                    <a:pt x="88210" y="290335"/>
                  </a:lnTo>
                  <a:lnTo>
                    <a:pt x="85764" y="291179"/>
                  </a:lnTo>
                  <a:lnTo>
                    <a:pt x="83340" y="291741"/>
                  </a:lnTo>
                  <a:lnTo>
                    <a:pt x="80930" y="292117"/>
                  </a:lnTo>
                  <a:lnTo>
                    <a:pt x="78529" y="292367"/>
                  </a:lnTo>
                  <a:lnTo>
                    <a:pt x="76135" y="292533"/>
                  </a:lnTo>
                  <a:lnTo>
                    <a:pt x="73745" y="291851"/>
                  </a:lnTo>
                  <a:lnTo>
                    <a:pt x="71358" y="290602"/>
                  </a:lnTo>
                  <a:lnTo>
                    <a:pt x="68973" y="288976"/>
                  </a:lnTo>
                  <a:lnTo>
                    <a:pt x="66590" y="287892"/>
                  </a:lnTo>
                  <a:lnTo>
                    <a:pt x="64207" y="287169"/>
                  </a:lnTo>
                  <a:lnTo>
                    <a:pt x="61824" y="286687"/>
                  </a:lnTo>
                  <a:lnTo>
                    <a:pt x="58648" y="285572"/>
                  </a:lnTo>
                  <a:lnTo>
                    <a:pt x="54944" y="284035"/>
                  </a:lnTo>
                  <a:lnTo>
                    <a:pt x="45176" y="279657"/>
                  </a:lnTo>
                  <a:lnTo>
                    <a:pt x="41724" y="276942"/>
                  </a:lnTo>
                  <a:lnTo>
                    <a:pt x="39692" y="275106"/>
                  </a:lnTo>
                  <a:lnTo>
                    <a:pt x="38337" y="272295"/>
                  </a:lnTo>
                  <a:lnTo>
                    <a:pt x="36832" y="264938"/>
                  </a:lnTo>
                  <a:lnTo>
                    <a:pt x="34047" y="258494"/>
                  </a:lnTo>
                  <a:lnTo>
                    <a:pt x="28485" y="2500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721"/>
            <p:cNvSpPr/>
            <p:nvPr/>
          </p:nvSpPr>
          <p:spPr>
            <a:xfrm>
              <a:off x="1221592" y="3229062"/>
              <a:ext cx="71427" cy="257089"/>
            </a:xfrm>
            <a:custGeom>
              <a:avLst/>
              <a:gdLst/>
              <a:ahLst/>
              <a:cxnLst/>
              <a:rect l="0" t="0" r="0" b="0"/>
              <a:pathLst>
                <a:path w="71427" h="257089">
                  <a:moveTo>
                    <a:pt x="64283" y="7056"/>
                  </a:moveTo>
                  <a:lnTo>
                    <a:pt x="64283" y="905"/>
                  </a:lnTo>
                  <a:lnTo>
                    <a:pt x="63489" y="575"/>
                  </a:lnTo>
                  <a:lnTo>
                    <a:pt x="62166" y="354"/>
                  </a:lnTo>
                  <a:lnTo>
                    <a:pt x="58132" y="0"/>
                  </a:lnTo>
                  <a:lnTo>
                    <a:pt x="57801" y="764"/>
                  </a:lnTo>
                  <a:lnTo>
                    <a:pt x="57226" y="6071"/>
                  </a:lnTo>
                  <a:lnTo>
                    <a:pt x="55061" y="8735"/>
                  </a:lnTo>
                  <a:lnTo>
                    <a:pt x="53372" y="10557"/>
                  </a:lnTo>
                  <a:lnTo>
                    <a:pt x="52247" y="12565"/>
                  </a:lnTo>
                  <a:lnTo>
                    <a:pt x="49868" y="19978"/>
                  </a:lnTo>
                  <a:lnTo>
                    <a:pt x="48323" y="23608"/>
                  </a:lnTo>
                  <a:lnTo>
                    <a:pt x="44490" y="31875"/>
                  </a:lnTo>
                  <a:lnTo>
                    <a:pt x="23782" y="73758"/>
                  </a:lnTo>
                  <a:lnTo>
                    <a:pt x="19030" y="83268"/>
                  </a:lnTo>
                  <a:lnTo>
                    <a:pt x="16652" y="88820"/>
                  </a:lnTo>
                  <a:lnTo>
                    <a:pt x="14272" y="94903"/>
                  </a:lnTo>
                  <a:lnTo>
                    <a:pt x="11892" y="101340"/>
                  </a:lnTo>
                  <a:lnTo>
                    <a:pt x="9512" y="107218"/>
                  </a:lnTo>
                  <a:lnTo>
                    <a:pt x="7131" y="112725"/>
                  </a:lnTo>
                  <a:lnTo>
                    <a:pt x="4750" y="117983"/>
                  </a:lnTo>
                  <a:lnTo>
                    <a:pt x="3163" y="123076"/>
                  </a:lnTo>
                  <a:lnTo>
                    <a:pt x="2105" y="128059"/>
                  </a:lnTo>
                  <a:lnTo>
                    <a:pt x="1400" y="132969"/>
                  </a:lnTo>
                  <a:lnTo>
                    <a:pt x="929" y="138623"/>
                  </a:lnTo>
                  <a:lnTo>
                    <a:pt x="616" y="144773"/>
                  </a:lnTo>
                  <a:lnTo>
                    <a:pt x="175" y="160574"/>
                  </a:lnTo>
                  <a:lnTo>
                    <a:pt x="25" y="176816"/>
                  </a:lnTo>
                  <a:lnTo>
                    <a:pt x="0" y="194410"/>
                  </a:lnTo>
                  <a:lnTo>
                    <a:pt x="790" y="199427"/>
                  </a:lnTo>
                  <a:lnTo>
                    <a:pt x="2110" y="203566"/>
                  </a:lnTo>
                  <a:lnTo>
                    <a:pt x="5694" y="211075"/>
                  </a:lnTo>
                  <a:lnTo>
                    <a:pt x="9933" y="219705"/>
                  </a:lnTo>
                  <a:lnTo>
                    <a:pt x="12174" y="223434"/>
                  </a:lnTo>
                  <a:lnTo>
                    <a:pt x="14463" y="226714"/>
                  </a:lnTo>
                  <a:lnTo>
                    <a:pt x="16782" y="229695"/>
                  </a:lnTo>
                  <a:lnTo>
                    <a:pt x="19121" y="232476"/>
                  </a:lnTo>
                  <a:lnTo>
                    <a:pt x="21475" y="235123"/>
                  </a:lnTo>
                  <a:lnTo>
                    <a:pt x="26207" y="240182"/>
                  </a:lnTo>
                  <a:lnTo>
                    <a:pt x="35712" y="249897"/>
                  </a:lnTo>
                  <a:lnTo>
                    <a:pt x="38092" y="252294"/>
                  </a:lnTo>
                  <a:lnTo>
                    <a:pt x="41266" y="253892"/>
                  </a:lnTo>
                  <a:lnTo>
                    <a:pt x="44969" y="254957"/>
                  </a:lnTo>
                  <a:lnTo>
                    <a:pt x="49026" y="255667"/>
                  </a:lnTo>
                  <a:lnTo>
                    <a:pt x="52524" y="256140"/>
                  </a:lnTo>
                  <a:lnTo>
                    <a:pt x="55650" y="256456"/>
                  </a:lnTo>
                  <a:lnTo>
                    <a:pt x="58527" y="256667"/>
                  </a:lnTo>
                  <a:lnTo>
                    <a:pt x="61239" y="256807"/>
                  </a:lnTo>
                  <a:lnTo>
                    <a:pt x="71426" y="2570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722"/>
            <p:cNvSpPr/>
            <p:nvPr/>
          </p:nvSpPr>
          <p:spPr>
            <a:xfrm>
              <a:off x="1343032" y="3321967"/>
              <a:ext cx="171444" cy="107033"/>
            </a:xfrm>
            <a:custGeom>
              <a:avLst/>
              <a:gdLst/>
              <a:ahLst/>
              <a:cxnLst/>
              <a:rect l="0" t="0" r="0" b="0"/>
              <a:pathLst>
                <a:path w="171444" h="107033">
                  <a:moveTo>
                    <a:pt x="7136" y="64170"/>
                  </a:moveTo>
                  <a:lnTo>
                    <a:pt x="3344" y="64170"/>
                  </a:lnTo>
                  <a:lnTo>
                    <a:pt x="2227" y="63376"/>
                  </a:lnTo>
                  <a:lnTo>
                    <a:pt x="1482" y="62053"/>
                  </a:lnTo>
                  <a:lnTo>
                    <a:pt x="80" y="57320"/>
                  </a:lnTo>
                  <a:lnTo>
                    <a:pt x="31" y="55041"/>
                  </a:lnTo>
                  <a:lnTo>
                    <a:pt x="0" y="50901"/>
                  </a:lnTo>
                  <a:lnTo>
                    <a:pt x="2113" y="48219"/>
                  </a:lnTo>
                  <a:lnTo>
                    <a:pt x="3787" y="46392"/>
                  </a:lnTo>
                  <a:lnTo>
                    <a:pt x="7764" y="42246"/>
                  </a:lnTo>
                  <a:lnTo>
                    <a:pt x="23842" y="26041"/>
                  </a:lnTo>
                  <a:lnTo>
                    <a:pt x="27005" y="23669"/>
                  </a:lnTo>
                  <a:lnTo>
                    <a:pt x="30701" y="21295"/>
                  </a:lnTo>
                  <a:lnTo>
                    <a:pt x="34752" y="18918"/>
                  </a:lnTo>
                  <a:lnTo>
                    <a:pt x="38247" y="16540"/>
                  </a:lnTo>
                  <a:lnTo>
                    <a:pt x="41370" y="14160"/>
                  </a:lnTo>
                  <a:lnTo>
                    <a:pt x="44246" y="11780"/>
                  </a:lnTo>
                  <a:lnTo>
                    <a:pt x="47751" y="9400"/>
                  </a:lnTo>
                  <a:lnTo>
                    <a:pt x="51676" y="7019"/>
                  </a:lnTo>
                  <a:lnTo>
                    <a:pt x="55879" y="4638"/>
                  </a:lnTo>
                  <a:lnTo>
                    <a:pt x="59475" y="3051"/>
                  </a:lnTo>
                  <a:lnTo>
                    <a:pt x="62666" y="1993"/>
                  </a:lnTo>
                  <a:lnTo>
                    <a:pt x="65588" y="1287"/>
                  </a:lnTo>
                  <a:lnTo>
                    <a:pt x="69123" y="817"/>
                  </a:lnTo>
                  <a:lnTo>
                    <a:pt x="73067" y="503"/>
                  </a:lnTo>
                  <a:lnTo>
                    <a:pt x="83219" y="0"/>
                  </a:lnTo>
                  <a:lnTo>
                    <a:pt x="85639" y="753"/>
                  </a:lnTo>
                  <a:lnTo>
                    <a:pt x="88840" y="2048"/>
                  </a:lnTo>
                  <a:lnTo>
                    <a:pt x="92562" y="3705"/>
                  </a:lnTo>
                  <a:lnTo>
                    <a:pt x="95043" y="5604"/>
                  </a:lnTo>
                  <a:lnTo>
                    <a:pt x="96697" y="7663"/>
                  </a:lnTo>
                  <a:lnTo>
                    <a:pt x="97800" y="9830"/>
                  </a:lnTo>
                  <a:lnTo>
                    <a:pt x="98535" y="12069"/>
                  </a:lnTo>
                  <a:lnTo>
                    <a:pt x="99025" y="14354"/>
                  </a:lnTo>
                  <a:lnTo>
                    <a:pt x="99352" y="16672"/>
                  </a:lnTo>
                  <a:lnTo>
                    <a:pt x="98776" y="19011"/>
                  </a:lnTo>
                  <a:lnTo>
                    <a:pt x="97598" y="21364"/>
                  </a:lnTo>
                  <a:lnTo>
                    <a:pt x="96019" y="23727"/>
                  </a:lnTo>
                  <a:lnTo>
                    <a:pt x="94173" y="26095"/>
                  </a:lnTo>
                  <a:lnTo>
                    <a:pt x="92148" y="28468"/>
                  </a:lnTo>
                  <a:lnTo>
                    <a:pt x="90005" y="30844"/>
                  </a:lnTo>
                  <a:lnTo>
                    <a:pt x="88575" y="34015"/>
                  </a:lnTo>
                  <a:lnTo>
                    <a:pt x="87623" y="37717"/>
                  </a:lnTo>
                  <a:lnTo>
                    <a:pt x="86988" y="41772"/>
                  </a:lnTo>
                  <a:lnTo>
                    <a:pt x="85771" y="46063"/>
                  </a:lnTo>
                  <a:lnTo>
                    <a:pt x="84165" y="50511"/>
                  </a:lnTo>
                  <a:lnTo>
                    <a:pt x="82302" y="55064"/>
                  </a:lnTo>
                  <a:lnTo>
                    <a:pt x="80265" y="58893"/>
                  </a:lnTo>
                  <a:lnTo>
                    <a:pt x="78114" y="62240"/>
                  </a:lnTo>
                  <a:lnTo>
                    <a:pt x="75886" y="65265"/>
                  </a:lnTo>
                  <a:lnTo>
                    <a:pt x="73607" y="68074"/>
                  </a:lnTo>
                  <a:lnTo>
                    <a:pt x="71294" y="70742"/>
                  </a:lnTo>
                  <a:lnTo>
                    <a:pt x="68958" y="73314"/>
                  </a:lnTo>
                  <a:lnTo>
                    <a:pt x="64246" y="78288"/>
                  </a:lnTo>
                  <a:lnTo>
                    <a:pt x="61878" y="80726"/>
                  </a:lnTo>
                  <a:lnTo>
                    <a:pt x="60300" y="83145"/>
                  </a:lnTo>
                  <a:lnTo>
                    <a:pt x="59247" y="85551"/>
                  </a:lnTo>
                  <a:lnTo>
                    <a:pt x="58546" y="87949"/>
                  </a:lnTo>
                  <a:lnTo>
                    <a:pt x="58078" y="90342"/>
                  </a:lnTo>
                  <a:lnTo>
                    <a:pt x="57766" y="92730"/>
                  </a:lnTo>
                  <a:lnTo>
                    <a:pt x="57179" y="99470"/>
                  </a:lnTo>
                  <a:lnTo>
                    <a:pt x="59275" y="101819"/>
                  </a:lnTo>
                  <a:lnTo>
                    <a:pt x="63296" y="106003"/>
                  </a:lnTo>
                  <a:lnTo>
                    <a:pt x="64420" y="106346"/>
                  </a:lnTo>
                  <a:lnTo>
                    <a:pt x="67785" y="106727"/>
                  </a:lnTo>
                  <a:lnTo>
                    <a:pt x="71927" y="106897"/>
                  </a:lnTo>
                  <a:lnTo>
                    <a:pt x="78721" y="106992"/>
                  </a:lnTo>
                  <a:lnTo>
                    <a:pt x="109238" y="107032"/>
                  </a:lnTo>
                  <a:lnTo>
                    <a:pt x="112511" y="106238"/>
                  </a:lnTo>
                  <a:lnTo>
                    <a:pt x="116280" y="104916"/>
                  </a:lnTo>
                  <a:lnTo>
                    <a:pt x="120380" y="103240"/>
                  </a:lnTo>
                  <a:lnTo>
                    <a:pt x="123907" y="102123"/>
                  </a:lnTo>
                  <a:lnTo>
                    <a:pt x="127052" y="101378"/>
                  </a:lnTo>
                  <a:lnTo>
                    <a:pt x="129943" y="100882"/>
                  </a:lnTo>
                  <a:lnTo>
                    <a:pt x="133457" y="99757"/>
                  </a:lnTo>
                  <a:lnTo>
                    <a:pt x="137388" y="98214"/>
                  </a:lnTo>
                  <a:lnTo>
                    <a:pt x="141595" y="96391"/>
                  </a:lnTo>
                  <a:lnTo>
                    <a:pt x="150504" y="92249"/>
                  </a:lnTo>
                  <a:lnTo>
                    <a:pt x="155102" y="90033"/>
                  </a:lnTo>
                  <a:lnTo>
                    <a:pt x="158962" y="87762"/>
                  </a:lnTo>
                  <a:lnTo>
                    <a:pt x="162328" y="85454"/>
                  </a:lnTo>
                  <a:lnTo>
                    <a:pt x="171443" y="78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723"/>
            <p:cNvSpPr/>
            <p:nvPr/>
          </p:nvSpPr>
          <p:spPr>
            <a:xfrm>
              <a:off x="1514562" y="3264719"/>
              <a:ext cx="107033" cy="207144"/>
            </a:xfrm>
            <a:custGeom>
              <a:avLst/>
              <a:gdLst/>
              <a:ahLst/>
              <a:cxnLst/>
              <a:rect l="0" t="0" r="0" b="0"/>
              <a:pathLst>
                <a:path w="107033" h="207144">
                  <a:moveTo>
                    <a:pt x="7056" y="7118"/>
                  </a:moveTo>
                  <a:lnTo>
                    <a:pt x="7056" y="967"/>
                  </a:lnTo>
                  <a:lnTo>
                    <a:pt x="6263" y="636"/>
                  </a:lnTo>
                  <a:lnTo>
                    <a:pt x="3264" y="268"/>
                  </a:lnTo>
                  <a:lnTo>
                    <a:pt x="207" y="0"/>
                  </a:lnTo>
                  <a:lnTo>
                    <a:pt x="0" y="3774"/>
                  </a:lnTo>
                  <a:lnTo>
                    <a:pt x="764" y="4889"/>
                  </a:lnTo>
                  <a:lnTo>
                    <a:pt x="2068" y="5632"/>
                  </a:lnTo>
                  <a:lnTo>
                    <a:pt x="3731" y="6127"/>
                  </a:lnTo>
                  <a:lnTo>
                    <a:pt x="5633" y="6458"/>
                  </a:lnTo>
                  <a:lnTo>
                    <a:pt x="7695" y="6678"/>
                  </a:lnTo>
                  <a:lnTo>
                    <a:pt x="9863" y="6825"/>
                  </a:lnTo>
                  <a:lnTo>
                    <a:pt x="12103" y="6922"/>
                  </a:lnTo>
                  <a:lnTo>
                    <a:pt x="16707" y="7031"/>
                  </a:lnTo>
                  <a:lnTo>
                    <a:pt x="19047" y="7854"/>
                  </a:lnTo>
                  <a:lnTo>
                    <a:pt x="21400" y="9196"/>
                  </a:lnTo>
                  <a:lnTo>
                    <a:pt x="23762" y="10885"/>
                  </a:lnTo>
                  <a:lnTo>
                    <a:pt x="26925" y="12010"/>
                  </a:lnTo>
                  <a:lnTo>
                    <a:pt x="30621" y="12761"/>
                  </a:lnTo>
                  <a:lnTo>
                    <a:pt x="34672" y="13261"/>
                  </a:lnTo>
                  <a:lnTo>
                    <a:pt x="38167" y="14388"/>
                  </a:lnTo>
                  <a:lnTo>
                    <a:pt x="41290" y="15934"/>
                  </a:lnTo>
                  <a:lnTo>
                    <a:pt x="44167" y="17758"/>
                  </a:lnTo>
                  <a:lnTo>
                    <a:pt x="47671" y="19767"/>
                  </a:lnTo>
                  <a:lnTo>
                    <a:pt x="55799" y="24117"/>
                  </a:lnTo>
                  <a:lnTo>
                    <a:pt x="69300" y="31029"/>
                  </a:lnTo>
                  <a:lnTo>
                    <a:pt x="73158" y="33377"/>
                  </a:lnTo>
                  <a:lnTo>
                    <a:pt x="76524" y="35736"/>
                  </a:lnTo>
                  <a:lnTo>
                    <a:pt x="79562" y="38103"/>
                  </a:lnTo>
                  <a:lnTo>
                    <a:pt x="82381" y="41269"/>
                  </a:lnTo>
                  <a:lnTo>
                    <a:pt x="85054" y="44966"/>
                  </a:lnTo>
                  <a:lnTo>
                    <a:pt x="87630" y="49019"/>
                  </a:lnTo>
                  <a:lnTo>
                    <a:pt x="90141" y="52514"/>
                  </a:lnTo>
                  <a:lnTo>
                    <a:pt x="92608" y="55639"/>
                  </a:lnTo>
                  <a:lnTo>
                    <a:pt x="95047" y="58515"/>
                  </a:lnTo>
                  <a:lnTo>
                    <a:pt x="97467" y="62020"/>
                  </a:lnTo>
                  <a:lnTo>
                    <a:pt x="99874" y="65945"/>
                  </a:lnTo>
                  <a:lnTo>
                    <a:pt x="102272" y="70148"/>
                  </a:lnTo>
                  <a:lnTo>
                    <a:pt x="103871" y="74538"/>
                  </a:lnTo>
                  <a:lnTo>
                    <a:pt x="104937" y="79052"/>
                  </a:lnTo>
                  <a:lnTo>
                    <a:pt x="105648" y="83649"/>
                  </a:lnTo>
                  <a:lnTo>
                    <a:pt x="106121" y="88301"/>
                  </a:lnTo>
                  <a:lnTo>
                    <a:pt x="106437" y="92990"/>
                  </a:lnTo>
                  <a:lnTo>
                    <a:pt x="106648" y="97704"/>
                  </a:lnTo>
                  <a:lnTo>
                    <a:pt x="106882" y="107174"/>
                  </a:lnTo>
                  <a:lnTo>
                    <a:pt x="107032" y="126189"/>
                  </a:lnTo>
                  <a:lnTo>
                    <a:pt x="106250" y="130949"/>
                  </a:lnTo>
                  <a:lnTo>
                    <a:pt x="104936" y="135709"/>
                  </a:lnTo>
                  <a:lnTo>
                    <a:pt x="103265" y="140471"/>
                  </a:lnTo>
                  <a:lnTo>
                    <a:pt x="101358" y="145232"/>
                  </a:lnTo>
                  <a:lnTo>
                    <a:pt x="99293" y="149994"/>
                  </a:lnTo>
                  <a:lnTo>
                    <a:pt x="94882" y="159519"/>
                  </a:lnTo>
                  <a:lnTo>
                    <a:pt x="83219" y="183331"/>
                  </a:lnTo>
                  <a:lnTo>
                    <a:pt x="81644" y="187299"/>
                  </a:lnTo>
                  <a:lnTo>
                    <a:pt x="80594" y="190739"/>
                  </a:lnTo>
                  <a:lnTo>
                    <a:pt x="79894" y="193826"/>
                  </a:lnTo>
                  <a:lnTo>
                    <a:pt x="78633" y="195884"/>
                  </a:lnTo>
                  <a:lnTo>
                    <a:pt x="76999" y="197255"/>
                  </a:lnTo>
                  <a:lnTo>
                    <a:pt x="75116" y="198170"/>
                  </a:lnTo>
                  <a:lnTo>
                    <a:pt x="73861" y="199574"/>
                  </a:lnTo>
                  <a:lnTo>
                    <a:pt x="73024" y="201303"/>
                  </a:lnTo>
                  <a:lnTo>
                    <a:pt x="71681" y="205989"/>
                  </a:lnTo>
                  <a:lnTo>
                    <a:pt x="70777" y="206374"/>
                  </a:lnTo>
                  <a:lnTo>
                    <a:pt x="67656" y="206801"/>
                  </a:lnTo>
                  <a:lnTo>
                    <a:pt x="64206" y="2071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724"/>
            <p:cNvSpPr/>
            <p:nvPr/>
          </p:nvSpPr>
          <p:spPr>
            <a:xfrm>
              <a:off x="1721643" y="3307556"/>
              <a:ext cx="164308" cy="14288"/>
            </a:xfrm>
            <a:custGeom>
              <a:avLst/>
              <a:gdLst/>
              <a:ahLst/>
              <a:cxnLst/>
              <a:rect l="0" t="0" r="0" b="0"/>
              <a:pathLst>
                <a:path w="164308" h="14288">
                  <a:moveTo>
                    <a:pt x="0" y="14287"/>
                  </a:moveTo>
                  <a:lnTo>
                    <a:pt x="12302" y="8136"/>
                  </a:lnTo>
                  <a:lnTo>
                    <a:pt x="14551" y="7805"/>
                  </a:lnTo>
                  <a:lnTo>
                    <a:pt x="17639" y="7585"/>
                  </a:lnTo>
                  <a:lnTo>
                    <a:pt x="24508" y="7340"/>
                  </a:lnTo>
                  <a:lnTo>
                    <a:pt x="32838" y="7202"/>
                  </a:lnTo>
                  <a:lnTo>
                    <a:pt x="48971" y="7151"/>
                  </a:lnTo>
                  <a:lnTo>
                    <a:pt x="53285" y="6355"/>
                  </a:lnTo>
                  <a:lnTo>
                    <a:pt x="57748" y="5030"/>
                  </a:lnTo>
                  <a:lnTo>
                    <a:pt x="62311" y="3354"/>
                  </a:lnTo>
                  <a:lnTo>
                    <a:pt x="66941" y="2236"/>
                  </a:lnTo>
                  <a:lnTo>
                    <a:pt x="71615" y="1490"/>
                  </a:lnTo>
                  <a:lnTo>
                    <a:pt x="76318" y="993"/>
                  </a:lnTo>
                  <a:lnTo>
                    <a:pt x="81041" y="662"/>
                  </a:lnTo>
                  <a:lnTo>
                    <a:pt x="85778" y="442"/>
                  </a:lnTo>
                  <a:lnTo>
                    <a:pt x="95274" y="196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725"/>
            <p:cNvSpPr/>
            <p:nvPr/>
          </p:nvSpPr>
          <p:spPr>
            <a:xfrm>
              <a:off x="1735931" y="3371850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16999" y="21431"/>
                  </a:lnTo>
                  <a:lnTo>
                    <a:pt x="19270" y="20637"/>
                  </a:lnTo>
                  <a:lnTo>
                    <a:pt x="21578" y="19314"/>
                  </a:lnTo>
                  <a:lnTo>
                    <a:pt x="23910" y="17639"/>
                  </a:lnTo>
                  <a:lnTo>
                    <a:pt x="26259" y="16521"/>
                  </a:lnTo>
                  <a:lnTo>
                    <a:pt x="28618" y="15776"/>
                  </a:lnTo>
                  <a:lnTo>
                    <a:pt x="30985" y="15280"/>
                  </a:lnTo>
                  <a:lnTo>
                    <a:pt x="34150" y="14949"/>
                  </a:lnTo>
                  <a:lnTo>
                    <a:pt x="37848" y="14728"/>
                  </a:lnTo>
                  <a:lnTo>
                    <a:pt x="41901" y="14581"/>
                  </a:lnTo>
                  <a:lnTo>
                    <a:pt x="45396" y="13690"/>
                  </a:lnTo>
                  <a:lnTo>
                    <a:pt x="48520" y="12301"/>
                  </a:lnTo>
                  <a:lnTo>
                    <a:pt x="51397" y="10582"/>
                  </a:lnTo>
                  <a:lnTo>
                    <a:pt x="54902" y="9436"/>
                  </a:lnTo>
                  <a:lnTo>
                    <a:pt x="58826" y="8671"/>
                  </a:lnTo>
                  <a:lnTo>
                    <a:pt x="63030" y="8162"/>
                  </a:lnTo>
                  <a:lnTo>
                    <a:pt x="67420" y="7823"/>
                  </a:lnTo>
                  <a:lnTo>
                    <a:pt x="71934" y="7596"/>
                  </a:lnTo>
                  <a:lnTo>
                    <a:pt x="76531" y="7445"/>
                  </a:lnTo>
                  <a:lnTo>
                    <a:pt x="81183" y="6551"/>
                  </a:lnTo>
                  <a:lnTo>
                    <a:pt x="85872" y="5161"/>
                  </a:lnTo>
                  <a:lnTo>
                    <a:pt x="90585" y="3440"/>
                  </a:lnTo>
                  <a:lnTo>
                    <a:pt x="95315" y="2294"/>
                  </a:lnTo>
                  <a:lnTo>
                    <a:pt x="100056" y="1528"/>
                  </a:lnTo>
                  <a:lnTo>
                    <a:pt x="104804" y="1019"/>
                  </a:lnTo>
                  <a:lnTo>
                    <a:pt x="108763" y="679"/>
                  </a:lnTo>
                  <a:lnTo>
                    <a:pt x="112196" y="453"/>
                  </a:lnTo>
                  <a:lnTo>
                    <a:pt x="115279" y="302"/>
                  </a:lnTo>
                  <a:lnTo>
                    <a:pt x="125054" y="134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726"/>
            <p:cNvSpPr/>
            <p:nvPr/>
          </p:nvSpPr>
          <p:spPr>
            <a:xfrm>
              <a:off x="2021681" y="3257553"/>
              <a:ext cx="178468" cy="164304"/>
            </a:xfrm>
            <a:custGeom>
              <a:avLst/>
              <a:gdLst/>
              <a:ahLst/>
              <a:cxnLst/>
              <a:rect l="0" t="0" r="0" b="0"/>
              <a:pathLst>
                <a:path w="178468" h="164304">
                  <a:moveTo>
                    <a:pt x="0" y="21428"/>
                  </a:moveTo>
                  <a:lnTo>
                    <a:pt x="0" y="15277"/>
                  </a:lnTo>
                  <a:lnTo>
                    <a:pt x="794" y="14946"/>
                  </a:lnTo>
                  <a:lnTo>
                    <a:pt x="3792" y="14578"/>
                  </a:lnTo>
                  <a:lnTo>
                    <a:pt x="5703" y="13686"/>
                  </a:lnTo>
                  <a:lnTo>
                    <a:pt x="9943" y="10579"/>
                  </a:lnTo>
                  <a:lnTo>
                    <a:pt x="14473" y="6552"/>
                  </a:lnTo>
                  <a:lnTo>
                    <a:pt x="16792" y="4367"/>
                  </a:lnTo>
                  <a:lnTo>
                    <a:pt x="19926" y="2910"/>
                  </a:lnTo>
                  <a:lnTo>
                    <a:pt x="23603" y="1939"/>
                  </a:lnTo>
                  <a:lnTo>
                    <a:pt x="27641" y="1291"/>
                  </a:lnTo>
                  <a:lnTo>
                    <a:pt x="31128" y="860"/>
                  </a:lnTo>
                  <a:lnTo>
                    <a:pt x="34245" y="572"/>
                  </a:lnTo>
                  <a:lnTo>
                    <a:pt x="37118" y="380"/>
                  </a:lnTo>
                  <a:lnTo>
                    <a:pt x="40620" y="252"/>
                  </a:lnTo>
                  <a:lnTo>
                    <a:pt x="55531" y="47"/>
                  </a:lnTo>
                  <a:lnTo>
                    <a:pt x="79875" y="0"/>
                  </a:lnTo>
                  <a:lnTo>
                    <a:pt x="82618" y="792"/>
                  </a:lnTo>
                  <a:lnTo>
                    <a:pt x="87784" y="3790"/>
                  </a:lnTo>
                  <a:lnTo>
                    <a:pt x="91066" y="4907"/>
                  </a:lnTo>
                  <a:lnTo>
                    <a:pt x="94842" y="5651"/>
                  </a:lnTo>
                  <a:lnTo>
                    <a:pt x="98947" y="6148"/>
                  </a:lnTo>
                  <a:lnTo>
                    <a:pt x="102477" y="7272"/>
                  </a:lnTo>
                  <a:lnTo>
                    <a:pt x="105624" y="8816"/>
                  </a:lnTo>
                  <a:lnTo>
                    <a:pt x="108516" y="10638"/>
                  </a:lnTo>
                  <a:lnTo>
                    <a:pt x="110444" y="12647"/>
                  </a:lnTo>
                  <a:lnTo>
                    <a:pt x="111729" y="14780"/>
                  </a:lnTo>
                  <a:lnTo>
                    <a:pt x="113157" y="19267"/>
                  </a:lnTo>
                  <a:lnTo>
                    <a:pt x="113792" y="23907"/>
                  </a:lnTo>
                  <a:lnTo>
                    <a:pt x="114074" y="28615"/>
                  </a:lnTo>
                  <a:lnTo>
                    <a:pt x="114149" y="30982"/>
                  </a:lnTo>
                  <a:lnTo>
                    <a:pt x="113406" y="33353"/>
                  </a:lnTo>
                  <a:lnTo>
                    <a:pt x="110463" y="38105"/>
                  </a:lnTo>
                  <a:lnTo>
                    <a:pt x="107773" y="41277"/>
                  </a:lnTo>
                  <a:lnTo>
                    <a:pt x="104393" y="44979"/>
                  </a:lnTo>
                  <a:lnTo>
                    <a:pt x="94166" y="55658"/>
                  </a:lnTo>
                  <a:lnTo>
                    <a:pt x="91353" y="58536"/>
                  </a:lnTo>
                  <a:lnTo>
                    <a:pt x="87889" y="61247"/>
                  </a:lnTo>
                  <a:lnTo>
                    <a:pt x="83993" y="63850"/>
                  </a:lnTo>
                  <a:lnTo>
                    <a:pt x="79807" y="66377"/>
                  </a:lnTo>
                  <a:lnTo>
                    <a:pt x="75430" y="68857"/>
                  </a:lnTo>
                  <a:lnTo>
                    <a:pt x="66333" y="73728"/>
                  </a:lnTo>
                  <a:lnTo>
                    <a:pt x="62478" y="76138"/>
                  </a:lnTo>
                  <a:lnTo>
                    <a:pt x="59114" y="78539"/>
                  </a:lnTo>
                  <a:lnTo>
                    <a:pt x="56078" y="80933"/>
                  </a:lnTo>
                  <a:lnTo>
                    <a:pt x="54054" y="83323"/>
                  </a:lnTo>
                  <a:lnTo>
                    <a:pt x="52705" y="85710"/>
                  </a:lnTo>
                  <a:lnTo>
                    <a:pt x="51805" y="88095"/>
                  </a:lnTo>
                  <a:lnTo>
                    <a:pt x="50412" y="89685"/>
                  </a:lnTo>
                  <a:lnTo>
                    <a:pt x="48689" y="90745"/>
                  </a:lnTo>
                  <a:lnTo>
                    <a:pt x="43204" y="92741"/>
                  </a:lnTo>
                  <a:lnTo>
                    <a:pt x="38020" y="92841"/>
                  </a:lnTo>
                  <a:lnTo>
                    <a:pt x="36741" y="92854"/>
                  </a:lnTo>
                  <a:lnTo>
                    <a:pt x="37194" y="92064"/>
                  </a:lnTo>
                  <a:lnTo>
                    <a:pt x="39814" y="89070"/>
                  </a:lnTo>
                  <a:lnTo>
                    <a:pt x="41624" y="87954"/>
                  </a:lnTo>
                  <a:lnTo>
                    <a:pt x="48757" y="85589"/>
                  </a:lnTo>
                  <a:lnTo>
                    <a:pt x="52348" y="84046"/>
                  </a:lnTo>
                  <a:lnTo>
                    <a:pt x="56330" y="82223"/>
                  </a:lnTo>
                  <a:lnTo>
                    <a:pt x="60572" y="81008"/>
                  </a:lnTo>
                  <a:lnTo>
                    <a:pt x="64988" y="80198"/>
                  </a:lnTo>
                  <a:lnTo>
                    <a:pt x="69519" y="79658"/>
                  </a:lnTo>
                  <a:lnTo>
                    <a:pt x="73333" y="78504"/>
                  </a:lnTo>
                  <a:lnTo>
                    <a:pt x="76670" y="76941"/>
                  </a:lnTo>
                  <a:lnTo>
                    <a:pt x="79688" y="75105"/>
                  </a:lnTo>
                  <a:lnTo>
                    <a:pt x="84082" y="73882"/>
                  </a:lnTo>
                  <a:lnTo>
                    <a:pt x="89392" y="73066"/>
                  </a:lnTo>
                  <a:lnTo>
                    <a:pt x="95313" y="72522"/>
                  </a:lnTo>
                  <a:lnTo>
                    <a:pt x="100848" y="72159"/>
                  </a:lnTo>
                  <a:lnTo>
                    <a:pt x="106126" y="71918"/>
                  </a:lnTo>
                  <a:lnTo>
                    <a:pt x="116223" y="71649"/>
                  </a:lnTo>
                  <a:lnTo>
                    <a:pt x="126003" y="71530"/>
                  </a:lnTo>
                  <a:lnTo>
                    <a:pt x="130039" y="72291"/>
                  </a:lnTo>
                  <a:lnTo>
                    <a:pt x="133524" y="73593"/>
                  </a:lnTo>
                  <a:lnTo>
                    <a:pt x="136641" y="75255"/>
                  </a:lnTo>
                  <a:lnTo>
                    <a:pt x="140306" y="76362"/>
                  </a:lnTo>
                  <a:lnTo>
                    <a:pt x="144338" y="77101"/>
                  </a:lnTo>
                  <a:lnTo>
                    <a:pt x="148612" y="77593"/>
                  </a:lnTo>
                  <a:lnTo>
                    <a:pt x="152256" y="78715"/>
                  </a:lnTo>
                  <a:lnTo>
                    <a:pt x="155479" y="80257"/>
                  </a:lnTo>
                  <a:lnTo>
                    <a:pt x="158421" y="82078"/>
                  </a:lnTo>
                  <a:lnTo>
                    <a:pt x="163807" y="86219"/>
                  </a:lnTo>
                  <a:lnTo>
                    <a:pt x="168847" y="90705"/>
                  </a:lnTo>
                  <a:lnTo>
                    <a:pt x="173733" y="95345"/>
                  </a:lnTo>
                  <a:lnTo>
                    <a:pt x="175353" y="97693"/>
                  </a:lnTo>
                  <a:lnTo>
                    <a:pt x="177153" y="102420"/>
                  </a:lnTo>
                  <a:lnTo>
                    <a:pt x="177953" y="107166"/>
                  </a:lnTo>
                  <a:lnTo>
                    <a:pt x="178309" y="111921"/>
                  </a:lnTo>
                  <a:lnTo>
                    <a:pt x="178467" y="116680"/>
                  </a:lnTo>
                  <a:lnTo>
                    <a:pt x="177715" y="119061"/>
                  </a:lnTo>
                  <a:lnTo>
                    <a:pt x="174764" y="123822"/>
                  </a:lnTo>
                  <a:lnTo>
                    <a:pt x="172071" y="126997"/>
                  </a:lnTo>
                  <a:lnTo>
                    <a:pt x="168689" y="130701"/>
                  </a:lnTo>
                  <a:lnTo>
                    <a:pt x="158461" y="141382"/>
                  </a:lnTo>
                  <a:lnTo>
                    <a:pt x="155647" y="144260"/>
                  </a:lnTo>
                  <a:lnTo>
                    <a:pt x="152183" y="146972"/>
                  </a:lnTo>
                  <a:lnTo>
                    <a:pt x="148287" y="149574"/>
                  </a:lnTo>
                  <a:lnTo>
                    <a:pt x="144101" y="152102"/>
                  </a:lnTo>
                  <a:lnTo>
                    <a:pt x="140518" y="153788"/>
                  </a:lnTo>
                  <a:lnTo>
                    <a:pt x="137334" y="154912"/>
                  </a:lnTo>
                  <a:lnTo>
                    <a:pt x="134419" y="155661"/>
                  </a:lnTo>
                  <a:lnTo>
                    <a:pt x="129062" y="158610"/>
                  </a:lnTo>
                  <a:lnTo>
                    <a:pt x="126523" y="160507"/>
                  </a:lnTo>
                  <a:lnTo>
                    <a:pt x="121584" y="162616"/>
                  </a:lnTo>
                  <a:lnTo>
                    <a:pt x="119156" y="163178"/>
                  </a:lnTo>
                  <a:lnTo>
                    <a:pt x="115950" y="163553"/>
                  </a:lnTo>
                  <a:lnTo>
                    <a:pt x="112225" y="163803"/>
                  </a:lnTo>
                  <a:lnTo>
                    <a:pt x="104646" y="164081"/>
                  </a:lnTo>
                  <a:lnTo>
                    <a:pt x="95917" y="164237"/>
                  </a:lnTo>
                  <a:lnTo>
                    <a:pt x="71740" y="164303"/>
                  </a:lnTo>
                  <a:lnTo>
                    <a:pt x="78581" y="1643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727"/>
            <p:cNvSpPr/>
            <p:nvPr/>
          </p:nvSpPr>
          <p:spPr>
            <a:xfrm>
              <a:off x="1000129" y="3693327"/>
              <a:ext cx="121440" cy="321461"/>
            </a:xfrm>
            <a:custGeom>
              <a:avLst/>
              <a:gdLst/>
              <a:ahLst/>
              <a:cxnLst/>
              <a:rect l="0" t="0" r="0" b="0"/>
              <a:pathLst>
                <a:path w="121440" h="321461">
                  <a:moveTo>
                    <a:pt x="121439" y="35710"/>
                  </a:moveTo>
                  <a:lnTo>
                    <a:pt x="110797" y="25068"/>
                  </a:lnTo>
                  <a:lnTo>
                    <a:pt x="109582" y="23059"/>
                  </a:lnTo>
                  <a:lnTo>
                    <a:pt x="107472" y="15592"/>
                  </a:lnTo>
                  <a:lnTo>
                    <a:pt x="105177" y="12746"/>
                  </a:lnTo>
                  <a:lnTo>
                    <a:pt x="103454" y="10875"/>
                  </a:lnTo>
                  <a:lnTo>
                    <a:pt x="101512" y="9629"/>
                  </a:lnTo>
                  <a:lnTo>
                    <a:pt x="99423" y="8798"/>
                  </a:lnTo>
                  <a:lnTo>
                    <a:pt x="97237" y="8243"/>
                  </a:lnTo>
                  <a:lnTo>
                    <a:pt x="94985" y="7080"/>
                  </a:lnTo>
                  <a:lnTo>
                    <a:pt x="92691" y="5511"/>
                  </a:lnTo>
                  <a:lnTo>
                    <a:pt x="90368" y="3671"/>
                  </a:lnTo>
                  <a:lnTo>
                    <a:pt x="87231" y="2445"/>
                  </a:lnTo>
                  <a:lnTo>
                    <a:pt x="83553" y="1627"/>
                  </a:lnTo>
                  <a:lnTo>
                    <a:pt x="79513" y="1082"/>
                  </a:lnTo>
                  <a:lnTo>
                    <a:pt x="76026" y="718"/>
                  </a:lnTo>
                  <a:lnTo>
                    <a:pt x="72907" y="476"/>
                  </a:lnTo>
                  <a:lnTo>
                    <a:pt x="70035" y="314"/>
                  </a:lnTo>
                  <a:lnTo>
                    <a:pt x="64726" y="135"/>
                  </a:lnTo>
                  <a:lnTo>
                    <a:pt x="55158" y="34"/>
                  </a:lnTo>
                  <a:lnTo>
                    <a:pt x="41495" y="0"/>
                  </a:lnTo>
                  <a:lnTo>
                    <a:pt x="38775" y="791"/>
                  </a:lnTo>
                  <a:lnTo>
                    <a:pt x="36167" y="2112"/>
                  </a:lnTo>
                  <a:lnTo>
                    <a:pt x="33635" y="3786"/>
                  </a:lnTo>
                  <a:lnTo>
                    <a:pt x="31153" y="5696"/>
                  </a:lnTo>
                  <a:lnTo>
                    <a:pt x="28705" y="7763"/>
                  </a:lnTo>
                  <a:lnTo>
                    <a:pt x="26279" y="9935"/>
                  </a:lnTo>
                  <a:lnTo>
                    <a:pt x="21467" y="14465"/>
                  </a:lnTo>
                  <a:lnTo>
                    <a:pt x="19072" y="16784"/>
                  </a:lnTo>
                  <a:lnTo>
                    <a:pt x="17476" y="19124"/>
                  </a:lnTo>
                  <a:lnTo>
                    <a:pt x="15702" y="23841"/>
                  </a:lnTo>
                  <a:lnTo>
                    <a:pt x="13641" y="27003"/>
                  </a:lnTo>
                  <a:lnTo>
                    <a:pt x="10680" y="30699"/>
                  </a:lnTo>
                  <a:lnTo>
                    <a:pt x="7119" y="34751"/>
                  </a:lnTo>
                  <a:lnTo>
                    <a:pt x="4744" y="39039"/>
                  </a:lnTo>
                  <a:lnTo>
                    <a:pt x="2106" y="48038"/>
                  </a:lnTo>
                  <a:lnTo>
                    <a:pt x="934" y="57329"/>
                  </a:lnTo>
                  <a:lnTo>
                    <a:pt x="621" y="62029"/>
                  </a:lnTo>
                  <a:lnTo>
                    <a:pt x="412" y="67543"/>
                  </a:lnTo>
                  <a:lnTo>
                    <a:pt x="119" y="85888"/>
                  </a:lnTo>
                  <a:lnTo>
                    <a:pt x="0" y="136055"/>
                  </a:lnTo>
                  <a:lnTo>
                    <a:pt x="792" y="143088"/>
                  </a:lnTo>
                  <a:lnTo>
                    <a:pt x="2114" y="150158"/>
                  </a:lnTo>
                  <a:lnTo>
                    <a:pt x="3789" y="157252"/>
                  </a:lnTo>
                  <a:lnTo>
                    <a:pt x="4906" y="164363"/>
                  </a:lnTo>
                  <a:lnTo>
                    <a:pt x="5650" y="171485"/>
                  </a:lnTo>
                  <a:lnTo>
                    <a:pt x="6147" y="178614"/>
                  </a:lnTo>
                  <a:lnTo>
                    <a:pt x="7271" y="185749"/>
                  </a:lnTo>
                  <a:lnTo>
                    <a:pt x="8815" y="192886"/>
                  </a:lnTo>
                  <a:lnTo>
                    <a:pt x="10638" y="200025"/>
                  </a:lnTo>
                  <a:lnTo>
                    <a:pt x="12646" y="207166"/>
                  </a:lnTo>
                  <a:lnTo>
                    <a:pt x="16995" y="221450"/>
                  </a:lnTo>
                  <a:lnTo>
                    <a:pt x="18472" y="227799"/>
                  </a:lnTo>
                  <a:lnTo>
                    <a:pt x="19457" y="233620"/>
                  </a:lnTo>
                  <a:lnTo>
                    <a:pt x="20114" y="239087"/>
                  </a:lnTo>
                  <a:lnTo>
                    <a:pt x="21345" y="245114"/>
                  </a:lnTo>
                  <a:lnTo>
                    <a:pt x="22960" y="251512"/>
                  </a:lnTo>
                  <a:lnTo>
                    <a:pt x="24830" y="258160"/>
                  </a:lnTo>
                  <a:lnTo>
                    <a:pt x="26908" y="267662"/>
                  </a:lnTo>
                  <a:lnTo>
                    <a:pt x="28625" y="275325"/>
                  </a:lnTo>
                  <a:lnTo>
                    <a:pt x="32034" y="284022"/>
                  </a:lnTo>
                  <a:lnTo>
                    <a:pt x="34624" y="294051"/>
                  </a:lnTo>
                  <a:lnTo>
                    <a:pt x="37346" y="299489"/>
                  </a:lnTo>
                  <a:lnTo>
                    <a:pt x="39184" y="302050"/>
                  </a:lnTo>
                  <a:lnTo>
                    <a:pt x="41225" y="307012"/>
                  </a:lnTo>
                  <a:lnTo>
                    <a:pt x="42535" y="312873"/>
                  </a:lnTo>
                  <a:lnTo>
                    <a:pt x="41849" y="314148"/>
                  </a:lnTo>
                  <a:lnTo>
                    <a:pt x="38970" y="317681"/>
                  </a:lnTo>
                  <a:lnTo>
                    <a:pt x="35714" y="3214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728"/>
            <p:cNvSpPr/>
            <p:nvPr/>
          </p:nvSpPr>
          <p:spPr>
            <a:xfrm>
              <a:off x="901105" y="3879056"/>
              <a:ext cx="249039" cy="42863"/>
            </a:xfrm>
            <a:custGeom>
              <a:avLst/>
              <a:gdLst/>
              <a:ahLst/>
              <a:cxnLst/>
              <a:rect l="0" t="0" r="0" b="0"/>
              <a:pathLst>
                <a:path w="249039" h="42863">
                  <a:moveTo>
                    <a:pt x="6151" y="42862"/>
                  </a:moveTo>
                  <a:lnTo>
                    <a:pt x="6151" y="36711"/>
                  </a:lnTo>
                  <a:lnTo>
                    <a:pt x="5357" y="36380"/>
                  </a:lnTo>
                  <a:lnTo>
                    <a:pt x="0" y="35806"/>
                  </a:lnTo>
                  <a:lnTo>
                    <a:pt x="463" y="34983"/>
                  </a:lnTo>
                  <a:lnTo>
                    <a:pt x="1565" y="33641"/>
                  </a:lnTo>
                  <a:lnTo>
                    <a:pt x="5245" y="29575"/>
                  </a:lnTo>
                  <a:lnTo>
                    <a:pt x="6341" y="29242"/>
                  </a:lnTo>
                  <a:lnTo>
                    <a:pt x="9675" y="28871"/>
                  </a:lnTo>
                  <a:lnTo>
                    <a:pt x="11675" y="27979"/>
                  </a:lnTo>
                  <a:lnTo>
                    <a:pt x="13802" y="26590"/>
                  </a:lnTo>
                  <a:lnTo>
                    <a:pt x="16014" y="24870"/>
                  </a:lnTo>
                  <a:lnTo>
                    <a:pt x="18283" y="23724"/>
                  </a:lnTo>
                  <a:lnTo>
                    <a:pt x="22920" y="22450"/>
                  </a:lnTo>
                  <a:lnTo>
                    <a:pt x="26061" y="21317"/>
                  </a:lnTo>
                  <a:lnTo>
                    <a:pt x="29743" y="19767"/>
                  </a:lnTo>
                  <a:lnTo>
                    <a:pt x="33785" y="17941"/>
                  </a:lnTo>
                  <a:lnTo>
                    <a:pt x="37274" y="16723"/>
                  </a:lnTo>
                  <a:lnTo>
                    <a:pt x="40393" y="15911"/>
                  </a:lnTo>
                  <a:lnTo>
                    <a:pt x="46770" y="15009"/>
                  </a:lnTo>
                  <a:lnTo>
                    <a:pt x="50693" y="14768"/>
                  </a:lnTo>
                  <a:lnTo>
                    <a:pt x="54895" y="14608"/>
                  </a:lnTo>
                  <a:lnTo>
                    <a:pt x="60078" y="13707"/>
                  </a:lnTo>
                  <a:lnTo>
                    <a:pt x="65915" y="12313"/>
                  </a:lnTo>
                  <a:lnTo>
                    <a:pt x="72187" y="10590"/>
                  </a:lnTo>
                  <a:lnTo>
                    <a:pt x="77956" y="9441"/>
                  </a:lnTo>
                  <a:lnTo>
                    <a:pt x="83390" y="8675"/>
                  </a:lnTo>
                  <a:lnTo>
                    <a:pt x="88600" y="8165"/>
                  </a:lnTo>
                  <a:lnTo>
                    <a:pt x="94454" y="7824"/>
                  </a:lnTo>
                  <a:lnTo>
                    <a:pt x="107309" y="7446"/>
                  </a:lnTo>
                  <a:lnTo>
                    <a:pt x="124142" y="7233"/>
                  </a:lnTo>
                  <a:lnTo>
                    <a:pt x="130055" y="6410"/>
                  </a:lnTo>
                  <a:lnTo>
                    <a:pt x="136379" y="5067"/>
                  </a:lnTo>
                  <a:lnTo>
                    <a:pt x="142976" y="3378"/>
                  </a:lnTo>
                  <a:lnTo>
                    <a:pt x="149755" y="2252"/>
                  </a:lnTo>
                  <a:lnTo>
                    <a:pt x="156656" y="1501"/>
                  </a:lnTo>
                  <a:lnTo>
                    <a:pt x="163637" y="1001"/>
                  </a:lnTo>
                  <a:lnTo>
                    <a:pt x="170673" y="667"/>
                  </a:lnTo>
                  <a:lnTo>
                    <a:pt x="184841" y="296"/>
                  </a:lnTo>
                  <a:lnTo>
                    <a:pt x="24903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729"/>
            <p:cNvSpPr/>
            <p:nvPr/>
          </p:nvSpPr>
          <p:spPr>
            <a:xfrm>
              <a:off x="1228847" y="3700462"/>
              <a:ext cx="92747" cy="264195"/>
            </a:xfrm>
            <a:custGeom>
              <a:avLst/>
              <a:gdLst/>
              <a:ahLst/>
              <a:cxnLst/>
              <a:rect l="0" t="0" r="0" b="0"/>
              <a:pathLst>
                <a:path w="92747" h="264195">
                  <a:moveTo>
                    <a:pt x="71315" y="0"/>
                  </a:moveTo>
                  <a:lnTo>
                    <a:pt x="65164" y="0"/>
                  </a:lnTo>
                  <a:lnTo>
                    <a:pt x="64833" y="794"/>
                  </a:lnTo>
                  <a:lnTo>
                    <a:pt x="64465" y="3792"/>
                  </a:lnTo>
                  <a:lnTo>
                    <a:pt x="62185" y="9888"/>
                  </a:lnTo>
                  <a:lnTo>
                    <a:pt x="59320" y="17095"/>
                  </a:lnTo>
                  <a:lnTo>
                    <a:pt x="58046" y="22944"/>
                  </a:lnTo>
                  <a:lnTo>
                    <a:pt x="55364" y="30306"/>
                  </a:lnTo>
                  <a:lnTo>
                    <a:pt x="53537" y="34491"/>
                  </a:lnTo>
                  <a:lnTo>
                    <a:pt x="49391" y="43375"/>
                  </a:lnTo>
                  <a:lnTo>
                    <a:pt x="47174" y="47967"/>
                  </a:lnTo>
                  <a:lnTo>
                    <a:pt x="44902" y="53410"/>
                  </a:lnTo>
                  <a:lnTo>
                    <a:pt x="42594" y="59418"/>
                  </a:lnTo>
                  <a:lnTo>
                    <a:pt x="40261" y="65806"/>
                  </a:lnTo>
                  <a:lnTo>
                    <a:pt x="37119" y="71652"/>
                  </a:lnTo>
                  <a:lnTo>
                    <a:pt x="33436" y="77137"/>
                  </a:lnTo>
                  <a:lnTo>
                    <a:pt x="29394" y="82381"/>
                  </a:lnTo>
                  <a:lnTo>
                    <a:pt x="26699" y="88258"/>
                  </a:lnTo>
                  <a:lnTo>
                    <a:pt x="24902" y="94557"/>
                  </a:lnTo>
                  <a:lnTo>
                    <a:pt x="23704" y="101138"/>
                  </a:lnTo>
                  <a:lnTo>
                    <a:pt x="22112" y="107907"/>
                  </a:lnTo>
                  <a:lnTo>
                    <a:pt x="20257" y="114801"/>
                  </a:lnTo>
                  <a:lnTo>
                    <a:pt x="16079" y="128810"/>
                  </a:lnTo>
                  <a:lnTo>
                    <a:pt x="4578" y="164336"/>
                  </a:lnTo>
                  <a:lnTo>
                    <a:pt x="3012" y="170676"/>
                  </a:lnTo>
                  <a:lnTo>
                    <a:pt x="1967" y="176490"/>
                  </a:lnTo>
                  <a:lnTo>
                    <a:pt x="1270" y="181954"/>
                  </a:lnTo>
                  <a:lnTo>
                    <a:pt x="806" y="187184"/>
                  </a:lnTo>
                  <a:lnTo>
                    <a:pt x="497" y="192258"/>
                  </a:lnTo>
                  <a:lnTo>
                    <a:pt x="153" y="202129"/>
                  </a:lnTo>
                  <a:lnTo>
                    <a:pt x="0" y="211808"/>
                  </a:lnTo>
                  <a:lnTo>
                    <a:pt x="753" y="216612"/>
                  </a:lnTo>
                  <a:lnTo>
                    <a:pt x="2049" y="221402"/>
                  </a:lnTo>
                  <a:lnTo>
                    <a:pt x="3706" y="226182"/>
                  </a:lnTo>
                  <a:lnTo>
                    <a:pt x="5605" y="230163"/>
                  </a:lnTo>
                  <a:lnTo>
                    <a:pt x="7665" y="233611"/>
                  </a:lnTo>
                  <a:lnTo>
                    <a:pt x="9831" y="236703"/>
                  </a:lnTo>
                  <a:lnTo>
                    <a:pt x="12070" y="239559"/>
                  </a:lnTo>
                  <a:lnTo>
                    <a:pt x="14356" y="242256"/>
                  </a:lnTo>
                  <a:lnTo>
                    <a:pt x="16673" y="244847"/>
                  </a:lnTo>
                  <a:lnTo>
                    <a:pt x="21365" y="249844"/>
                  </a:lnTo>
                  <a:lnTo>
                    <a:pt x="23728" y="252288"/>
                  </a:lnTo>
                  <a:lnTo>
                    <a:pt x="26890" y="254711"/>
                  </a:lnTo>
                  <a:lnTo>
                    <a:pt x="30586" y="257120"/>
                  </a:lnTo>
                  <a:lnTo>
                    <a:pt x="34637" y="259519"/>
                  </a:lnTo>
                  <a:lnTo>
                    <a:pt x="38132" y="261119"/>
                  </a:lnTo>
                  <a:lnTo>
                    <a:pt x="41255" y="262186"/>
                  </a:lnTo>
                  <a:lnTo>
                    <a:pt x="44132" y="262896"/>
                  </a:lnTo>
                  <a:lnTo>
                    <a:pt x="47637" y="263371"/>
                  </a:lnTo>
                  <a:lnTo>
                    <a:pt x="51561" y="263687"/>
                  </a:lnTo>
                  <a:lnTo>
                    <a:pt x="55764" y="263897"/>
                  </a:lnTo>
                  <a:lnTo>
                    <a:pt x="64668" y="264132"/>
                  </a:lnTo>
                  <a:lnTo>
                    <a:pt x="69265" y="264194"/>
                  </a:lnTo>
                  <a:lnTo>
                    <a:pt x="73123" y="263442"/>
                  </a:lnTo>
                  <a:lnTo>
                    <a:pt x="76489" y="262146"/>
                  </a:lnTo>
                  <a:lnTo>
                    <a:pt x="79527" y="260490"/>
                  </a:lnTo>
                  <a:lnTo>
                    <a:pt x="82346" y="259385"/>
                  </a:lnTo>
                  <a:lnTo>
                    <a:pt x="85019" y="258648"/>
                  </a:lnTo>
                  <a:lnTo>
                    <a:pt x="92746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730"/>
            <p:cNvSpPr/>
            <p:nvPr/>
          </p:nvSpPr>
          <p:spPr>
            <a:xfrm>
              <a:off x="1364456" y="3757622"/>
              <a:ext cx="142749" cy="164297"/>
            </a:xfrm>
            <a:custGeom>
              <a:avLst/>
              <a:gdLst/>
              <a:ahLst/>
              <a:cxnLst/>
              <a:rect l="0" t="0" r="0" b="0"/>
              <a:pathLst>
                <a:path w="142749" h="164297">
                  <a:moveTo>
                    <a:pt x="0" y="49996"/>
                  </a:moveTo>
                  <a:lnTo>
                    <a:pt x="0" y="36996"/>
                  </a:lnTo>
                  <a:lnTo>
                    <a:pt x="2116" y="34164"/>
                  </a:lnTo>
                  <a:lnTo>
                    <a:pt x="5703" y="30260"/>
                  </a:lnTo>
                  <a:lnTo>
                    <a:pt x="12185" y="23599"/>
                  </a:lnTo>
                  <a:lnTo>
                    <a:pt x="16792" y="18949"/>
                  </a:lnTo>
                  <a:lnTo>
                    <a:pt x="19132" y="17392"/>
                  </a:lnTo>
                  <a:lnTo>
                    <a:pt x="21486" y="16354"/>
                  </a:lnTo>
                  <a:lnTo>
                    <a:pt x="23849" y="15662"/>
                  </a:lnTo>
                  <a:lnTo>
                    <a:pt x="27012" y="14407"/>
                  </a:lnTo>
                  <a:lnTo>
                    <a:pt x="30708" y="12776"/>
                  </a:lnTo>
                  <a:lnTo>
                    <a:pt x="39048" y="8848"/>
                  </a:lnTo>
                  <a:lnTo>
                    <a:pt x="48046" y="4456"/>
                  </a:lnTo>
                  <a:lnTo>
                    <a:pt x="51874" y="2967"/>
                  </a:lnTo>
                  <a:lnTo>
                    <a:pt x="55220" y="1975"/>
                  </a:lnTo>
                  <a:lnTo>
                    <a:pt x="58245" y="1313"/>
                  </a:lnTo>
                  <a:lnTo>
                    <a:pt x="61055" y="872"/>
                  </a:lnTo>
                  <a:lnTo>
                    <a:pt x="63722" y="578"/>
                  </a:lnTo>
                  <a:lnTo>
                    <a:pt x="66294" y="382"/>
                  </a:lnTo>
                  <a:lnTo>
                    <a:pt x="69596" y="251"/>
                  </a:lnTo>
                  <a:lnTo>
                    <a:pt x="83287" y="24"/>
                  </a:lnTo>
                  <a:lnTo>
                    <a:pt x="88795" y="0"/>
                  </a:lnTo>
                  <a:lnTo>
                    <a:pt x="90153" y="791"/>
                  </a:lnTo>
                  <a:lnTo>
                    <a:pt x="91058" y="2111"/>
                  </a:lnTo>
                  <a:lnTo>
                    <a:pt x="92064" y="5695"/>
                  </a:lnTo>
                  <a:lnTo>
                    <a:pt x="92511" y="9934"/>
                  </a:lnTo>
                  <a:lnTo>
                    <a:pt x="92710" y="14464"/>
                  </a:lnTo>
                  <a:lnTo>
                    <a:pt x="92762" y="16783"/>
                  </a:lnTo>
                  <a:lnTo>
                    <a:pt x="92004" y="19917"/>
                  </a:lnTo>
                  <a:lnTo>
                    <a:pt x="90705" y="23593"/>
                  </a:lnTo>
                  <a:lnTo>
                    <a:pt x="89045" y="27632"/>
                  </a:lnTo>
                  <a:lnTo>
                    <a:pt x="87144" y="31911"/>
                  </a:lnTo>
                  <a:lnTo>
                    <a:pt x="82916" y="40900"/>
                  </a:lnTo>
                  <a:lnTo>
                    <a:pt x="80677" y="44726"/>
                  </a:lnTo>
                  <a:lnTo>
                    <a:pt x="78391" y="48070"/>
                  </a:lnTo>
                  <a:lnTo>
                    <a:pt x="76073" y="51094"/>
                  </a:lnTo>
                  <a:lnTo>
                    <a:pt x="72940" y="54697"/>
                  </a:lnTo>
                  <a:lnTo>
                    <a:pt x="69264" y="58686"/>
                  </a:lnTo>
                  <a:lnTo>
                    <a:pt x="58623" y="69769"/>
                  </a:lnTo>
                  <a:lnTo>
                    <a:pt x="40567" y="87999"/>
                  </a:lnTo>
                  <a:lnTo>
                    <a:pt x="38157" y="89619"/>
                  </a:lnTo>
                  <a:lnTo>
                    <a:pt x="35757" y="90699"/>
                  </a:lnTo>
                  <a:lnTo>
                    <a:pt x="29993" y="92432"/>
                  </a:lnTo>
                  <a:lnTo>
                    <a:pt x="30314" y="92574"/>
                  </a:lnTo>
                  <a:lnTo>
                    <a:pt x="32787" y="92732"/>
                  </a:lnTo>
                  <a:lnTo>
                    <a:pt x="33764" y="91981"/>
                  </a:lnTo>
                  <a:lnTo>
                    <a:pt x="34416" y="90686"/>
                  </a:lnTo>
                  <a:lnTo>
                    <a:pt x="34850" y="89029"/>
                  </a:lnTo>
                  <a:lnTo>
                    <a:pt x="35933" y="87924"/>
                  </a:lnTo>
                  <a:lnTo>
                    <a:pt x="37449" y="87188"/>
                  </a:lnTo>
                  <a:lnTo>
                    <a:pt x="39254" y="86697"/>
                  </a:lnTo>
                  <a:lnTo>
                    <a:pt x="43375" y="84034"/>
                  </a:lnTo>
                  <a:lnTo>
                    <a:pt x="45585" y="82214"/>
                  </a:lnTo>
                  <a:lnTo>
                    <a:pt x="48646" y="80999"/>
                  </a:lnTo>
                  <a:lnTo>
                    <a:pt x="52275" y="80190"/>
                  </a:lnTo>
                  <a:lnTo>
                    <a:pt x="56281" y="79650"/>
                  </a:lnTo>
                  <a:lnTo>
                    <a:pt x="59746" y="78497"/>
                  </a:lnTo>
                  <a:lnTo>
                    <a:pt x="62849" y="76935"/>
                  </a:lnTo>
                  <a:lnTo>
                    <a:pt x="65712" y="75099"/>
                  </a:lnTo>
                  <a:lnTo>
                    <a:pt x="69208" y="73875"/>
                  </a:lnTo>
                  <a:lnTo>
                    <a:pt x="73126" y="73059"/>
                  </a:lnTo>
                  <a:lnTo>
                    <a:pt x="77325" y="72515"/>
                  </a:lnTo>
                  <a:lnTo>
                    <a:pt x="81713" y="72153"/>
                  </a:lnTo>
                  <a:lnTo>
                    <a:pt x="86225" y="71911"/>
                  </a:lnTo>
                  <a:lnTo>
                    <a:pt x="98044" y="71571"/>
                  </a:lnTo>
                  <a:lnTo>
                    <a:pt x="112941" y="71456"/>
                  </a:lnTo>
                  <a:lnTo>
                    <a:pt x="116569" y="72240"/>
                  </a:lnTo>
                  <a:lnTo>
                    <a:pt x="119781" y="73557"/>
                  </a:lnTo>
                  <a:lnTo>
                    <a:pt x="122717" y="75228"/>
                  </a:lnTo>
                  <a:lnTo>
                    <a:pt x="125467" y="76343"/>
                  </a:lnTo>
                  <a:lnTo>
                    <a:pt x="128095" y="77086"/>
                  </a:lnTo>
                  <a:lnTo>
                    <a:pt x="130640" y="77581"/>
                  </a:lnTo>
                  <a:lnTo>
                    <a:pt x="133131" y="78705"/>
                  </a:lnTo>
                  <a:lnTo>
                    <a:pt x="135585" y="80248"/>
                  </a:lnTo>
                  <a:lnTo>
                    <a:pt x="138015" y="82070"/>
                  </a:lnTo>
                  <a:lnTo>
                    <a:pt x="139635" y="84079"/>
                  </a:lnTo>
                  <a:lnTo>
                    <a:pt x="140715" y="86211"/>
                  </a:lnTo>
                  <a:lnTo>
                    <a:pt x="141915" y="90698"/>
                  </a:lnTo>
                  <a:lnTo>
                    <a:pt x="142448" y="95338"/>
                  </a:lnTo>
                  <a:lnTo>
                    <a:pt x="142685" y="100046"/>
                  </a:lnTo>
                  <a:lnTo>
                    <a:pt x="142748" y="102413"/>
                  </a:lnTo>
                  <a:lnTo>
                    <a:pt x="141997" y="105578"/>
                  </a:lnTo>
                  <a:lnTo>
                    <a:pt x="140702" y="109276"/>
                  </a:lnTo>
                  <a:lnTo>
                    <a:pt x="139045" y="113328"/>
                  </a:lnTo>
                  <a:lnTo>
                    <a:pt x="137940" y="116824"/>
                  </a:lnTo>
                  <a:lnTo>
                    <a:pt x="137204" y="119948"/>
                  </a:lnTo>
                  <a:lnTo>
                    <a:pt x="136713" y="122825"/>
                  </a:lnTo>
                  <a:lnTo>
                    <a:pt x="135592" y="126330"/>
                  </a:lnTo>
                  <a:lnTo>
                    <a:pt x="134051" y="130254"/>
                  </a:lnTo>
                  <a:lnTo>
                    <a:pt x="132230" y="134458"/>
                  </a:lnTo>
                  <a:lnTo>
                    <a:pt x="130222" y="138054"/>
                  </a:lnTo>
                  <a:lnTo>
                    <a:pt x="128089" y="141245"/>
                  </a:lnTo>
                  <a:lnTo>
                    <a:pt x="125874" y="144166"/>
                  </a:lnTo>
                  <a:lnTo>
                    <a:pt x="122810" y="146908"/>
                  </a:lnTo>
                  <a:lnTo>
                    <a:pt x="119179" y="149529"/>
                  </a:lnTo>
                  <a:lnTo>
                    <a:pt x="115172" y="152070"/>
                  </a:lnTo>
                  <a:lnTo>
                    <a:pt x="111706" y="154558"/>
                  </a:lnTo>
                  <a:lnTo>
                    <a:pt x="108602" y="157010"/>
                  </a:lnTo>
                  <a:lnTo>
                    <a:pt x="101709" y="162857"/>
                  </a:lnTo>
                  <a:lnTo>
                    <a:pt x="100350" y="163337"/>
                  </a:lnTo>
                  <a:lnTo>
                    <a:pt x="96723" y="163870"/>
                  </a:lnTo>
                  <a:lnTo>
                    <a:pt x="92465" y="164107"/>
                  </a:lnTo>
                  <a:lnTo>
                    <a:pt x="85725" y="1642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731"/>
            <p:cNvSpPr/>
            <p:nvPr/>
          </p:nvSpPr>
          <p:spPr>
            <a:xfrm>
              <a:off x="1514475" y="3657600"/>
              <a:ext cx="156949" cy="278607"/>
            </a:xfrm>
            <a:custGeom>
              <a:avLst/>
              <a:gdLst/>
              <a:ahLst/>
              <a:cxnLst/>
              <a:rect l="0" t="0" r="0" b="0"/>
              <a:pathLst>
                <a:path w="156949" h="278607">
                  <a:moveTo>
                    <a:pt x="0" y="0"/>
                  </a:moveTo>
                  <a:lnTo>
                    <a:pt x="23849" y="0"/>
                  </a:lnTo>
                  <a:lnTo>
                    <a:pt x="26218" y="794"/>
                  </a:lnTo>
                  <a:lnTo>
                    <a:pt x="30967" y="3792"/>
                  </a:lnTo>
                  <a:lnTo>
                    <a:pt x="34138" y="4909"/>
                  </a:lnTo>
                  <a:lnTo>
                    <a:pt x="37840" y="5654"/>
                  </a:lnTo>
                  <a:lnTo>
                    <a:pt x="41895" y="6150"/>
                  </a:lnTo>
                  <a:lnTo>
                    <a:pt x="45392" y="6481"/>
                  </a:lnTo>
                  <a:lnTo>
                    <a:pt x="48518" y="6702"/>
                  </a:lnTo>
                  <a:lnTo>
                    <a:pt x="51395" y="6849"/>
                  </a:lnTo>
                  <a:lnTo>
                    <a:pt x="54901" y="7741"/>
                  </a:lnTo>
                  <a:lnTo>
                    <a:pt x="58825" y="9129"/>
                  </a:lnTo>
                  <a:lnTo>
                    <a:pt x="63029" y="10848"/>
                  </a:lnTo>
                  <a:lnTo>
                    <a:pt x="67419" y="12788"/>
                  </a:lnTo>
                  <a:lnTo>
                    <a:pt x="76531" y="17060"/>
                  </a:lnTo>
                  <a:lnTo>
                    <a:pt x="119071" y="38110"/>
                  </a:lnTo>
                  <a:lnTo>
                    <a:pt x="123037" y="41281"/>
                  </a:lnTo>
                  <a:lnTo>
                    <a:pt x="126474" y="44983"/>
                  </a:lnTo>
                  <a:lnTo>
                    <a:pt x="129560" y="49039"/>
                  </a:lnTo>
                  <a:lnTo>
                    <a:pt x="132410" y="53330"/>
                  </a:lnTo>
                  <a:lnTo>
                    <a:pt x="135105" y="57778"/>
                  </a:lnTo>
                  <a:lnTo>
                    <a:pt x="137695" y="62331"/>
                  </a:lnTo>
                  <a:lnTo>
                    <a:pt x="141009" y="66954"/>
                  </a:lnTo>
                  <a:lnTo>
                    <a:pt x="144806" y="71623"/>
                  </a:lnTo>
                  <a:lnTo>
                    <a:pt x="148925" y="76324"/>
                  </a:lnTo>
                  <a:lnTo>
                    <a:pt x="151670" y="81045"/>
                  </a:lnTo>
                  <a:lnTo>
                    <a:pt x="153501" y="85780"/>
                  </a:lnTo>
                  <a:lnTo>
                    <a:pt x="154721" y="90524"/>
                  </a:lnTo>
                  <a:lnTo>
                    <a:pt x="155535" y="96068"/>
                  </a:lnTo>
                  <a:lnTo>
                    <a:pt x="156077" y="102145"/>
                  </a:lnTo>
                  <a:lnTo>
                    <a:pt x="156439" y="108578"/>
                  </a:lnTo>
                  <a:lnTo>
                    <a:pt x="156841" y="122075"/>
                  </a:lnTo>
                  <a:lnTo>
                    <a:pt x="156948" y="129009"/>
                  </a:lnTo>
                  <a:lnTo>
                    <a:pt x="156225" y="136011"/>
                  </a:lnTo>
                  <a:lnTo>
                    <a:pt x="154950" y="143062"/>
                  </a:lnTo>
                  <a:lnTo>
                    <a:pt x="153306" y="150143"/>
                  </a:lnTo>
                  <a:lnTo>
                    <a:pt x="152210" y="156451"/>
                  </a:lnTo>
                  <a:lnTo>
                    <a:pt x="151480" y="162245"/>
                  </a:lnTo>
                  <a:lnTo>
                    <a:pt x="150993" y="167694"/>
                  </a:lnTo>
                  <a:lnTo>
                    <a:pt x="149080" y="173709"/>
                  </a:lnTo>
                  <a:lnTo>
                    <a:pt x="146218" y="180099"/>
                  </a:lnTo>
                  <a:lnTo>
                    <a:pt x="134010" y="203674"/>
                  </a:lnTo>
                  <a:lnTo>
                    <a:pt x="126401" y="218745"/>
                  </a:lnTo>
                  <a:lnTo>
                    <a:pt x="121530" y="226336"/>
                  </a:lnTo>
                  <a:lnTo>
                    <a:pt x="116720" y="233150"/>
                  </a:lnTo>
                  <a:lnTo>
                    <a:pt x="111935" y="241470"/>
                  </a:lnTo>
                  <a:lnTo>
                    <a:pt x="107163" y="248342"/>
                  </a:lnTo>
                  <a:lnTo>
                    <a:pt x="102397" y="254043"/>
                  </a:lnTo>
                  <a:lnTo>
                    <a:pt x="97632" y="259222"/>
                  </a:lnTo>
                  <a:lnTo>
                    <a:pt x="96044" y="261715"/>
                  </a:lnTo>
                  <a:lnTo>
                    <a:pt x="93016" y="269015"/>
                  </a:lnTo>
                  <a:lnTo>
                    <a:pt x="88238" y="275411"/>
                  </a:lnTo>
                  <a:lnTo>
                    <a:pt x="85725" y="2786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732"/>
            <p:cNvSpPr/>
            <p:nvPr/>
          </p:nvSpPr>
          <p:spPr>
            <a:xfrm>
              <a:off x="1814512" y="3707606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7144"/>
                  </a:moveTo>
                  <a:lnTo>
                    <a:pt x="6151" y="993"/>
                  </a:lnTo>
                  <a:lnTo>
                    <a:pt x="7276" y="662"/>
                  </a:lnTo>
                  <a:lnTo>
                    <a:pt x="8819" y="441"/>
                  </a:lnTo>
                  <a:lnTo>
                    <a:pt x="10642" y="294"/>
                  </a:lnTo>
                  <a:lnTo>
                    <a:pt x="14784" y="131"/>
                  </a:lnTo>
                  <a:lnTo>
                    <a:pt x="23911" y="25"/>
                  </a:lnTo>
                  <a:lnTo>
                    <a:pt x="90543" y="0"/>
                  </a:lnTo>
                  <a:lnTo>
                    <a:pt x="94493" y="794"/>
                  </a:lnTo>
                  <a:lnTo>
                    <a:pt x="97920" y="2117"/>
                  </a:lnTo>
                  <a:lnTo>
                    <a:pt x="100999" y="3792"/>
                  </a:lnTo>
                  <a:lnTo>
                    <a:pt x="104639" y="4910"/>
                  </a:lnTo>
                  <a:lnTo>
                    <a:pt x="108653" y="5654"/>
                  </a:lnTo>
                  <a:lnTo>
                    <a:pt x="112917" y="6151"/>
                  </a:lnTo>
                  <a:lnTo>
                    <a:pt x="116553" y="6482"/>
                  </a:lnTo>
                  <a:lnTo>
                    <a:pt x="119771" y="6702"/>
                  </a:lnTo>
                  <a:lnTo>
                    <a:pt x="122710" y="6849"/>
                  </a:lnTo>
                  <a:lnTo>
                    <a:pt x="128092" y="7013"/>
                  </a:lnTo>
                  <a:lnTo>
                    <a:pt x="135731" y="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733"/>
            <p:cNvSpPr/>
            <p:nvPr/>
          </p:nvSpPr>
          <p:spPr>
            <a:xfrm>
              <a:off x="1800225" y="3786187"/>
              <a:ext cx="157163" cy="21432"/>
            </a:xfrm>
            <a:custGeom>
              <a:avLst/>
              <a:gdLst/>
              <a:ahLst/>
              <a:cxnLst/>
              <a:rect l="0" t="0" r="0" b="0"/>
              <a:pathLst>
                <a:path w="157163" h="21432">
                  <a:moveTo>
                    <a:pt x="0" y="21431"/>
                  </a:moveTo>
                  <a:lnTo>
                    <a:pt x="23849" y="21431"/>
                  </a:lnTo>
                  <a:lnTo>
                    <a:pt x="27011" y="20638"/>
                  </a:lnTo>
                  <a:lnTo>
                    <a:pt x="30708" y="19315"/>
                  </a:lnTo>
                  <a:lnTo>
                    <a:pt x="34759" y="17639"/>
                  </a:lnTo>
                  <a:lnTo>
                    <a:pt x="39048" y="16521"/>
                  </a:lnTo>
                  <a:lnTo>
                    <a:pt x="43494" y="15777"/>
                  </a:lnTo>
                  <a:lnTo>
                    <a:pt x="48046" y="15280"/>
                  </a:lnTo>
                  <a:lnTo>
                    <a:pt x="52668" y="14949"/>
                  </a:lnTo>
                  <a:lnTo>
                    <a:pt x="57337" y="14729"/>
                  </a:lnTo>
                  <a:lnTo>
                    <a:pt x="62037" y="14582"/>
                  </a:lnTo>
                  <a:lnTo>
                    <a:pt x="66758" y="13690"/>
                  </a:lnTo>
                  <a:lnTo>
                    <a:pt x="71493" y="12302"/>
                  </a:lnTo>
                  <a:lnTo>
                    <a:pt x="76237" y="10582"/>
                  </a:lnTo>
                  <a:lnTo>
                    <a:pt x="81781" y="9436"/>
                  </a:lnTo>
                  <a:lnTo>
                    <a:pt x="87858" y="8672"/>
                  </a:lnTo>
                  <a:lnTo>
                    <a:pt x="94290" y="8163"/>
                  </a:lnTo>
                  <a:lnTo>
                    <a:pt x="100166" y="7029"/>
                  </a:lnTo>
                  <a:lnTo>
                    <a:pt x="105671" y="5480"/>
                  </a:lnTo>
                  <a:lnTo>
                    <a:pt x="110929" y="3653"/>
                  </a:lnTo>
                  <a:lnTo>
                    <a:pt x="116021" y="2436"/>
                  </a:lnTo>
                  <a:lnTo>
                    <a:pt x="121003" y="1624"/>
                  </a:lnTo>
                  <a:lnTo>
                    <a:pt x="125912" y="1082"/>
                  </a:lnTo>
                  <a:lnTo>
                    <a:pt x="130773" y="722"/>
                  </a:lnTo>
                  <a:lnTo>
                    <a:pt x="135600" y="481"/>
                  </a:lnTo>
                  <a:lnTo>
                    <a:pt x="147863" y="143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734"/>
            <p:cNvSpPr/>
            <p:nvPr/>
          </p:nvSpPr>
          <p:spPr>
            <a:xfrm>
              <a:off x="2082122" y="3636171"/>
              <a:ext cx="118154" cy="228598"/>
            </a:xfrm>
            <a:custGeom>
              <a:avLst/>
              <a:gdLst/>
              <a:ahLst/>
              <a:cxnLst/>
              <a:rect l="0" t="0" r="0" b="0"/>
              <a:pathLst>
                <a:path w="118154" h="228598">
                  <a:moveTo>
                    <a:pt x="103865" y="7141"/>
                  </a:moveTo>
                  <a:lnTo>
                    <a:pt x="85875" y="7141"/>
                  </a:lnTo>
                  <a:lnTo>
                    <a:pt x="83934" y="6347"/>
                  </a:lnTo>
                  <a:lnTo>
                    <a:pt x="81846" y="5024"/>
                  </a:lnTo>
                  <a:lnTo>
                    <a:pt x="79661" y="3349"/>
                  </a:lnTo>
                  <a:lnTo>
                    <a:pt x="77410" y="2231"/>
                  </a:lnTo>
                  <a:lnTo>
                    <a:pt x="75116" y="1487"/>
                  </a:lnTo>
                  <a:lnTo>
                    <a:pt x="69523" y="291"/>
                  </a:lnTo>
                  <a:lnTo>
                    <a:pt x="66641" y="128"/>
                  </a:lnTo>
                  <a:lnTo>
                    <a:pt x="60557" y="36"/>
                  </a:lnTo>
                  <a:lnTo>
                    <a:pt x="44308" y="0"/>
                  </a:lnTo>
                  <a:lnTo>
                    <a:pt x="41141" y="793"/>
                  </a:lnTo>
                  <a:lnTo>
                    <a:pt x="37443" y="2115"/>
                  </a:lnTo>
                  <a:lnTo>
                    <a:pt x="33390" y="3790"/>
                  </a:lnTo>
                  <a:lnTo>
                    <a:pt x="29894" y="4907"/>
                  </a:lnTo>
                  <a:lnTo>
                    <a:pt x="26770" y="5652"/>
                  </a:lnTo>
                  <a:lnTo>
                    <a:pt x="23893" y="6148"/>
                  </a:lnTo>
                  <a:lnTo>
                    <a:pt x="21975" y="7273"/>
                  </a:lnTo>
                  <a:lnTo>
                    <a:pt x="20697" y="8816"/>
                  </a:lnTo>
                  <a:lnTo>
                    <a:pt x="18483" y="13442"/>
                  </a:lnTo>
                  <a:lnTo>
                    <a:pt x="14853" y="20789"/>
                  </a:lnTo>
                  <a:lnTo>
                    <a:pt x="12773" y="24177"/>
                  </a:lnTo>
                  <a:lnTo>
                    <a:pt x="10594" y="27230"/>
                  </a:lnTo>
                  <a:lnTo>
                    <a:pt x="8347" y="30059"/>
                  </a:lnTo>
                  <a:lnTo>
                    <a:pt x="6849" y="33532"/>
                  </a:lnTo>
                  <a:lnTo>
                    <a:pt x="5850" y="37435"/>
                  </a:lnTo>
                  <a:lnTo>
                    <a:pt x="5184" y="41625"/>
                  </a:lnTo>
                  <a:lnTo>
                    <a:pt x="3946" y="46005"/>
                  </a:lnTo>
                  <a:lnTo>
                    <a:pt x="2328" y="50513"/>
                  </a:lnTo>
                  <a:lnTo>
                    <a:pt x="455" y="55106"/>
                  </a:lnTo>
                  <a:lnTo>
                    <a:pt x="0" y="58961"/>
                  </a:lnTo>
                  <a:lnTo>
                    <a:pt x="490" y="62325"/>
                  </a:lnTo>
                  <a:lnTo>
                    <a:pt x="2358" y="68180"/>
                  </a:lnTo>
                  <a:lnTo>
                    <a:pt x="3188" y="73428"/>
                  </a:lnTo>
                  <a:lnTo>
                    <a:pt x="4203" y="75938"/>
                  </a:lnTo>
                  <a:lnTo>
                    <a:pt x="7448" y="80845"/>
                  </a:lnTo>
                  <a:lnTo>
                    <a:pt x="10218" y="82471"/>
                  </a:lnTo>
                  <a:lnTo>
                    <a:pt x="13653" y="83554"/>
                  </a:lnTo>
                  <a:lnTo>
                    <a:pt x="17530" y="84277"/>
                  </a:lnTo>
                  <a:lnTo>
                    <a:pt x="20908" y="84759"/>
                  </a:lnTo>
                  <a:lnTo>
                    <a:pt x="23954" y="85080"/>
                  </a:lnTo>
                  <a:lnTo>
                    <a:pt x="26779" y="85294"/>
                  </a:lnTo>
                  <a:lnTo>
                    <a:pt x="30249" y="85437"/>
                  </a:lnTo>
                  <a:lnTo>
                    <a:pt x="38339" y="85596"/>
                  </a:lnTo>
                  <a:lnTo>
                    <a:pt x="41924" y="84844"/>
                  </a:lnTo>
                  <a:lnTo>
                    <a:pt x="45109" y="83549"/>
                  </a:lnTo>
                  <a:lnTo>
                    <a:pt x="48025" y="81892"/>
                  </a:lnTo>
                  <a:lnTo>
                    <a:pt x="50764" y="79994"/>
                  </a:lnTo>
                  <a:lnTo>
                    <a:pt x="53383" y="77934"/>
                  </a:lnTo>
                  <a:lnTo>
                    <a:pt x="55923" y="75768"/>
                  </a:lnTo>
                  <a:lnTo>
                    <a:pt x="59203" y="73530"/>
                  </a:lnTo>
                  <a:lnTo>
                    <a:pt x="62978" y="71244"/>
                  </a:lnTo>
                  <a:lnTo>
                    <a:pt x="67082" y="68926"/>
                  </a:lnTo>
                  <a:lnTo>
                    <a:pt x="71406" y="65794"/>
                  </a:lnTo>
                  <a:lnTo>
                    <a:pt x="75875" y="62118"/>
                  </a:lnTo>
                  <a:lnTo>
                    <a:pt x="84281" y="54594"/>
                  </a:lnTo>
                  <a:lnTo>
                    <a:pt x="90663" y="48604"/>
                  </a:lnTo>
                  <a:lnTo>
                    <a:pt x="93476" y="45102"/>
                  </a:lnTo>
                  <a:lnTo>
                    <a:pt x="96146" y="41179"/>
                  </a:lnTo>
                  <a:lnTo>
                    <a:pt x="98719" y="36978"/>
                  </a:lnTo>
                  <a:lnTo>
                    <a:pt x="101228" y="33382"/>
                  </a:lnTo>
                  <a:lnTo>
                    <a:pt x="103694" y="30191"/>
                  </a:lnTo>
                  <a:lnTo>
                    <a:pt x="106132" y="27270"/>
                  </a:lnTo>
                  <a:lnTo>
                    <a:pt x="108841" y="21908"/>
                  </a:lnTo>
                  <a:lnTo>
                    <a:pt x="109564" y="19367"/>
                  </a:lnTo>
                  <a:lnTo>
                    <a:pt x="110839" y="17673"/>
                  </a:lnTo>
                  <a:lnTo>
                    <a:pt x="112483" y="16544"/>
                  </a:lnTo>
                  <a:lnTo>
                    <a:pt x="117033" y="14731"/>
                  </a:lnTo>
                  <a:lnTo>
                    <a:pt x="117406" y="13789"/>
                  </a:lnTo>
                  <a:lnTo>
                    <a:pt x="117931" y="10257"/>
                  </a:lnTo>
                  <a:lnTo>
                    <a:pt x="118054" y="11966"/>
                  </a:lnTo>
                  <a:lnTo>
                    <a:pt x="117293" y="12739"/>
                  </a:lnTo>
                  <a:lnTo>
                    <a:pt x="115992" y="13254"/>
                  </a:lnTo>
                  <a:lnTo>
                    <a:pt x="114331" y="13598"/>
                  </a:lnTo>
                  <a:lnTo>
                    <a:pt x="113224" y="14620"/>
                  </a:lnTo>
                  <a:lnTo>
                    <a:pt x="112485" y="16096"/>
                  </a:lnTo>
                  <a:lnTo>
                    <a:pt x="111665" y="19852"/>
                  </a:lnTo>
                  <a:lnTo>
                    <a:pt x="111300" y="24167"/>
                  </a:lnTo>
                  <a:lnTo>
                    <a:pt x="109022" y="30848"/>
                  </a:lnTo>
                  <a:lnTo>
                    <a:pt x="107303" y="34852"/>
                  </a:lnTo>
                  <a:lnTo>
                    <a:pt x="106951" y="39109"/>
                  </a:lnTo>
                  <a:lnTo>
                    <a:pt x="107510" y="43534"/>
                  </a:lnTo>
                  <a:lnTo>
                    <a:pt x="108676" y="48072"/>
                  </a:lnTo>
                  <a:lnTo>
                    <a:pt x="109453" y="53478"/>
                  </a:lnTo>
                  <a:lnTo>
                    <a:pt x="109972" y="59464"/>
                  </a:lnTo>
                  <a:lnTo>
                    <a:pt x="110318" y="65835"/>
                  </a:lnTo>
                  <a:lnTo>
                    <a:pt x="109754" y="72464"/>
                  </a:lnTo>
                  <a:lnTo>
                    <a:pt x="108585" y="79265"/>
                  </a:lnTo>
                  <a:lnTo>
                    <a:pt x="107012" y="86180"/>
                  </a:lnTo>
                  <a:lnTo>
                    <a:pt x="105963" y="93171"/>
                  </a:lnTo>
                  <a:lnTo>
                    <a:pt x="105264" y="100213"/>
                  </a:lnTo>
                  <a:lnTo>
                    <a:pt x="104798" y="107289"/>
                  </a:lnTo>
                  <a:lnTo>
                    <a:pt x="104486" y="114388"/>
                  </a:lnTo>
                  <a:lnTo>
                    <a:pt x="104141" y="128625"/>
                  </a:lnTo>
                  <a:lnTo>
                    <a:pt x="103947" y="150028"/>
                  </a:lnTo>
                  <a:lnTo>
                    <a:pt x="103126" y="156374"/>
                  </a:lnTo>
                  <a:lnTo>
                    <a:pt x="101785" y="162192"/>
                  </a:lnTo>
                  <a:lnTo>
                    <a:pt x="100097" y="167658"/>
                  </a:lnTo>
                  <a:lnTo>
                    <a:pt x="98972" y="172890"/>
                  </a:lnTo>
                  <a:lnTo>
                    <a:pt x="98222" y="177965"/>
                  </a:lnTo>
                  <a:lnTo>
                    <a:pt x="97722" y="182936"/>
                  </a:lnTo>
                  <a:lnTo>
                    <a:pt x="98182" y="187838"/>
                  </a:lnTo>
                  <a:lnTo>
                    <a:pt x="99282" y="192693"/>
                  </a:lnTo>
                  <a:lnTo>
                    <a:pt x="100810" y="197517"/>
                  </a:lnTo>
                  <a:lnTo>
                    <a:pt x="102622" y="201528"/>
                  </a:lnTo>
                  <a:lnTo>
                    <a:pt x="104624" y="204995"/>
                  </a:lnTo>
                  <a:lnTo>
                    <a:pt x="108171" y="210963"/>
                  </a:lnTo>
                  <a:lnTo>
                    <a:pt x="109748" y="216262"/>
                  </a:lnTo>
                  <a:lnTo>
                    <a:pt x="112565" y="221263"/>
                  </a:lnTo>
                  <a:lnTo>
                    <a:pt x="118153" y="2285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735"/>
            <p:cNvSpPr/>
            <p:nvPr/>
          </p:nvSpPr>
          <p:spPr>
            <a:xfrm>
              <a:off x="2371725" y="3614737"/>
              <a:ext cx="7144" cy="200026"/>
            </a:xfrm>
            <a:custGeom>
              <a:avLst/>
              <a:gdLst/>
              <a:ahLst/>
              <a:cxnLst/>
              <a:rect l="0" t="0" r="0" b="0"/>
              <a:pathLst>
                <a:path w="7144" h="200026">
                  <a:moveTo>
                    <a:pt x="7143" y="0"/>
                  </a:moveTo>
                  <a:lnTo>
                    <a:pt x="7143" y="86157"/>
                  </a:lnTo>
                  <a:lnTo>
                    <a:pt x="6350" y="92363"/>
                  </a:lnTo>
                  <a:lnTo>
                    <a:pt x="5027" y="98088"/>
                  </a:lnTo>
                  <a:lnTo>
                    <a:pt x="3351" y="103492"/>
                  </a:lnTo>
                  <a:lnTo>
                    <a:pt x="2234" y="109476"/>
                  </a:lnTo>
                  <a:lnTo>
                    <a:pt x="1489" y="115846"/>
                  </a:lnTo>
                  <a:lnTo>
                    <a:pt x="992" y="122475"/>
                  </a:lnTo>
                  <a:lnTo>
                    <a:pt x="662" y="128481"/>
                  </a:lnTo>
                  <a:lnTo>
                    <a:pt x="294" y="139388"/>
                  </a:lnTo>
                  <a:lnTo>
                    <a:pt x="58" y="159325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736"/>
            <p:cNvSpPr/>
            <p:nvPr/>
          </p:nvSpPr>
          <p:spPr>
            <a:xfrm>
              <a:off x="2314575" y="3729037"/>
              <a:ext cx="128588" cy="7137"/>
            </a:xfrm>
            <a:custGeom>
              <a:avLst/>
              <a:gdLst/>
              <a:ahLst/>
              <a:cxnLst/>
              <a:rect l="0" t="0" r="0" b="0"/>
              <a:pathLst>
                <a:path w="128588" h="7137">
                  <a:moveTo>
                    <a:pt x="0" y="0"/>
                  </a:moveTo>
                  <a:lnTo>
                    <a:pt x="10641" y="0"/>
                  </a:lnTo>
                  <a:lnTo>
                    <a:pt x="13444" y="794"/>
                  </a:lnTo>
                  <a:lnTo>
                    <a:pt x="16900" y="2117"/>
                  </a:lnTo>
                  <a:lnTo>
                    <a:pt x="20792" y="3792"/>
                  </a:lnTo>
                  <a:lnTo>
                    <a:pt x="24180" y="4910"/>
                  </a:lnTo>
                  <a:lnTo>
                    <a:pt x="27232" y="5654"/>
                  </a:lnTo>
                  <a:lnTo>
                    <a:pt x="30061" y="6151"/>
                  </a:lnTo>
                  <a:lnTo>
                    <a:pt x="33534" y="6482"/>
                  </a:lnTo>
                  <a:lnTo>
                    <a:pt x="37437" y="6703"/>
                  </a:lnTo>
                  <a:lnTo>
                    <a:pt x="46007" y="6948"/>
                  </a:lnTo>
                  <a:lnTo>
                    <a:pt x="83373" y="7136"/>
                  </a:lnTo>
                  <a:lnTo>
                    <a:pt x="88126" y="6345"/>
                  </a:lnTo>
                  <a:lnTo>
                    <a:pt x="92882" y="5024"/>
                  </a:lnTo>
                  <a:lnTo>
                    <a:pt x="97640" y="3349"/>
                  </a:lnTo>
                  <a:lnTo>
                    <a:pt x="102399" y="2233"/>
                  </a:lnTo>
                  <a:lnTo>
                    <a:pt x="107160" y="1489"/>
                  </a:lnTo>
                  <a:lnTo>
                    <a:pt x="111921" y="992"/>
                  </a:lnTo>
                  <a:lnTo>
                    <a:pt x="115889" y="662"/>
                  </a:lnTo>
                  <a:lnTo>
                    <a:pt x="119328" y="44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737"/>
            <p:cNvSpPr/>
            <p:nvPr/>
          </p:nvSpPr>
          <p:spPr>
            <a:xfrm>
              <a:off x="2550623" y="3571900"/>
              <a:ext cx="128284" cy="235719"/>
            </a:xfrm>
            <a:custGeom>
              <a:avLst/>
              <a:gdLst/>
              <a:ahLst/>
              <a:cxnLst/>
              <a:rect l="0" t="0" r="0" b="0"/>
              <a:pathLst>
                <a:path w="128284" h="235719">
                  <a:moveTo>
                    <a:pt x="128283" y="7118"/>
                  </a:moveTo>
                  <a:lnTo>
                    <a:pt x="121433" y="269"/>
                  </a:lnTo>
                  <a:lnTo>
                    <a:pt x="117434" y="62"/>
                  </a:lnTo>
                  <a:lnTo>
                    <a:pt x="111222" y="0"/>
                  </a:lnTo>
                  <a:lnTo>
                    <a:pt x="108971" y="785"/>
                  </a:lnTo>
                  <a:lnTo>
                    <a:pt x="106677" y="2103"/>
                  </a:lnTo>
                  <a:lnTo>
                    <a:pt x="104354" y="3774"/>
                  </a:lnTo>
                  <a:lnTo>
                    <a:pt x="102012" y="4889"/>
                  </a:lnTo>
                  <a:lnTo>
                    <a:pt x="99656" y="5632"/>
                  </a:lnTo>
                  <a:lnTo>
                    <a:pt x="97292" y="6128"/>
                  </a:lnTo>
                  <a:lnTo>
                    <a:pt x="94922" y="7252"/>
                  </a:lnTo>
                  <a:lnTo>
                    <a:pt x="92549" y="8795"/>
                  </a:lnTo>
                  <a:lnTo>
                    <a:pt x="90173" y="10617"/>
                  </a:lnTo>
                  <a:lnTo>
                    <a:pt x="87001" y="11832"/>
                  </a:lnTo>
                  <a:lnTo>
                    <a:pt x="83299" y="12642"/>
                  </a:lnTo>
                  <a:lnTo>
                    <a:pt x="79243" y="13182"/>
                  </a:lnTo>
                  <a:lnTo>
                    <a:pt x="75746" y="14336"/>
                  </a:lnTo>
                  <a:lnTo>
                    <a:pt x="72621" y="15899"/>
                  </a:lnTo>
                  <a:lnTo>
                    <a:pt x="69744" y="17735"/>
                  </a:lnTo>
                  <a:lnTo>
                    <a:pt x="66238" y="19752"/>
                  </a:lnTo>
                  <a:lnTo>
                    <a:pt x="58110" y="24110"/>
                  </a:lnTo>
                  <a:lnTo>
                    <a:pt x="54513" y="26384"/>
                  </a:lnTo>
                  <a:lnTo>
                    <a:pt x="51322" y="28693"/>
                  </a:lnTo>
                  <a:lnTo>
                    <a:pt x="48400" y="31026"/>
                  </a:lnTo>
                  <a:lnTo>
                    <a:pt x="45659" y="33376"/>
                  </a:lnTo>
                  <a:lnTo>
                    <a:pt x="43038" y="35736"/>
                  </a:lnTo>
                  <a:lnTo>
                    <a:pt x="40496" y="38103"/>
                  </a:lnTo>
                  <a:lnTo>
                    <a:pt x="37215" y="40475"/>
                  </a:lnTo>
                  <a:lnTo>
                    <a:pt x="33440" y="42850"/>
                  </a:lnTo>
                  <a:lnTo>
                    <a:pt x="29335" y="45227"/>
                  </a:lnTo>
                  <a:lnTo>
                    <a:pt x="26599" y="47605"/>
                  </a:lnTo>
                  <a:lnTo>
                    <a:pt x="24775" y="49985"/>
                  </a:lnTo>
                  <a:lnTo>
                    <a:pt x="21954" y="54745"/>
                  </a:lnTo>
                  <a:lnTo>
                    <a:pt x="18055" y="59507"/>
                  </a:lnTo>
                  <a:lnTo>
                    <a:pt x="15904" y="61888"/>
                  </a:lnTo>
                  <a:lnTo>
                    <a:pt x="11397" y="66650"/>
                  </a:lnTo>
                  <a:lnTo>
                    <a:pt x="9878" y="69031"/>
                  </a:lnTo>
                  <a:lnTo>
                    <a:pt x="8189" y="73793"/>
                  </a:lnTo>
                  <a:lnTo>
                    <a:pt x="7439" y="80673"/>
                  </a:lnTo>
                  <a:lnTo>
                    <a:pt x="7239" y="84729"/>
                  </a:lnTo>
                  <a:lnTo>
                    <a:pt x="6312" y="88228"/>
                  </a:lnTo>
                  <a:lnTo>
                    <a:pt x="3165" y="94232"/>
                  </a:lnTo>
                  <a:lnTo>
                    <a:pt x="1237" y="99546"/>
                  </a:lnTo>
                  <a:lnTo>
                    <a:pt x="381" y="104553"/>
                  </a:lnTo>
                  <a:lnTo>
                    <a:pt x="0" y="109425"/>
                  </a:lnTo>
                  <a:lnTo>
                    <a:pt x="692" y="111041"/>
                  </a:lnTo>
                  <a:lnTo>
                    <a:pt x="1947" y="112119"/>
                  </a:lnTo>
                  <a:lnTo>
                    <a:pt x="3578" y="112838"/>
                  </a:lnTo>
                  <a:lnTo>
                    <a:pt x="7506" y="113636"/>
                  </a:lnTo>
                  <a:lnTo>
                    <a:pt x="9665" y="113849"/>
                  </a:lnTo>
                  <a:lnTo>
                    <a:pt x="11898" y="113991"/>
                  </a:lnTo>
                  <a:lnTo>
                    <a:pt x="16496" y="114149"/>
                  </a:lnTo>
                  <a:lnTo>
                    <a:pt x="25915" y="114250"/>
                  </a:lnTo>
                  <a:lnTo>
                    <a:pt x="93858" y="114275"/>
                  </a:lnTo>
                  <a:lnTo>
                    <a:pt x="96601" y="115069"/>
                  </a:lnTo>
                  <a:lnTo>
                    <a:pt x="99224" y="116391"/>
                  </a:lnTo>
                  <a:lnTo>
                    <a:pt x="101767" y="118067"/>
                  </a:lnTo>
                  <a:lnTo>
                    <a:pt x="104256" y="119978"/>
                  </a:lnTo>
                  <a:lnTo>
                    <a:pt x="106708" y="122045"/>
                  </a:lnTo>
                  <a:lnTo>
                    <a:pt x="109137" y="124217"/>
                  </a:lnTo>
                  <a:lnTo>
                    <a:pt x="113953" y="128748"/>
                  </a:lnTo>
                  <a:lnTo>
                    <a:pt x="116348" y="131067"/>
                  </a:lnTo>
                  <a:lnTo>
                    <a:pt x="117945" y="134200"/>
                  </a:lnTo>
                  <a:lnTo>
                    <a:pt x="119010" y="137878"/>
                  </a:lnTo>
                  <a:lnTo>
                    <a:pt x="119720" y="141916"/>
                  </a:lnTo>
                  <a:lnTo>
                    <a:pt x="120193" y="146196"/>
                  </a:lnTo>
                  <a:lnTo>
                    <a:pt x="120508" y="150637"/>
                  </a:lnTo>
                  <a:lnTo>
                    <a:pt x="120718" y="155184"/>
                  </a:lnTo>
                  <a:lnTo>
                    <a:pt x="120065" y="159804"/>
                  </a:lnTo>
                  <a:lnTo>
                    <a:pt x="118835" y="164471"/>
                  </a:lnTo>
                  <a:lnTo>
                    <a:pt x="117222" y="169170"/>
                  </a:lnTo>
                  <a:lnTo>
                    <a:pt x="115353" y="173891"/>
                  </a:lnTo>
                  <a:lnTo>
                    <a:pt x="113313" y="178625"/>
                  </a:lnTo>
                  <a:lnTo>
                    <a:pt x="111159" y="183368"/>
                  </a:lnTo>
                  <a:lnTo>
                    <a:pt x="108136" y="187325"/>
                  </a:lnTo>
                  <a:lnTo>
                    <a:pt x="104533" y="190756"/>
                  </a:lnTo>
                  <a:lnTo>
                    <a:pt x="100543" y="193837"/>
                  </a:lnTo>
                  <a:lnTo>
                    <a:pt x="97090" y="197479"/>
                  </a:lnTo>
                  <a:lnTo>
                    <a:pt x="93994" y="201494"/>
                  </a:lnTo>
                  <a:lnTo>
                    <a:pt x="91136" y="205758"/>
                  </a:lnTo>
                  <a:lnTo>
                    <a:pt x="87643" y="209395"/>
                  </a:lnTo>
                  <a:lnTo>
                    <a:pt x="83727" y="212613"/>
                  </a:lnTo>
                  <a:lnTo>
                    <a:pt x="79529" y="215552"/>
                  </a:lnTo>
                  <a:lnTo>
                    <a:pt x="75937" y="218305"/>
                  </a:lnTo>
                  <a:lnTo>
                    <a:pt x="72748" y="220935"/>
                  </a:lnTo>
                  <a:lnTo>
                    <a:pt x="69828" y="223481"/>
                  </a:lnTo>
                  <a:lnTo>
                    <a:pt x="67088" y="225973"/>
                  </a:lnTo>
                  <a:lnTo>
                    <a:pt x="61927" y="230858"/>
                  </a:lnTo>
                  <a:lnTo>
                    <a:pt x="58645" y="232478"/>
                  </a:lnTo>
                  <a:lnTo>
                    <a:pt x="54870" y="233558"/>
                  </a:lnTo>
                  <a:lnTo>
                    <a:pt x="50766" y="234278"/>
                  </a:lnTo>
                  <a:lnTo>
                    <a:pt x="47236" y="234758"/>
                  </a:lnTo>
                  <a:lnTo>
                    <a:pt x="44089" y="235078"/>
                  </a:lnTo>
                  <a:lnTo>
                    <a:pt x="41198" y="235292"/>
                  </a:lnTo>
                  <a:lnTo>
                    <a:pt x="38476" y="235434"/>
                  </a:lnTo>
                  <a:lnTo>
                    <a:pt x="33335" y="235592"/>
                  </a:lnTo>
                  <a:lnTo>
                    <a:pt x="21166" y="235702"/>
                  </a:lnTo>
                  <a:lnTo>
                    <a:pt x="6839" y="2357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738"/>
            <p:cNvSpPr/>
            <p:nvPr/>
          </p:nvSpPr>
          <p:spPr>
            <a:xfrm>
              <a:off x="2837061" y="3629025"/>
              <a:ext cx="106165" cy="7144"/>
            </a:xfrm>
            <a:custGeom>
              <a:avLst/>
              <a:gdLst/>
              <a:ahLst/>
              <a:cxnLst/>
              <a:rect l="0" t="0" r="0" b="0"/>
              <a:pathLst>
                <a:path w="106165" h="7144">
                  <a:moveTo>
                    <a:pt x="6151" y="7143"/>
                  </a:moveTo>
                  <a:lnTo>
                    <a:pt x="0" y="7143"/>
                  </a:lnTo>
                  <a:lnTo>
                    <a:pt x="50405" y="7143"/>
                  </a:lnTo>
                  <a:lnTo>
                    <a:pt x="53910" y="6350"/>
                  </a:lnTo>
                  <a:lnTo>
                    <a:pt x="57834" y="5027"/>
                  </a:lnTo>
                  <a:lnTo>
                    <a:pt x="62038" y="3351"/>
                  </a:lnTo>
                  <a:lnTo>
                    <a:pt x="66427" y="2233"/>
                  </a:lnTo>
                  <a:lnTo>
                    <a:pt x="70942" y="1489"/>
                  </a:lnTo>
                  <a:lnTo>
                    <a:pt x="75538" y="992"/>
                  </a:lnTo>
                  <a:lnTo>
                    <a:pt x="79397" y="661"/>
                  </a:lnTo>
                  <a:lnTo>
                    <a:pt x="82763" y="441"/>
                  </a:lnTo>
                  <a:lnTo>
                    <a:pt x="88619" y="196"/>
                  </a:lnTo>
                  <a:lnTo>
                    <a:pt x="96379" y="58"/>
                  </a:lnTo>
                  <a:lnTo>
                    <a:pt x="10616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739"/>
            <p:cNvSpPr/>
            <p:nvPr/>
          </p:nvSpPr>
          <p:spPr>
            <a:xfrm>
              <a:off x="2828925" y="3721893"/>
              <a:ext cx="121444" cy="6152"/>
            </a:xfrm>
            <a:custGeom>
              <a:avLst/>
              <a:gdLst/>
              <a:ahLst/>
              <a:cxnLst/>
              <a:rect l="0" t="0" r="0" b="0"/>
              <a:pathLst>
                <a:path w="121444" h="6152">
                  <a:moveTo>
                    <a:pt x="0" y="0"/>
                  </a:moveTo>
                  <a:lnTo>
                    <a:pt x="37117" y="0"/>
                  </a:lnTo>
                  <a:lnTo>
                    <a:pt x="40620" y="794"/>
                  </a:lnTo>
                  <a:lnTo>
                    <a:pt x="44542" y="2117"/>
                  </a:lnTo>
                  <a:lnTo>
                    <a:pt x="48745" y="3793"/>
                  </a:lnTo>
                  <a:lnTo>
                    <a:pt x="53134" y="4910"/>
                  </a:lnTo>
                  <a:lnTo>
                    <a:pt x="57648" y="5655"/>
                  </a:lnTo>
                  <a:lnTo>
                    <a:pt x="62244" y="6151"/>
                  </a:lnTo>
                  <a:lnTo>
                    <a:pt x="66896" y="5688"/>
                  </a:lnTo>
                  <a:lnTo>
                    <a:pt x="71585" y="4586"/>
                  </a:lnTo>
                  <a:lnTo>
                    <a:pt x="76298" y="3057"/>
                  </a:lnTo>
                  <a:lnTo>
                    <a:pt x="80234" y="2038"/>
                  </a:lnTo>
                  <a:lnTo>
                    <a:pt x="83652" y="1359"/>
                  </a:lnTo>
                  <a:lnTo>
                    <a:pt x="86724" y="906"/>
                  </a:lnTo>
                  <a:lnTo>
                    <a:pt x="90359" y="604"/>
                  </a:lnTo>
                  <a:lnTo>
                    <a:pt x="94371" y="403"/>
                  </a:lnTo>
                  <a:lnTo>
                    <a:pt x="105484" y="120"/>
                  </a:lnTo>
                  <a:lnTo>
                    <a:pt x="12144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740"/>
            <p:cNvSpPr/>
            <p:nvPr/>
          </p:nvSpPr>
          <p:spPr>
            <a:xfrm>
              <a:off x="3036093" y="3579018"/>
              <a:ext cx="1" cy="235745"/>
            </a:xfrm>
            <a:custGeom>
              <a:avLst/>
              <a:gdLst/>
              <a:ahLst/>
              <a:cxnLst/>
              <a:rect l="0" t="0" r="0" b="0"/>
              <a:pathLst>
                <a:path w="1" h="235745">
                  <a:moveTo>
                    <a:pt x="0" y="0"/>
                  </a:move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741"/>
            <p:cNvSpPr/>
            <p:nvPr/>
          </p:nvSpPr>
          <p:spPr>
            <a:xfrm>
              <a:off x="3136132" y="3557587"/>
              <a:ext cx="128562" cy="92869"/>
            </a:xfrm>
            <a:custGeom>
              <a:avLst/>
              <a:gdLst/>
              <a:ahLst/>
              <a:cxnLst/>
              <a:rect l="0" t="0" r="0" b="0"/>
              <a:pathLst>
                <a:path w="128562" h="92869">
                  <a:moveTo>
                    <a:pt x="21405" y="0"/>
                  </a:moveTo>
                  <a:lnTo>
                    <a:pt x="21405" y="23151"/>
                  </a:lnTo>
                  <a:lnTo>
                    <a:pt x="20611" y="25753"/>
                  </a:lnTo>
                  <a:lnTo>
                    <a:pt x="19288" y="28281"/>
                  </a:lnTo>
                  <a:lnTo>
                    <a:pt x="17613" y="30760"/>
                  </a:lnTo>
                  <a:lnTo>
                    <a:pt x="16495" y="34000"/>
                  </a:lnTo>
                  <a:lnTo>
                    <a:pt x="15751" y="37748"/>
                  </a:lnTo>
                  <a:lnTo>
                    <a:pt x="15254" y="41834"/>
                  </a:lnTo>
                  <a:lnTo>
                    <a:pt x="14129" y="45352"/>
                  </a:lnTo>
                  <a:lnTo>
                    <a:pt x="12586" y="48491"/>
                  </a:lnTo>
                  <a:lnTo>
                    <a:pt x="10763" y="51377"/>
                  </a:lnTo>
                  <a:lnTo>
                    <a:pt x="9548" y="54095"/>
                  </a:lnTo>
                  <a:lnTo>
                    <a:pt x="8738" y="56701"/>
                  </a:lnTo>
                  <a:lnTo>
                    <a:pt x="8198" y="59232"/>
                  </a:lnTo>
                  <a:lnTo>
                    <a:pt x="7838" y="61713"/>
                  </a:lnTo>
                  <a:lnTo>
                    <a:pt x="7598" y="64161"/>
                  </a:lnTo>
                  <a:lnTo>
                    <a:pt x="7438" y="66586"/>
                  </a:lnTo>
                  <a:lnTo>
                    <a:pt x="6537" y="68997"/>
                  </a:lnTo>
                  <a:lnTo>
                    <a:pt x="5143" y="71398"/>
                  </a:lnTo>
                  <a:lnTo>
                    <a:pt x="3420" y="73792"/>
                  </a:lnTo>
                  <a:lnTo>
                    <a:pt x="2271" y="76182"/>
                  </a:lnTo>
                  <a:lnTo>
                    <a:pt x="1505" y="78570"/>
                  </a:lnTo>
                  <a:lnTo>
                    <a:pt x="995" y="80955"/>
                  </a:lnTo>
                  <a:lnTo>
                    <a:pt x="655" y="83339"/>
                  </a:lnTo>
                  <a:lnTo>
                    <a:pt x="428" y="85722"/>
                  </a:lnTo>
                  <a:lnTo>
                    <a:pt x="0" y="92451"/>
                  </a:lnTo>
                  <a:lnTo>
                    <a:pt x="3774" y="92745"/>
                  </a:lnTo>
                  <a:lnTo>
                    <a:pt x="7251" y="92844"/>
                  </a:lnTo>
                  <a:lnTo>
                    <a:pt x="17734" y="92868"/>
                  </a:lnTo>
                  <a:lnTo>
                    <a:pt x="19751" y="92074"/>
                  </a:lnTo>
                  <a:lnTo>
                    <a:pt x="21890" y="90752"/>
                  </a:lnTo>
                  <a:lnTo>
                    <a:pt x="24110" y="89076"/>
                  </a:lnTo>
                  <a:lnTo>
                    <a:pt x="27177" y="87959"/>
                  </a:lnTo>
                  <a:lnTo>
                    <a:pt x="30809" y="87214"/>
                  </a:lnTo>
                  <a:lnTo>
                    <a:pt x="34818" y="86718"/>
                  </a:lnTo>
                  <a:lnTo>
                    <a:pt x="38285" y="85593"/>
                  </a:lnTo>
                  <a:lnTo>
                    <a:pt x="41389" y="84050"/>
                  </a:lnTo>
                  <a:lnTo>
                    <a:pt x="44253" y="82227"/>
                  </a:lnTo>
                  <a:lnTo>
                    <a:pt x="47749" y="81012"/>
                  </a:lnTo>
                  <a:lnTo>
                    <a:pt x="51668" y="80201"/>
                  </a:lnTo>
                  <a:lnTo>
                    <a:pt x="55868" y="79662"/>
                  </a:lnTo>
                  <a:lnTo>
                    <a:pt x="59461" y="78508"/>
                  </a:lnTo>
                  <a:lnTo>
                    <a:pt x="62651" y="76945"/>
                  </a:lnTo>
                  <a:lnTo>
                    <a:pt x="65571" y="75109"/>
                  </a:lnTo>
                  <a:lnTo>
                    <a:pt x="69105" y="73885"/>
                  </a:lnTo>
                  <a:lnTo>
                    <a:pt x="73049" y="73070"/>
                  </a:lnTo>
                  <a:lnTo>
                    <a:pt x="77266" y="72525"/>
                  </a:lnTo>
                  <a:lnTo>
                    <a:pt x="80871" y="72163"/>
                  </a:lnTo>
                  <a:lnTo>
                    <a:pt x="84067" y="71921"/>
                  </a:lnTo>
                  <a:lnTo>
                    <a:pt x="86992" y="71760"/>
                  </a:lnTo>
                  <a:lnTo>
                    <a:pt x="94476" y="71581"/>
                  </a:lnTo>
                  <a:lnTo>
                    <a:pt x="128561" y="714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742"/>
            <p:cNvSpPr/>
            <p:nvPr/>
          </p:nvSpPr>
          <p:spPr>
            <a:xfrm>
              <a:off x="3250406" y="3529012"/>
              <a:ext cx="28576" cy="242889"/>
            </a:xfrm>
            <a:custGeom>
              <a:avLst/>
              <a:gdLst/>
              <a:ahLst/>
              <a:cxnLst/>
              <a:rect l="0" t="0" r="0" b="0"/>
              <a:pathLst>
                <a:path w="28576" h="242889">
                  <a:moveTo>
                    <a:pt x="28575" y="0"/>
                  </a:moveTo>
                  <a:lnTo>
                    <a:pt x="22424" y="6151"/>
                  </a:lnTo>
                  <a:lnTo>
                    <a:pt x="21872" y="8819"/>
                  </a:lnTo>
                  <a:lnTo>
                    <a:pt x="21562" y="14784"/>
                  </a:lnTo>
                  <a:lnTo>
                    <a:pt x="21457" y="23911"/>
                  </a:lnTo>
                  <a:lnTo>
                    <a:pt x="21439" y="34778"/>
                  </a:lnTo>
                  <a:lnTo>
                    <a:pt x="20642" y="39060"/>
                  </a:lnTo>
                  <a:lnTo>
                    <a:pt x="19318" y="43503"/>
                  </a:lnTo>
                  <a:lnTo>
                    <a:pt x="17641" y="48052"/>
                  </a:lnTo>
                  <a:lnTo>
                    <a:pt x="16523" y="52672"/>
                  </a:lnTo>
                  <a:lnTo>
                    <a:pt x="15778" y="57340"/>
                  </a:lnTo>
                  <a:lnTo>
                    <a:pt x="15281" y="62039"/>
                  </a:lnTo>
                  <a:lnTo>
                    <a:pt x="14950" y="67553"/>
                  </a:lnTo>
                  <a:lnTo>
                    <a:pt x="14582" y="80030"/>
                  </a:lnTo>
                  <a:lnTo>
                    <a:pt x="14299" y="137904"/>
                  </a:lnTo>
                  <a:lnTo>
                    <a:pt x="14290" y="170468"/>
                  </a:lnTo>
                  <a:lnTo>
                    <a:pt x="13495" y="177145"/>
                  </a:lnTo>
                  <a:lnTo>
                    <a:pt x="12172" y="183185"/>
                  </a:lnTo>
                  <a:lnTo>
                    <a:pt x="10496" y="188798"/>
                  </a:lnTo>
                  <a:lnTo>
                    <a:pt x="9378" y="194128"/>
                  </a:lnTo>
                  <a:lnTo>
                    <a:pt x="8633" y="199268"/>
                  </a:lnTo>
                  <a:lnTo>
                    <a:pt x="8137" y="204283"/>
                  </a:lnTo>
                  <a:lnTo>
                    <a:pt x="7012" y="209214"/>
                  </a:lnTo>
                  <a:lnTo>
                    <a:pt x="5468" y="214088"/>
                  </a:lnTo>
                  <a:lnTo>
                    <a:pt x="3646" y="218925"/>
                  </a:lnTo>
                  <a:lnTo>
                    <a:pt x="2430" y="222945"/>
                  </a:lnTo>
                  <a:lnTo>
                    <a:pt x="1620" y="226417"/>
                  </a:lnTo>
                  <a:lnTo>
                    <a:pt x="95" y="235198"/>
                  </a:lnTo>
                  <a:lnTo>
                    <a:pt x="42" y="237618"/>
                  </a:lnTo>
                  <a:lnTo>
                    <a:pt x="0" y="2428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60"/>
          <p:cNvSpPr/>
          <p:nvPr/>
        </p:nvSpPr>
        <p:spPr>
          <a:xfrm>
            <a:off x="671814" y="957265"/>
            <a:ext cx="99712" cy="314323"/>
          </a:xfrm>
          <a:custGeom>
            <a:avLst/>
            <a:gdLst/>
            <a:ahLst/>
            <a:cxnLst/>
            <a:rect l="0" t="0" r="0" b="0"/>
            <a:pathLst>
              <a:path w="99712" h="314323">
                <a:moveTo>
                  <a:pt x="99711" y="35716"/>
                </a:moveTo>
                <a:lnTo>
                  <a:pt x="99711" y="28866"/>
                </a:lnTo>
                <a:lnTo>
                  <a:pt x="97594" y="26586"/>
                </a:lnTo>
                <a:lnTo>
                  <a:pt x="82012" y="10876"/>
                </a:lnTo>
                <a:lnTo>
                  <a:pt x="79974" y="9631"/>
                </a:lnTo>
                <a:lnTo>
                  <a:pt x="77822" y="8801"/>
                </a:lnTo>
                <a:lnTo>
                  <a:pt x="75593" y="8247"/>
                </a:lnTo>
                <a:lnTo>
                  <a:pt x="73313" y="7085"/>
                </a:lnTo>
                <a:lnTo>
                  <a:pt x="71000" y="5516"/>
                </a:lnTo>
                <a:lnTo>
                  <a:pt x="68664" y="3676"/>
                </a:lnTo>
                <a:lnTo>
                  <a:pt x="66313" y="2450"/>
                </a:lnTo>
                <a:lnTo>
                  <a:pt x="63952" y="1632"/>
                </a:lnTo>
                <a:lnTo>
                  <a:pt x="61584" y="1087"/>
                </a:lnTo>
                <a:lnTo>
                  <a:pt x="58418" y="724"/>
                </a:lnTo>
                <a:lnTo>
                  <a:pt x="54719" y="482"/>
                </a:lnTo>
                <a:lnTo>
                  <a:pt x="47171" y="212"/>
                </a:lnTo>
                <a:lnTo>
                  <a:pt x="37665" y="61"/>
                </a:lnTo>
                <a:lnTo>
                  <a:pt x="15717" y="0"/>
                </a:lnTo>
                <a:lnTo>
                  <a:pt x="15140" y="792"/>
                </a:lnTo>
                <a:lnTo>
                  <a:pt x="14498" y="3790"/>
                </a:lnTo>
                <a:lnTo>
                  <a:pt x="14138" y="9940"/>
                </a:lnTo>
                <a:lnTo>
                  <a:pt x="13293" y="12182"/>
                </a:lnTo>
                <a:lnTo>
                  <a:pt x="10238" y="16790"/>
                </a:lnTo>
                <a:lnTo>
                  <a:pt x="8351" y="21483"/>
                </a:lnTo>
                <a:lnTo>
                  <a:pt x="7513" y="27009"/>
                </a:lnTo>
                <a:lnTo>
                  <a:pt x="7140" y="34757"/>
                </a:lnTo>
                <a:lnTo>
                  <a:pt x="4858" y="43492"/>
                </a:lnTo>
                <a:lnTo>
                  <a:pt x="1991" y="52665"/>
                </a:lnTo>
                <a:lnTo>
                  <a:pt x="717" y="62034"/>
                </a:lnTo>
                <a:lnTo>
                  <a:pt x="151" y="71490"/>
                </a:lnTo>
                <a:lnTo>
                  <a:pt x="0" y="76234"/>
                </a:lnTo>
                <a:lnTo>
                  <a:pt x="693" y="81778"/>
                </a:lnTo>
                <a:lnTo>
                  <a:pt x="1949" y="87855"/>
                </a:lnTo>
                <a:lnTo>
                  <a:pt x="3580" y="94288"/>
                </a:lnTo>
                <a:lnTo>
                  <a:pt x="4667" y="100164"/>
                </a:lnTo>
                <a:lnTo>
                  <a:pt x="5392" y="105669"/>
                </a:lnTo>
                <a:lnTo>
                  <a:pt x="5875" y="110926"/>
                </a:lnTo>
                <a:lnTo>
                  <a:pt x="6197" y="116812"/>
                </a:lnTo>
                <a:lnTo>
                  <a:pt x="6555" y="129702"/>
                </a:lnTo>
                <a:lnTo>
                  <a:pt x="7445" y="136474"/>
                </a:lnTo>
                <a:lnTo>
                  <a:pt x="8831" y="143369"/>
                </a:lnTo>
                <a:lnTo>
                  <a:pt x="10549" y="150347"/>
                </a:lnTo>
                <a:lnTo>
                  <a:pt x="11695" y="157380"/>
                </a:lnTo>
                <a:lnTo>
                  <a:pt x="12458" y="164451"/>
                </a:lnTo>
                <a:lnTo>
                  <a:pt x="12967" y="171545"/>
                </a:lnTo>
                <a:lnTo>
                  <a:pt x="14101" y="177862"/>
                </a:lnTo>
                <a:lnTo>
                  <a:pt x="15650" y="183661"/>
                </a:lnTo>
                <a:lnTo>
                  <a:pt x="30752" y="228894"/>
                </a:lnTo>
                <a:lnTo>
                  <a:pt x="33100" y="235145"/>
                </a:lnTo>
                <a:lnTo>
                  <a:pt x="35460" y="240900"/>
                </a:lnTo>
                <a:lnTo>
                  <a:pt x="37827" y="246324"/>
                </a:lnTo>
                <a:lnTo>
                  <a:pt x="39405" y="251527"/>
                </a:lnTo>
                <a:lnTo>
                  <a:pt x="40457" y="256584"/>
                </a:lnTo>
                <a:lnTo>
                  <a:pt x="41158" y="261542"/>
                </a:lnTo>
                <a:lnTo>
                  <a:pt x="41937" y="271285"/>
                </a:lnTo>
                <a:lnTo>
                  <a:pt x="42283" y="280907"/>
                </a:lnTo>
                <a:lnTo>
                  <a:pt x="42524" y="300995"/>
                </a:lnTo>
                <a:lnTo>
                  <a:pt x="43330" y="303849"/>
                </a:lnTo>
                <a:lnTo>
                  <a:pt x="46342" y="309138"/>
                </a:lnTo>
                <a:lnTo>
                  <a:pt x="48708" y="312786"/>
                </a:lnTo>
                <a:lnTo>
                  <a:pt x="49834" y="313298"/>
                </a:lnTo>
                <a:lnTo>
                  <a:pt x="51378" y="313639"/>
                </a:lnTo>
                <a:lnTo>
                  <a:pt x="56848" y="3143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61"/>
          <p:cNvSpPr/>
          <p:nvPr/>
        </p:nvSpPr>
        <p:spPr>
          <a:xfrm>
            <a:off x="600075" y="1107281"/>
            <a:ext cx="221457" cy="42863"/>
          </a:xfrm>
          <a:custGeom>
            <a:avLst/>
            <a:gdLst/>
            <a:ahLst/>
            <a:cxnLst/>
            <a:rect l="0" t="0" r="0" b="0"/>
            <a:pathLst>
              <a:path w="221457" h="42863">
                <a:moveTo>
                  <a:pt x="0" y="42862"/>
                </a:moveTo>
                <a:lnTo>
                  <a:pt x="0" y="39070"/>
                </a:lnTo>
                <a:lnTo>
                  <a:pt x="793" y="37953"/>
                </a:lnTo>
                <a:lnTo>
                  <a:pt x="2116" y="37208"/>
                </a:lnTo>
                <a:lnTo>
                  <a:pt x="5703" y="36380"/>
                </a:lnTo>
                <a:lnTo>
                  <a:pt x="9943" y="36013"/>
                </a:lnTo>
                <a:lnTo>
                  <a:pt x="16590" y="35849"/>
                </a:lnTo>
                <a:lnTo>
                  <a:pt x="65744" y="35721"/>
                </a:lnTo>
                <a:lnTo>
                  <a:pt x="72404" y="34926"/>
                </a:lnTo>
                <a:lnTo>
                  <a:pt x="79226" y="33603"/>
                </a:lnTo>
                <a:lnTo>
                  <a:pt x="86154" y="31927"/>
                </a:lnTo>
                <a:lnTo>
                  <a:pt x="93155" y="30809"/>
                </a:lnTo>
                <a:lnTo>
                  <a:pt x="100203" y="30064"/>
                </a:lnTo>
                <a:lnTo>
                  <a:pt x="107283" y="29568"/>
                </a:lnTo>
                <a:lnTo>
                  <a:pt x="115178" y="28443"/>
                </a:lnTo>
                <a:lnTo>
                  <a:pt x="123617" y="26900"/>
                </a:lnTo>
                <a:lnTo>
                  <a:pt x="132417" y="25077"/>
                </a:lnTo>
                <a:lnTo>
                  <a:pt x="140665" y="23068"/>
                </a:lnTo>
                <a:lnTo>
                  <a:pt x="148546" y="20935"/>
                </a:lnTo>
                <a:lnTo>
                  <a:pt x="163651" y="16448"/>
                </a:lnTo>
                <a:lnTo>
                  <a:pt x="192751" y="7100"/>
                </a:lnTo>
                <a:lnTo>
                  <a:pt x="199938" y="4733"/>
                </a:lnTo>
                <a:lnTo>
                  <a:pt x="205523" y="3155"/>
                </a:lnTo>
                <a:lnTo>
                  <a:pt x="210040" y="2103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62"/>
          <p:cNvSpPr/>
          <p:nvPr/>
        </p:nvSpPr>
        <p:spPr>
          <a:xfrm>
            <a:off x="864725" y="978693"/>
            <a:ext cx="113969" cy="249934"/>
          </a:xfrm>
          <a:custGeom>
            <a:avLst/>
            <a:gdLst/>
            <a:ahLst/>
            <a:cxnLst/>
            <a:rect l="0" t="0" r="0" b="0"/>
            <a:pathLst>
              <a:path w="113969" h="249934">
                <a:moveTo>
                  <a:pt x="71106" y="0"/>
                </a:moveTo>
                <a:lnTo>
                  <a:pt x="82307" y="0"/>
                </a:lnTo>
                <a:lnTo>
                  <a:pt x="80582" y="0"/>
                </a:lnTo>
                <a:lnTo>
                  <a:pt x="79805" y="794"/>
                </a:lnTo>
                <a:lnTo>
                  <a:pt x="79286" y="2117"/>
                </a:lnTo>
                <a:lnTo>
                  <a:pt x="78941" y="3793"/>
                </a:lnTo>
                <a:lnTo>
                  <a:pt x="76440" y="7771"/>
                </a:lnTo>
                <a:lnTo>
                  <a:pt x="74662" y="9943"/>
                </a:lnTo>
                <a:lnTo>
                  <a:pt x="72683" y="12185"/>
                </a:lnTo>
                <a:lnTo>
                  <a:pt x="68367" y="16793"/>
                </a:lnTo>
                <a:lnTo>
                  <a:pt x="36642" y="48745"/>
                </a:lnTo>
                <a:lnTo>
                  <a:pt x="33049" y="53928"/>
                </a:lnTo>
                <a:lnTo>
                  <a:pt x="29859" y="59765"/>
                </a:lnTo>
                <a:lnTo>
                  <a:pt x="21578" y="77240"/>
                </a:lnTo>
                <a:lnTo>
                  <a:pt x="11669" y="97366"/>
                </a:lnTo>
                <a:lnTo>
                  <a:pt x="10050" y="102217"/>
                </a:lnTo>
                <a:lnTo>
                  <a:pt x="8971" y="107039"/>
                </a:lnTo>
                <a:lnTo>
                  <a:pt x="8251" y="111840"/>
                </a:lnTo>
                <a:lnTo>
                  <a:pt x="6978" y="117423"/>
                </a:lnTo>
                <a:lnTo>
                  <a:pt x="5335" y="123526"/>
                </a:lnTo>
                <a:lnTo>
                  <a:pt x="3446" y="129976"/>
                </a:lnTo>
                <a:lnTo>
                  <a:pt x="2187" y="135863"/>
                </a:lnTo>
                <a:lnTo>
                  <a:pt x="1347" y="141375"/>
                </a:lnTo>
                <a:lnTo>
                  <a:pt x="788" y="146638"/>
                </a:lnTo>
                <a:lnTo>
                  <a:pt x="415" y="151734"/>
                </a:lnTo>
                <a:lnTo>
                  <a:pt x="166" y="156718"/>
                </a:lnTo>
                <a:lnTo>
                  <a:pt x="0" y="161629"/>
                </a:lnTo>
                <a:lnTo>
                  <a:pt x="683" y="167284"/>
                </a:lnTo>
                <a:lnTo>
                  <a:pt x="1932" y="173435"/>
                </a:lnTo>
                <a:lnTo>
                  <a:pt x="3559" y="179917"/>
                </a:lnTo>
                <a:lnTo>
                  <a:pt x="4643" y="185826"/>
                </a:lnTo>
                <a:lnTo>
                  <a:pt x="5366" y="191353"/>
                </a:lnTo>
                <a:lnTo>
                  <a:pt x="5848" y="196625"/>
                </a:lnTo>
                <a:lnTo>
                  <a:pt x="7757" y="201727"/>
                </a:lnTo>
                <a:lnTo>
                  <a:pt x="10617" y="206716"/>
                </a:lnTo>
                <a:lnTo>
                  <a:pt x="14111" y="211630"/>
                </a:lnTo>
                <a:lnTo>
                  <a:pt x="16441" y="215699"/>
                </a:lnTo>
                <a:lnTo>
                  <a:pt x="19029" y="222337"/>
                </a:lnTo>
                <a:lnTo>
                  <a:pt x="22296" y="227933"/>
                </a:lnTo>
                <a:lnTo>
                  <a:pt x="24278" y="230537"/>
                </a:lnTo>
                <a:lnTo>
                  <a:pt x="26394" y="233066"/>
                </a:lnTo>
                <a:lnTo>
                  <a:pt x="28598" y="235546"/>
                </a:lnTo>
                <a:lnTo>
                  <a:pt x="30861" y="237994"/>
                </a:lnTo>
                <a:lnTo>
                  <a:pt x="33957" y="239625"/>
                </a:lnTo>
                <a:lnTo>
                  <a:pt x="37609" y="240713"/>
                </a:lnTo>
                <a:lnTo>
                  <a:pt x="41631" y="241438"/>
                </a:lnTo>
                <a:lnTo>
                  <a:pt x="45899" y="242715"/>
                </a:lnTo>
                <a:lnTo>
                  <a:pt x="50333" y="244360"/>
                </a:lnTo>
                <a:lnTo>
                  <a:pt x="54876" y="246250"/>
                </a:lnTo>
                <a:lnTo>
                  <a:pt x="59492" y="247511"/>
                </a:lnTo>
                <a:lnTo>
                  <a:pt x="64157" y="248351"/>
                </a:lnTo>
                <a:lnTo>
                  <a:pt x="68855" y="248911"/>
                </a:lnTo>
                <a:lnTo>
                  <a:pt x="72780" y="249285"/>
                </a:lnTo>
                <a:lnTo>
                  <a:pt x="76191" y="249534"/>
                </a:lnTo>
                <a:lnTo>
                  <a:pt x="79258" y="249700"/>
                </a:lnTo>
                <a:lnTo>
                  <a:pt x="86900" y="249884"/>
                </a:lnTo>
                <a:lnTo>
                  <a:pt x="91160" y="249933"/>
                </a:lnTo>
                <a:lnTo>
                  <a:pt x="94794" y="249172"/>
                </a:lnTo>
                <a:lnTo>
                  <a:pt x="98011" y="247871"/>
                </a:lnTo>
                <a:lnTo>
                  <a:pt x="100949" y="246210"/>
                </a:lnTo>
                <a:lnTo>
                  <a:pt x="103701" y="245103"/>
                </a:lnTo>
                <a:lnTo>
                  <a:pt x="106330" y="244364"/>
                </a:lnTo>
                <a:lnTo>
                  <a:pt x="113968" y="2428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3"/>
          <p:cNvSpPr/>
          <p:nvPr/>
        </p:nvSpPr>
        <p:spPr>
          <a:xfrm>
            <a:off x="1014412" y="1092993"/>
            <a:ext cx="157164" cy="121445"/>
          </a:xfrm>
          <a:custGeom>
            <a:avLst/>
            <a:gdLst/>
            <a:ahLst/>
            <a:cxnLst/>
            <a:rect l="0" t="0" r="0" b="0"/>
            <a:pathLst>
              <a:path w="157164" h="121445">
                <a:moveTo>
                  <a:pt x="0" y="0"/>
                </a:moveTo>
                <a:lnTo>
                  <a:pt x="0" y="10911"/>
                </a:lnTo>
                <a:lnTo>
                  <a:pt x="794" y="12830"/>
                </a:lnTo>
                <a:lnTo>
                  <a:pt x="2117" y="14903"/>
                </a:lnTo>
                <a:lnTo>
                  <a:pt x="3792" y="17079"/>
                </a:lnTo>
                <a:lnTo>
                  <a:pt x="5703" y="19324"/>
                </a:lnTo>
                <a:lnTo>
                  <a:pt x="7771" y="21614"/>
                </a:lnTo>
                <a:lnTo>
                  <a:pt x="12185" y="26275"/>
                </a:lnTo>
                <a:lnTo>
                  <a:pt x="16793" y="30993"/>
                </a:lnTo>
                <a:lnTo>
                  <a:pt x="19133" y="34156"/>
                </a:lnTo>
                <a:lnTo>
                  <a:pt x="21486" y="37852"/>
                </a:lnTo>
                <a:lnTo>
                  <a:pt x="23849" y="41903"/>
                </a:lnTo>
                <a:lnTo>
                  <a:pt x="27012" y="46192"/>
                </a:lnTo>
                <a:lnTo>
                  <a:pt x="30708" y="50638"/>
                </a:lnTo>
                <a:lnTo>
                  <a:pt x="34760" y="55190"/>
                </a:lnTo>
                <a:lnTo>
                  <a:pt x="39048" y="59019"/>
                </a:lnTo>
                <a:lnTo>
                  <a:pt x="43495" y="62365"/>
                </a:lnTo>
                <a:lnTo>
                  <a:pt x="48046" y="65389"/>
                </a:lnTo>
                <a:lnTo>
                  <a:pt x="51875" y="68993"/>
                </a:lnTo>
                <a:lnTo>
                  <a:pt x="55221" y="72983"/>
                </a:lnTo>
                <a:lnTo>
                  <a:pt x="58245" y="77230"/>
                </a:lnTo>
                <a:lnTo>
                  <a:pt x="61849" y="80856"/>
                </a:lnTo>
                <a:lnTo>
                  <a:pt x="65839" y="84066"/>
                </a:lnTo>
                <a:lnTo>
                  <a:pt x="70086" y="87001"/>
                </a:lnTo>
                <a:lnTo>
                  <a:pt x="74505" y="89750"/>
                </a:lnTo>
                <a:lnTo>
                  <a:pt x="79039" y="92377"/>
                </a:lnTo>
                <a:lnTo>
                  <a:pt x="88310" y="97413"/>
                </a:lnTo>
                <a:lnTo>
                  <a:pt x="97722" y="102297"/>
                </a:lnTo>
                <a:lnTo>
                  <a:pt x="101660" y="103917"/>
                </a:lnTo>
                <a:lnTo>
                  <a:pt x="105080" y="104997"/>
                </a:lnTo>
                <a:lnTo>
                  <a:pt x="108153" y="105717"/>
                </a:lnTo>
                <a:lnTo>
                  <a:pt x="110996" y="106990"/>
                </a:lnTo>
                <a:lnTo>
                  <a:pt x="113685" y="108633"/>
                </a:lnTo>
                <a:lnTo>
                  <a:pt x="116271" y="110522"/>
                </a:lnTo>
                <a:lnTo>
                  <a:pt x="118789" y="112575"/>
                </a:lnTo>
                <a:lnTo>
                  <a:pt x="121261" y="114738"/>
                </a:lnTo>
                <a:lnTo>
                  <a:pt x="123703" y="116973"/>
                </a:lnTo>
                <a:lnTo>
                  <a:pt x="126125" y="118463"/>
                </a:lnTo>
                <a:lnTo>
                  <a:pt x="130933" y="120119"/>
                </a:lnTo>
                <a:lnTo>
                  <a:pt x="134120" y="120561"/>
                </a:lnTo>
                <a:lnTo>
                  <a:pt x="137832" y="120855"/>
                </a:lnTo>
                <a:lnTo>
                  <a:pt x="147612" y="121328"/>
                </a:lnTo>
                <a:lnTo>
                  <a:pt x="151065" y="121392"/>
                </a:lnTo>
                <a:lnTo>
                  <a:pt x="157163" y="1214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4"/>
          <p:cNvSpPr/>
          <p:nvPr/>
        </p:nvSpPr>
        <p:spPr>
          <a:xfrm>
            <a:off x="1065425" y="1078706"/>
            <a:ext cx="84719" cy="132457"/>
          </a:xfrm>
          <a:custGeom>
            <a:avLst/>
            <a:gdLst/>
            <a:ahLst/>
            <a:cxnLst/>
            <a:rect l="0" t="0" r="0" b="0"/>
            <a:pathLst>
              <a:path w="84719" h="132457">
                <a:moveTo>
                  <a:pt x="84718" y="0"/>
                </a:moveTo>
                <a:lnTo>
                  <a:pt x="80926" y="0"/>
                </a:lnTo>
                <a:lnTo>
                  <a:pt x="79809" y="794"/>
                </a:lnTo>
                <a:lnTo>
                  <a:pt x="79064" y="2116"/>
                </a:lnTo>
                <a:lnTo>
                  <a:pt x="78236" y="5703"/>
                </a:lnTo>
                <a:lnTo>
                  <a:pt x="78016" y="7771"/>
                </a:lnTo>
                <a:lnTo>
                  <a:pt x="77869" y="9943"/>
                </a:lnTo>
                <a:lnTo>
                  <a:pt x="76977" y="12979"/>
                </a:lnTo>
                <a:lnTo>
                  <a:pt x="75589" y="16590"/>
                </a:lnTo>
                <a:lnTo>
                  <a:pt x="73869" y="20585"/>
                </a:lnTo>
                <a:lnTo>
                  <a:pt x="71136" y="24836"/>
                </a:lnTo>
                <a:lnTo>
                  <a:pt x="67726" y="29257"/>
                </a:lnTo>
                <a:lnTo>
                  <a:pt x="63865" y="33792"/>
                </a:lnTo>
                <a:lnTo>
                  <a:pt x="60497" y="38403"/>
                </a:lnTo>
                <a:lnTo>
                  <a:pt x="57458" y="43064"/>
                </a:lnTo>
                <a:lnTo>
                  <a:pt x="54639" y="47760"/>
                </a:lnTo>
                <a:lnTo>
                  <a:pt x="51172" y="52477"/>
                </a:lnTo>
                <a:lnTo>
                  <a:pt x="47273" y="57210"/>
                </a:lnTo>
                <a:lnTo>
                  <a:pt x="43086" y="61952"/>
                </a:lnTo>
                <a:lnTo>
                  <a:pt x="39501" y="67495"/>
                </a:lnTo>
                <a:lnTo>
                  <a:pt x="36317" y="73572"/>
                </a:lnTo>
                <a:lnTo>
                  <a:pt x="33401" y="80004"/>
                </a:lnTo>
                <a:lnTo>
                  <a:pt x="29869" y="85880"/>
                </a:lnTo>
                <a:lnTo>
                  <a:pt x="25927" y="91384"/>
                </a:lnTo>
                <a:lnTo>
                  <a:pt x="21712" y="96642"/>
                </a:lnTo>
                <a:lnTo>
                  <a:pt x="18108" y="101734"/>
                </a:lnTo>
                <a:lnTo>
                  <a:pt x="14911" y="106716"/>
                </a:lnTo>
                <a:lnTo>
                  <a:pt x="7870" y="118534"/>
                </a:lnTo>
                <a:lnTo>
                  <a:pt x="6907" y="122267"/>
                </a:lnTo>
                <a:lnTo>
                  <a:pt x="6289" y="127339"/>
                </a:lnTo>
                <a:lnTo>
                  <a:pt x="4088" y="130149"/>
                </a:lnTo>
                <a:lnTo>
                  <a:pt x="2390" y="132010"/>
                </a:lnTo>
                <a:lnTo>
                  <a:pt x="1258" y="132456"/>
                </a:lnTo>
                <a:lnTo>
                  <a:pt x="503" y="131960"/>
                </a:lnTo>
                <a:lnTo>
                  <a:pt x="0" y="130836"/>
                </a:lnTo>
                <a:lnTo>
                  <a:pt x="458" y="130086"/>
                </a:lnTo>
                <a:lnTo>
                  <a:pt x="1557" y="129587"/>
                </a:lnTo>
                <a:lnTo>
                  <a:pt x="6137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5"/>
          <p:cNvSpPr/>
          <p:nvPr/>
        </p:nvSpPr>
        <p:spPr>
          <a:xfrm>
            <a:off x="1193006" y="992981"/>
            <a:ext cx="142447" cy="278607"/>
          </a:xfrm>
          <a:custGeom>
            <a:avLst/>
            <a:gdLst/>
            <a:ahLst/>
            <a:cxnLst/>
            <a:rect l="0" t="0" r="0" b="0"/>
            <a:pathLst>
              <a:path w="142447" h="278607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6999" y="3792"/>
                </a:lnTo>
                <a:lnTo>
                  <a:pt x="19270" y="5703"/>
                </a:lnTo>
                <a:lnTo>
                  <a:pt x="21578" y="7771"/>
                </a:lnTo>
                <a:lnTo>
                  <a:pt x="23910" y="9943"/>
                </a:lnTo>
                <a:lnTo>
                  <a:pt x="27053" y="12185"/>
                </a:lnTo>
                <a:lnTo>
                  <a:pt x="30735" y="14473"/>
                </a:lnTo>
                <a:lnTo>
                  <a:pt x="34777" y="16792"/>
                </a:lnTo>
                <a:lnTo>
                  <a:pt x="38266" y="19132"/>
                </a:lnTo>
                <a:lnTo>
                  <a:pt x="41386" y="21486"/>
                </a:lnTo>
                <a:lnTo>
                  <a:pt x="44259" y="23849"/>
                </a:lnTo>
                <a:lnTo>
                  <a:pt x="47762" y="26218"/>
                </a:lnTo>
                <a:lnTo>
                  <a:pt x="51685" y="28591"/>
                </a:lnTo>
                <a:lnTo>
                  <a:pt x="55888" y="30967"/>
                </a:lnTo>
                <a:lnTo>
                  <a:pt x="60277" y="34138"/>
                </a:lnTo>
                <a:lnTo>
                  <a:pt x="64791" y="37840"/>
                </a:lnTo>
                <a:lnTo>
                  <a:pt x="69388" y="41895"/>
                </a:lnTo>
                <a:lnTo>
                  <a:pt x="78728" y="50635"/>
                </a:lnTo>
                <a:lnTo>
                  <a:pt x="97660" y="69180"/>
                </a:lnTo>
                <a:lnTo>
                  <a:pt x="102413" y="73107"/>
                </a:lnTo>
                <a:lnTo>
                  <a:pt x="107169" y="76519"/>
                </a:lnTo>
                <a:lnTo>
                  <a:pt x="111927" y="79588"/>
                </a:lnTo>
                <a:lnTo>
                  <a:pt x="115893" y="84015"/>
                </a:lnTo>
                <a:lnTo>
                  <a:pt x="119331" y="89347"/>
                </a:lnTo>
                <a:lnTo>
                  <a:pt x="130551" y="111223"/>
                </a:lnTo>
                <a:lnTo>
                  <a:pt x="133071" y="117011"/>
                </a:lnTo>
                <a:lnTo>
                  <a:pt x="135546" y="123251"/>
                </a:lnTo>
                <a:lnTo>
                  <a:pt x="137989" y="129792"/>
                </a:lnTo>
                <a:lnTo>
                  <a:pt x="139617" y="135741"/>
                </a:lnTo>
                <a:lnTo>
                  <a:pt x="140703" y="141294"/>
                </a:lnTo>
                <a:lnTo>
                  <a:pt x="141427" y="146583"/>
                </a:lnTo>
                <a:lnTo>
                  <a:pt x="141910" y="152491"/>
                </a:lnTo>
                <a:lnTo>
                  <a:pt x="142231" y="158811"/>
                </a:lnTo>
                <a:lnTo>
                  <a:pt x="142446" y="165405"/>
                </a:lnTo>
                <a:lnTo>
                  <a:pt x="141795" y="171389"/>
                </a:lnTo>
                <a:lnTo>
                  <a:pt x="140567" y="176965"/>
                </a:lnTo>
                <a:lnTo>
                  <a:pt x="137087" y="188189"/>
                </a:lnTo>
                <a:lnTo>
                  <a:pt x="132894" y="201114"/>
                </a:lnTo>
                <a:lnTo>
                  <a:pt x="130665" y="207101"/>
                </a:lnTo>
                <a:lnTo>
                  <a:pt x="128385" y="212680"/>
                </a:lnTo>
                <a:lnTo>
                  <a:pt x="126071" y="217986"/>
                </a:lnTo>
                <a:lnTo>
                  <a:pt x="122941" y="223112"/>
                </a:lnTo>
                <a:lnTo>
                  <a:pt x="119267" y="228116"/>
                </a:lnTo>
                <a:lnTo>
                  <a:pt x="115230" y="233040"/>
                </a:lnTo>
                <a:lnTo>
                  <a:pt x="111745" y="237910"/>
                </a:lnTo>
                <a:lnTo>
                  <a:pt x="108628" y="242744"/>
                </a:lnTo>
                <a:lnTo>
                  <a:pt x="105756" y="247554"/>
                </a:lnTo>
                <a:lnTo>
                  <a:pt x="103048" y="251555"/>
                </a:lnTo>
                <a:lnTo>
                  <a:pt x="100448" y="255016"/>
                </a:lnTo>
                <a:lnTo>
                  <a:pt x="97922" y="258117"/>
                </a:lnTo>
                <a:lnTo>
                  <a:pt x="95444" y="260978"/>
                </a:lnTo>
                <a:lnTo>
                  <a:pt x="92998" y="263679"/>
                </a:lnTo>
                <a:lnTo>
                  <a:pt x="88163" y="268797"/>
                </a:lnTo>
                <a:lnTo>
                  <a:pt x="83369" y="273717"/>
                </a:lnTo>
                <a:lnTo>
                  <a:pt x="80979" y="275347"/>
                </a:lnTo>
                <a:lnTo>
                  <a:pt x="78592" y="276433"/>
                </a:lnTo>
                <a:lnTo>
                  <a:pt x="71856" y="278479"/>
                </a:lnTo>
                <a:lnTo>
                  <a:pt x="67769" y="278568"/>
                </a:lnTo>
                <a:lnTo>
                  <a:pt x="57150" y="2786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6"/>
          <p:cNvSpPr/>
          <p:nvPr/>
        </p:nvSpPr>
        <p:spPr>
          <a:xfrm>
            <a:off x="1464468" y="1064720"/>
            <a:ext cx="178595" cy="21131"/>
          </a:xfrm>
          <a:custGeom>
            <a:avLst/>
            <a:gdLst/>
            <a:ahLst/>
            <a:cxnLst/>
            <a:rect l="0" t="0" r="0" b="0"/>
            <a:pathLst>
              <a:path w="178595" h="21131">
                <a:moveTo>
                  <a:pt x="0" y="21130"/>
                </a:moveTo>
                <a:lnTo>
                  <a:pt x="3793" y="21130"/>
                </a:lnTo>
                <a:lnTo>
                  <a:pt x="4910" y="20336"/>
                </a:lnTo>
                <a:lnTo>
                  <a:pt x="5655" y="19013"/>
                </a:lnTo>
                <a:lnTo>
                  <a:pt x="6850" y="14979"/>
                </a:lnTo>
                <a:lnTo>
                  <a:pt x="11247" y="14427"/>
                </a:lnTo>
                <a:lnTo>
                  <a:pt x="14642" y="14280"/>
                </a:lnTo>
                <a:lnTo>
                  <a:pt x="22647" y="14117"/>
                </a:lnTo>
                <a:lnTo>
                  <a:pt x="27004" y="14073"/>
                </a:lnTo>
                <a:lnTo>
                  <a:pt x="31497" y="13250"/>
                </a:lnTo>
                <a:lnTo>
                  <a:pt x="36079" y="11908"/>
                </a:lnTo>
                <a:lnTo>
                  <a:pt x="40722" y="10219"/>
                </a:lnTo>
                <a:lnTo>
                  <a:pt x="46198" y="9094"/>
                </a:lnTo>
                <a:lnTo>
                  <a:pt x="52230" y="8343"/>
                </a:lnTo>
                <a:lnTo>
                  <a:pt x="58633" y="7843"/>
                </a:lnTo>
                <a:lnTo>
                  <a:pt x="65282" y="7509"/>
                </a:lnTo>
                <a:lnTo>
                  <a:pt x="79021" y="7138"/>
                </a:lnTo>
                <a:lnTo>
                  <a:pt x="85224" y="6246"/>
                </a:lnTo>
                <a:lnTo>
                  <a:pt x="90948" y="4857"/>
                </a:lnTo>
                <a:lnTo>
                  <a:pt x="96350" y="3137"/>
                </a:lnTo>
                <a:lnTo>
                  <a:pt x="102334" y="1991"/>
                </a:lnTo>
                <a:lnTo>
                  <a:pt x="108704" y="1227"/>
                </a:lnTo>
                <a:lnTo>
                  <a:pt x="115332" y="717"/>
                </a:lnTo>
                <a:lnTo>
                  <a:pt x="121338" y="378"/>
                </a:lnTo>
                <a:lnTo>
                  <a:pt x="132245" y="0"/>
                </a:lnTo>
                <a:lnTo>
                  <a:pt x="136582" y="693"/>
                </a:lnTo>
                <a:lnTo>
                  <a:pt x="140267" y="1949"/>
                </a:lnTo>
                <a:lnTo>
                  <a:pt x="143518" y="3580"/>
                </a:lnTo>
                <a:lnTo>
                  <a:pt x="147272" y="4667"/>
                </a:lnTo>
                <a:lnTo>
                  <a:pt x="151363" y="5392"/>
                </a:lnTo>
                <a:lnTo>
                  <a:pt x="155677" y="5876"/>
                </a:lnTo>
                <a:lnTo>
                  <a:pt x="159348" y="6198"/>
                </a:lnTo>
                <a:lnTo>
                  <a:pt x="162588" y="6413"/>
                </a:lnTo>
                <a:lnTo>
                  <a:pt x="168305" y="6651"/>
                </a:lnTo>
                <a:lnTo>
                  <a:pt x="178594" y="684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7"/>
          <p:cNvSpPr/>
          <p:nvPr/>
        </p:nvSpPr>
        <p:spPr>
          <a:xfrm>
            <a:off x="1481784" y="1157287"/>
            <a:ext cx="168423" cy="1"/>
          </a:xfrm>
          <a:custGeom>
            <a:avLst/>
            <a:gdLst/>
            <a:ahLst/>
            <a:cxnLst/>
            <a:rect l="0" t="0" r="0" b="0"/>
            <a:pathLst>
              <a:path w="168423" h="1">
                <a:moveTo>
                  <a:pt x="4116" y="0"/>
                </a:moveTo>
                <a:lnTo>
                  <a:pt x="0" y="0"/>
                </a:lnTo>
                <a:lnTo>
                  <a:pt x="16842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8"/>
          <p:cNvSpPr/>
          <p:nvPr/>
        </p:nvSpPr>
        <p:spPr>
          <a:xfrm>
            <a:off x="1871662" y="978693"/>
            <a:ext cx="228601" cy="248915"/>
          </a:xfrm>
          <a:custGeom>
            <a:avLst/>
            <a:gdLst/>
            <a:ahLst/>
            <a:cxnLst/>
            <a:rect l="0" t="0" r="0" b="0"/>
            <a:pathLst>
              <a:path w="228601" h="248915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4910" y="12185"/>
                </a:lnTo>
                <a:lnTo>
                  <a:pt x="6151" y="16793"/>
                </a:lnTo>
                <a:lnTo>
                  <a:pt x="8069" y="19133"/>
                </a:lnTo>
                <a:lnTo>
                  <a:pt x="14434" y="23849"/>
                </a:lnTo>
                <a:lnTo>
                  <a:pt x="20438" y="28592"/>
                </a:lnTo>
                <a:lnTo>
                  <a:pt x="23151" y="30967"/>
                </a:lnTo>
                <a:lnTo>
                  <a:pt x="28281" y="37840"/>
                </a:lnTo>
                <a:lnTo>
                  <a:pt x="30760" y="41896"/>
                </a:lnTo>
                <a:lnTo>
                  <a:pt x="33207" y="46187"/>
                </a:lnTo>
                <a:lnTo>
                  <a:pt x="38042" y="55188"/>
                </a:lnTo>
                <a:lnTo>
                  <a:pt x="44953" y="62364"/>
                </a:lnTo>
                <a:lnTo>
                  <a:pt x="49019" y="65388"/>
                </a:lnTo>
                <a:lnTo>
                  <a:pt x="55653" y="72982"/>
                </a:lnTo>
                <a:lnTo>
                  <a:pt x="58533" y="77230"/>
                </a:lnTo>
                <a:lnTo>
                  <a:pt x="62041" y="81649"/>
                </a:lnTo>
                <a:lnTo>
                  <a:pt x="65967" y="86183"/>
                </a:lnTo>
                <a:lnTo>
                  <a:pt x="70172" y="90793"/>
                </a:lnTo>
                <a:lnTo>
                  <a:pt x="73769" y="95454"/>
                </a:lnTo>
                <a:lnTo>
                  <a:pt x="76960" y="100148"/>
                </a:lnTo>
                <a:lnTo>
                  <a:pt x="79882" y="104866"/>
                </a:lnTo>
                <a:lnTo>
                  <a:pt x="82623" y="109598"/>
                </a:lnTo>
                <a:lnTo>
                  <a:pt x="87786" y="119090"/>
                </a:lnTo>
                <a:lnTo>
                  <a:pt x="91068" y="123843"/>
                </a:lnTo>
                <a:lnTo>
                  <a:pt x="94843" y="128600"/>
                </a:lnTo>
                <a:lnTo>
                  <a:pt x="98947" y="133358"/>
                </a:lnTo>
                <a:lnTo>
                  <a:pt x="103271" y="138118"/>
                </a:lnTo>
                <a:lnTo>
                  <a:pt x="112309" y="147640"/>
                </a:lnTo>
                <a:lnTo>
                  <a:pt x="116941" y="151608"/>
                </a:lnTo>
                <a:lnTo>
                  <a:pt x="121617" y="155047"/>
                </a:lnTo>
                <a:lnTo>
                  <a:pt x="126322" y="158134"/>
                </a:lnTo>
                <a:lnTo>
                  <a:pt x="131046" y="161779"/>
                </a:lnTo>
                <a:lnTo>
                  <a:pt x="135783" y="165796"/>
                </a:lnTo>
                <a:lnTo>
                  <a:pt x="140528" y="170062"/>
                </a:lnTo>
                <a:lnTo>
                  <a:pt x="144485" y="174494"/>
                </a:lnTo>
                <a:lnTo>
                  <a:pt x="147917" y="179035"/>
                </a:lnTo>
                <a:lnTo>
                  <a:pt x="150999" y="183651"/>
                </a:lnTo>
                <a:lnTo>
                  <a:pt x="154641" y="188315"/>
                </a:lnTo>
                <a:lnTo>
                  <a:pt x="158657" y="193012"/>
                </a:lnTo>
                <a:lnTo>
                  <a:pt x="166558" y="201671"/>
                </a:lnTo>
                <a:lnTo>
                  <a:pt x="172715" y="208165"/>
                </a:lnTo>
                <a:lnTo>
                  <a:pt x="176262" y="211008"/>
                </a:lnTo>
                <a:lnTo>
                  <a:pt x="180214" y="213697"/>
                </a:lnTo>
                <a:lnTo>
                  <a:pt x="184437" y="216284"/>
                </a:lnTo>
                <a:lnTo>
                  <a:pt x="191245" y="221274"/>
                </a:lnTo>
                <a:lnTo>
                  <a:pt x="196916" y="226138"/>
                </a:lnTo>
                <a:lnTo>
                  <a:pt x="202083" y="230945"/>
                </a:lnTo>
                <a:lnTo>
                  <a:pt x="209454" y="238115"/>
                </a:lnTo>
                <a:lnTo>
                  <a:pt x="211867" y="239706"/>
                </a:lnTo>
                <a:lnTo>
                  <a:pt x="216665" y="241473"/>
                </a:lnTo>
                <a:lnTo>
                  <a:pt x="218262" y="242739"/>
                </a:lnTo>
                <a:lnTo>
                  <a:pt x="219327" y="244376"/>
                </a:lnTo>
                <a:lnTo>
                  <a:pt x="220037" y="246261"/>
                </a:lnTo>
                <a:lnTo>
                  <a:pt x="221304" y="247518"/>
                </a:lnTo>
                <a:lnTo>
                  <a:pt x="222942" y="248356"/>
                </a:lnTo>
                <a:lnTo>
                  <a:pt x="224828" y="248914"/>
                </a:lnTo>
                <a:lnTo>
                  <a:pt x="226085" y="248493"/>
                </a:lnTo>
                <a:lnTo>
                  <a:pt x="226924" y="247418"/>
                </a:lnTo>
                <a:lnTo>
                  <a:pt x="228600" y="2428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9"/>
          <p:cNvSpPr/>
          <p:nvPr/>
        </p:nvSpPr>
        <p:spPr>
          <a:xfrm>
            <a:off x="1935956" y="1021556"/>
            <a:ext cx="150020" cy="214313"/>
          </a:xfrm>
          <a:custGeom>
            <a:avLst/>
            <a:gdLst/>
            <a:ahLst/>
            <a:cxnLst/>
            <a:rect l="0" t="0" r="0" b="0"/>
            <a:pathLst>
              <a:path w="150020" h="214313">
                <a:moveTo>
                  <a:pt x="150019" y="0"/>
                </a:moveTo>
                <a:lnTo>
                  <a:pt x="143169" y="0"/>
                </a:lnTo>
                <a:lnTo>
                  <a:pt x="139170" y="3792"/>
                </a:lnTo>
                <a:lnTo>
                  <a:pt x="132241" y="10642"/>
                </a:lnTo>
                <a:lnTo>
                  <a:pt x="128094" y="16900"/>
                </a:lnTo>
                <a:lnTo>
                  <a:pt x="125877" y="20792"/>
                </a:lnTo>
                <a:lnTo>
                  <a:pt x="121297" y="27232"/>
                </a:lnTo>
                <a:lnTo>
                  <a:pt x="118965" y="30061"/>
                </a:lnTo>
                <a:lnTo>
                  <a:pt x="115822" y="33534"/>
                </a:lnTo>
                <a:lnTo>
                  <a:pt x="108097" y="41627"/>
                </a:lnTo>
                <a:lnTo>
                  <a:pt x="104608" y="46008"/>
                </a:lnTo>
                <a:lnTo>
                  <a:pt x="101489" y="50515"/>
                </a:lnTo>
                <a:lnTo>
                  <a:pt x="98615" y="55108"/>
                </a:lnTo>
                <a:lnTo>
                  <a:pt x="95906" y="59757"/>
                </a:lnTo>
                <a:lnTo>
                  <a:pt x="93306" y="64444"/>
                </a:lnTo>
                <a:lnTo>
                  <a:pt x="90779" y="69157"/>
                </a:lnTo>
                <a:lnTo>
                  <a:pt x="88301" y="74679"/>
                </a:lnTo>
                <a:lnTo>
                  <a:pt x="85854" y="80742"/>
                </a:lnTo>
                <a:lnTo>
                  <a:pt x="83430" y="87166"/>
                </a:lnTo>
                <a:lnTo>
                  <a:pt x="80226" y="93035"/>
                </a:lnTo>
                <a:lnTo>
                  <a:pt x="76503" y="98536"/>
                </a:lnTo>
                <a:lnTo>
                  <a:pt x="72433" y="103791"/>
                </a:lnTo>
                <a:lnTo>
                  <a:pt x="68926" y="108881"/>
                </a:lnTo>
                <a:lnTo>
                  <a:pt x="65795" y="113862"/>
                </a:lnTo>
                <a:lnTo>
                  <a:pt x="62913" y="118771"/>
                </a:lnTo>
                <a:lnTo>
                  <a:pt x="55478" y="130574"/>
                </a:lnTo>
                <a:lnTo>
                  <a:pt x="51273" y="137056"/>
                </a:lnTo>
                <a:lnTo>
                  <a:pt x="47676" y="142964"/>
                </a:lnTo>
                <a:lnTo>
                  <a:pt x="44484" y="148491"/>
                </a:lnTo>
                <a:lnTo>
                  <a:pt x="41562" y="153762"/>
                </a:lnTo>
                <a:lnTo>
                  <a:pt x="38820" y="158071"/>
                </a:lnTo>
                <a:lnTo>
                  <a:pt x="36199" y="161737"/>
                </a:lnTo>
                <a:lnTo>
                  <a:pt x="33657" y="164974"/>
                </a:lnTo>
                <a:lnTo>
                  <a:pt x="31170" y="168720"/>
                </a:lnTo>
                <a:lnTo>
                  <a:pt x="28717" y="172805"/>
                </a:lnTo>
                <a:lnTo>
                  <a:pt x="26288" y="177116"/>
                </a:lnTo>
                <a:lnTo>
                  <a:pt x="23876" y="180783"/>
                </a:lnTo>
                <a:lnTo>
                  <a:pt x="21473" y="184022"/>
                </a:lnTo>
                <a:lnTo>
                  <a:pt x="19078" y="186975"/>
                </a:lnTo>
                <a:lnTo>
                  <a:pt x="16687" y="189737"/>
                </a:lnTo>
                <a:lnTo>
                  <a:pt x="14300" y="192373"/>
                </a:lnTo>
                <a:lnTo>
                  <a:pt x="11915" y="194923"/>
                </a:lnTo>
                <a:lnTo>
                  <a:pt x="10324" y="197418"/>
                </a:lnTo>
                <a:lnTo>
                  <a:pt x="8086" y="203927"/>
                </a:lnTo>
                <a:lnTo>
                  <a:pt x="7562" y="205728"/>
                </a:lnTo>
                <a:lnTo>
                  <a:pt x="6629" y="206208"/>
                </a:lnTo>
                <a:lnTo>
                  <a:pt x="3475" y="206742"/>
                </a:lnTo>
                <a:lnTo>
                  <a:pt x="2317" y="207678"/>
                </a:lnTo>
                <a:lnTo>
                  <a:pt x="1544" y="20909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0"/>
          <p:cNvSpPr/>
          <p:nvPr/>
        </p:nvSpPr>
        <p:spPr>
          <a:xfrm>
            <a:off x="2207418" y="1092993"/>
            <a:ext cx="221458" cy="14286"/>
          </a:xfrm>
          <a:custGeom>
            <a:avLst/>
            <a:gdLst/>
            <a:ahLst/>
            <a:cxnLst/>
            <a:rect l="0" t="0" r="0" b="0"/>
            <a:pathLst>
              <a:path w="221458" h="14286">
                <a:moveTo>
                  <a:pt x="0" y="7144"/>
                </a:moveTo>
                <a:lnTo>
                  <a:pt x="7118" y="7144"/>
                </a:lnTo>
                <a:lnTo>
                  <a:pt x="10929" y="10936"/>
                </a:lnTo>
                <a:lnTo>
                  <a:pt x="12842" y="12053"/>
                </a:lnTo>
                <a:lnTo>
                  <a:pt x="14912" y="12798"/>
                </a:lnTo>
                <a:lnTo>
                  <a:pt x="17085" y="13295"/>
                </a:lnTo>
                <a:lnTo>
                  <a:pt x="20121" y="13626"/>
                </a:lnTo>
                <a:lnTo>
                  <a:pt x="23733" y="13846"/>
                </a:lnTo>
                <a:lnTo>
                  <a:pt x="31979" y="14092"/>
                </a:lnTo>
                <a:lnTo>
                  <a:pt x="69097" y="14280"/>
                </a:lnTo>
                <a:lnTo>
                  <a:pt x="87148" y="14285"/>
                </a:lnTo>
                <a:lnTo>
                  <a:pt x="93024" y="13492"/>
                </a:lnTo>
                <a:lnTo>
                  <a:pt x="98529" y="12170"/>
                </a:lnTo>
                <a:lnTo>
                  <a:pt x="103786" y="10495"/>
                </a:lnTo>
                <a:lnTo>
                  <a:pt x="109672" y="9378"/>
                </a:lnTo>
                <a:lnTo>
                  <a:pt x="115977" y="8633"/>
                </a:lnTo>
                <a:lnTo>
                  <a:pt x="122562" y="8137"/>
                </a:lnTo>
                <a:lnTo>
                  <a:pt x="128539" y="7806"/>
                </a:lnTo>
                <a:lnTo>
                  <a:pt x="139414" y="7438"/>
                </a:lnTo>
                <a:lnTo>
                  <a:pt x="169819" y="7183"/>
                </a:lnTo>
                <a:lnTo>
                  <a:pt x="198541" y="7146"/>
                </a:lnTo>
                <a:lnTo>
                  <a:pt x="202211" y="6352"/>
                </a:lnTo>
                <a:lnTo>
                  <a:pt x="205451" y="5028"/>
                </a:lnTo>
                <a:lnTo>
                  <a:pt x="208405" y="3352"/>
                </a:lnTo>
                <a:lnTo>
                  <a:pt x="211168" y="2235"/>
                </a:lnTo>
                <a:lnTo>
                  <a:pt x="213804" y="1490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1"/>
          <p:cNvSpPr/>
          <p:nvPr/>
        </p:nvSpPr>
        <p:spPr>
          <a:xfrm>
            <a:off x="2307438" y="1021556"/>
            <a:ext cx="78575" cy="207170"/>
          </a:xfrm>
          <a:custGeom>
            <a:avLst/>
            <a:gdLst/>
            <a:ahLst/>
            <a:cxnLst/>
            <a:rect l="0" t="0" r="0" b="0"/>
            <a:pathLst>
              <a:path w="78575" h="207170">
                <a:moveTo>
                  <a:pt x="7137" y="0"/>
                </a:moveTo>
                <a:lnTo>
                  <a:pt x="287" y="0"/>
                </a:lnTo>
                <a:lnTo>
                  <a:pt x="51" y="5703"/>
                </a:lnTo>
                <a:lnTo>
                  <a:pt x="0" y="13000"/>
                </a:lnTo>
                <a:lnTo>
                  <a:pt x="2113" y="17948"/>
                </a:lnTo>
                <a:lnTo>
                  <a:pt x="3787" y="21490"/>
                </a:lnTo>
                <a:lnTo>
                  <a:pt x="5648" y="27543"/>
                </a:lnTo>
                <a:lnTo>
                  <a:pt x="7269" y="33673"/>
                </a:lnTo>
                <a:lnTo>
                  <a:pt x="8812" y="37530"/>
                </a:lnTo>
                <a:lnTo>
                  <a:pt x="10635" y="41688"/>
                </a:lnTo>
                <a:lnTo>
                  <a:pt x="11850" y="45255"/>
                </a:lnTo>
                <a:lnTo>
                  <a:pt x="13200" y="51334"/>
                </a:lnTo>
                <a:lnTo>
                  <a:pt x="14354" y="54860"/>
                </a:lnTo>
                <a:lnTo>
                  <a:pt x="15917" y="58798"/>
                </a:lnTo>
                <a:lnTo>
                  <a:pt x="17753" y="63011"/>
                </a:lnTo>
                <a:lnTo>
                  <a:pt x="21909" y="71926"/>
                </a:lnTo>
                <a:lnTo>
                  <a:pt x="24128" y="76525"/>
                </a:lnTo>
                <a:lnTo>
                  <a:pt x="25608" y="81179"/>
                </a:lnTo>
                <a:lnTo>
                  <a:pt x="26595" y="85870"/>
                </a:lnTo>
                <a:lnTo>
                  <a:pt x="27253" y="90584"/>
                </a:lnTo>
                <a:lnTo>
                  <a:pt x="28485" y="95314"/>
                </a:lnTo>
                <a:lnTo>
                  <a:pt x="30100" y="100055"/>
                </a:lnTo>
                <a:lnTo>
                  <a:pt x="31970" y="104803"/>
                </a:lnTo>
                <a:lnTo>
                  <a:pt x="34011" y="109556"/>
                </a:lnTo>
                <a:lnTo>
                  <a:pt x="38395" y="119071"/>
                </a:lnTo>
                <a:lnTo>
                  <a:pt x="45326" y="133352"/>
                </a:lnTo>
                <a:lnTo>
                  <a:pt x="46884" y="138114"/>
                </a:lnTo>
                <a:lnTo>
                  <a:pt x="47922" y="142876"/>
                </a:lnTo>
                <a:lnTo>
                  <a:pt x="48614" y="147638"/>
                </a:lnTo>
                <a:lnTo>
                  <a:pt x="49076" y="151606"/>
                </a:lnTo>
                <a:lnTo>
                  <a:pt x="49384" y="155046"/>
                </a:lnTo>
                <a:lnTo>
                  <a:pt x="49589" y="158133"/>
                </a:lnTo>
                <a:lnTo>
                  <a:pt x="50519" y="161778"/>
                </a:lnTo>
                <a:lnTo>
                  <a:pt x="51933" y="165796"/>
                </a:lnTo>
                <a:lnTo>
                  <a:pt x="53670" y="170062"/>
                </a:lnTo>
                <a:lnTo>
                  <a:pt x="54827" y="173699"/>
                </a:lnTo>
                <a:lnTo>
                  <a:pt x="56114" y="179858"/>
                </a:lnTo>
                <a:lnTo>
                  <a:pt x="57250" y="182611"/>
                </a:lnTo>
                <a:lnTo>
                  <a:pt x="58802" y="185241"/>
                </a:lnTo>
                <a:lnTo>
                  <a:pt x="60630" y="187788"/>
                </a:lnTo>
                <a:lnTo>
                  <a:pt x="62643" y="190279"/>
                </a:lnTo>
                <a:lnTo>
                  <a:pt x="64778" y="192734"/>
                </a:lnTo>
                <a:lnTo>
                  <a:pt x="70116" y="198585"/>
                </a:lnTo>
                <a:lnTo>
                  <a:pt x="70554" y="199858"/>
                </a:lnTo>
                <a:lnTo>
                  <a:pt x="71041" y="203391"/>
                </a:lnTo>
                <a:lnTo>
                  <a:pt x="71964" y="204650"/>
                </a:lnTo>
                <a:lnTo>
                  <a:pt x="73374" y="205489"/>
                </a:lnTo>
                <a:lnTo>
                  <a:pt x="78574" y="2071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2"/>
          <p:cNvSpPr/>
          <p:nvPr/>
        </p:nvSpPr>
        <p:spPr>
          <a:xfrm>
            <a:off x="2100262" y="885853"/>
            <a:ext cx="100014" cy="96950"/>
          </a:xfrm>
          <a:custGeom>
            <a:avLst/>
            <a:gdLst/>
            <a:ahLst/>
            <a:cxnLst/>
            <a:rect l="0" t="0" r="0" b="0"/>
            <a:pathLst>
              <a:path w="100014" h="96950">
                <a:moveTo>
                  <a:pt x="0" y="28547"/>
                </a:moveTo>
                <a:lnTo>
                  <a:pt x="0" y="22396"/>
                </a:lnTo>
                <a:lnTo>
                  <a:pt x="794" y="22065"/>
                </a:lnTo>
                <a:lnTo>
                  <a:pt x="3792" y="21697"/>
                </a:lnTo>
                <a:lnTo>
                  <a:pt x="4910" y="20805"/>
                </a:lnTo>
                <a:lnTo>
                  <a:pt x="5654" y="19417"/>
                </a:lnTo>
                <a:lnTo>
                  <a:pt x="6151" y="17698"/>
                </a:lnTo>
                <a:lnTo>
                  <a:pt x="7276" y="16551"/>
                </a:lnTo>
                <a:lnTo>
                  <a:pt x="8819" y="15787"/>
                </a:lnTo>
                <a:lnTo>
                  <a:pt x="10642" y="15278"/>
                </a:lnTo>
                <a:lnTo>
                  <a:pt x="12651" y="14145"/>
                </a:lnTo>
                <a:lnTo>
                  <a:pt x="14784" y="12595"/>
                </a:lnTo>
                <a:lnTo>
                  <a:pt x="17000" y="10769"/>
                </a:lnTo>
                <a:lnTo>
                  <a:pt x="19271" y="9551"/>
                </a:lnTo>
                <a:lnTo>
                  <a:pt x="21578" y="8739"/>
                </a:lnTo>
                <a:lnTo>
                  <a:pt x="23911" y="8198"/>
                </a:lnTo>
                <a:lnTo>
                  <a:pt x="26259" y="7043"/>
                </a:lnTo>
                <a:lnTo>
                  <a:pt x="28619" y="5480"/>
                </a:lnTo>
                <a:lnTo>
                  <a:pt x="30985" y="3644"/>
                </a:lnTo>
                <a:lnTo>
                  <a:pt x="33357" y="2420"/>
                </a:lnTo>
                <a:lnTo>
                  <a:pt x="35732" y="1604"/>
                </a:lnTo>
                <a:lnTo>
                  <a:pt x="38109" y="1060"/>
                </a:lnTo>
                <a:lnTo>
                  <a:pt x="40487" y="697"/>
                </a:lnTo>
                <a:lnTo>
                  <a:pt x="42866" y="455"/>
                </a:lnTo>
                <a:lnTo>
                  <a:pt x="45246" y="294"/>
                </a:lnTo>
                <a:lnTo>
                  <a:pt x="47627" y="186"/>
                </a:lnTo>
                <a:lnTo>
                  <a:pt x="52388" y="67"/>
                </a:lnTo>
                <a:lnTo>
                  <a:pt x="59532" y="0"/>
                </a:lnTo>
                <a:lnTo>
                  <a:pt x="61913" y="784"/>
                </a:lnTo>
                <a:lnTo>
                  <a:pt x="64294" y="2101"/>
                </a:lnTo>
                <a:lnTo>
                  <a:pt x="70027" y="6125"/>
                </a:lnTo>
                <a:lnTo>
                  <a:pt x="72927" y="6675"/>
                </a:lnTo>
                <a:lnTo>
                  <a:pt x="74812" y="6822"/>
                </a:lnTo>
                <a:lnTo>
                  <a:pt x="76068" y="7713"/>
                </a:lnTo>
                <a:lnTo>
                  <a:pt x="76906" y="9102"/>
                </a:lnTo>
                <a:lnTo>
                  <a:pt x="77464" y="10821"/>
                </a:lnTo>
                <a:lnTo>
                  <a:pt x="77837" y="12761"/>
                </a:lnTo>
                <a:lnTo>
                  <a:pt x="78085" y="14848"/>
                </a:lnTo>
                <a:lnTo>
                  <a:pt x="78483" y="20108"/>
                </a:lnTo>
                <a:lnTo>
                  <a:pt x="76421" y="22944"/>
                </a:lnTo>
                <a:lnTo>
                  <a:pt x="74760" y="24811"/>
                </a:lnTo>
                <a:lnTo>
                  <a:pt x="73652" y="26850"/>
                </a:lnTo>
                <a:lnTo>
                  <a:pt x="72914" y="29003"/>
                </a:lnTo>
                <a:lnTo>
                  <a:pt x="72422" y="31232"/>
                </a:lnTo>
                <a:lnTo>
                  <a:pt x="72094" y="33512"/>
                </a:lnTo>
                <a:lnTo>
                  <a:pt x="71875" y="35826"/>
                </a:lnTo>
                <a:lnTo>
                  <a:pt x="71729" y="38162"/>
                </a:lnTo>
                <a:lnTo>
                  <a:pt x="70838" y="41307"/>
                </a:lnTo>
                <a:lnTo>
                  <a:pt x="69451" y="44991"/>
                </a:lnTo>
                <a:lnTo>
                  <a:pt x="67732" y="49034"/>
                </a:lnTo>
                <a:lnTo>
                  <a:pt x="66586" y="52524"/>
                </a:lnTo>
                <a:lnTo>
                  <a:pt x="65822" y="55644"/>
                </a:lnTo>
                <a:lnTo>
                  <a:pt x="65312" y="58518"/>
                </a:lnTo>
                <a:lnTo>
                  <a:pt x="64179" y="61227"/>
                </a:lnTo>
                <a:lnTo>
                  <a:pt x="62630" y="63827"/>
                </a:lnTo>
                <a:lnTo>
                  <a:pt x="60803" y="66355"/>
                </a:lnTo>
                <a:lnTo>
                  <a:pt x="58792" y="68833"/>
                </a:lnTo>
                <a:lnTo>
                  <a:pt x="56657" y="71279"/>
                </a:lnTo>
                <a:lnTo>
                  <a:pt x="51320" y="77116"/>
                </a:lnTo>
                <a:lnTo>
                  <a:pt x="46603" y="81919"/>
                </a:lnTo>
                <a:lnTo>
                  <a:pt x="45356" y="83972"/>
                </a:lnTo>
                <a:lnTo>
                  <a:pt x="44525" y="86134"/>
                </a:lnTo>
                <a:lnTo>
                  <a:pt x="42871" y="92806"/>
                </a:lnTo>
                <a:lnTo>
                  <a:pt x="42865" y="96622"/>
                </a:lnTo>
                <a:lnTo>
                  <a:pt x="43658" y="96949"/>
                </a:lnTo>
                <a:lnTo>
                  <a:pt x="44980" y="96373"/>
                </a:lnTo>
                <a:lnTo>
                  <a:pt x="46656" y="95196"/>
                </a:lnTo>
                <a:lnTo>
                  <a:pt x="48566" y="94411"/>
                </a:lnTo>
                <a:lnTo>
                  <a:pt x="50634" y="93887"/>
                </a:lnTo>
                <a:lnTo>
                  <a:pt x="52806" y="93538"/>
                </a:lnTo>
                <a:lnTo>
                  <a:pt x="55048" y="93306"/>
                </a:lnTo>
                <a:lnTo>
                  <a:pt x="57336" y="93151"/>
                </a:lnTo>
                <a:lnTo>
                  <a:pt x="59655" y="93047"/>
                </a:lnTo>
                <a:lnTo>
                  <a:pt x="61995" y="92184"/>
                </a:lnTo>
                <a:lnTo>
                  <a:pt x="64349" y="90815"/>
                </a:lnTo>
                <a:lnTo>
                  <a:pt x="66712" y="89109"/>
                </a:lnTo>
                <a:lnTo>
                  <a:pt x="69874" y="87972"/>
                </a:lnTo>
                <a:lnTo>
                  <a:pt x="73571" y="87213"/>
                </a:lnTo>
                <a:lnTo>
                  <a:pt x="77622" y="86708"/>
                </a:lnTo>
                <a:lnTo>
                  <a:pt x="81117" y="86371"/>
                </a:lnTo>
                <a:lnTo>
                  <a:pt x="84240" y="86146"/>
                </a:lnTo>
                <a:lnTo>
                  <a:pt x="87117" y="85996"/>
                </a:lnTo>
                <a:lnTo>
                  <a:pt x="92429" y="85830"/>
                </a:lnTo>
                <a:lnTo>
                  <a:pt x="100013" y="856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3"/>
          <p:cNvSpPr/>
          <p:nvPr/>
        </p:nvSpPr>
        <p:spPr>
          <a:xfrm>
            <a:off x="2543175" y="992981"/>
            <a:ext cx="200026" cy="221457"/>
          </a:xfrm>
          <a:custGeom>
            <a:avLst/>
            <a:gdLst/>
            <a:ahLst/>
            <a:cxnLst/>
            <a:rect l="0" t="0" r="0" b="0"/>
            <a:pathLst>
              <a:path w="200026" h="221457">
                <a:moveTo>
                  <a:pt x="0" y="0"/>
                </a:moveTo>
                <a:lnTo>
                  <a:pt x="0" y="17079"/>
                </a:lnTo>
                <a:lnTo>
                  <a:pt x="793" y="18530"/>
                </a:lnTo>
                <a:lnTo>
                  <a:pt x="2116" y="19497"/>
                </a:lnTo>
                <a:lnTo>
                  <a:pt x="3792" y="20141"/>
                </a:lnTo>
                <a:lnTo>
                  <a:pt x="4909" y="21365"/>
                </a:lnTo>
                <a:lnTo>
                  <a:pt x="5654" y="22975"/>
                </a:lnTo>
                <a:lnTo>
                  <a:pt x="7275" y="27673"/>
                </a:lnTo>
                <a:lnTo>
                  <a:pt x="8819" y="31149"/>
                </a:lnTo>
                <a:lnTo>
                  <a:pt x="10641" y="35053"/>
                </a:lnTo>
                <a:lnTo>
                  <a:pt x="12667" y="41508"/>
                </a:lnTo>
                <a:lnTo>
                  <a:pt x="13207" y="44341"/>
                </a:lnTo>
                <a:lnTo>
                  <a:pt x="15924" y="49605"/>
                </a:lnTo>
                <a:lnTo>
                  <a:pt x="20571" y="55384"/>
                </a:lnTo>
                <a:lnTo>
                  <a:pt x="24032" y="59148"/>
                </a:lnTo>
                <a:lnTo>
                  <a:pt x="34372" y="69913"/>
                </a:lnTo>
                <a:lnTo>
                  <a:pt x="101305" y="137024"/>
                </a:lnTo>
                <a:lnTo>
                  <a:pt x="104843" y="139768"/>
                </a:lnTo>
                <a:lnTo>
                  <a:pt x="108789" y="142391"/>
                </a:lnTo>
                <a:lnTo>
                  <a:pt x="113007" y="144934"/>
                </a:lnTo>
                <a:lnTo>
                  <a:pt x="117407" y="148216"/>
                </a:lnTo>
                <a:lnTo>
                  <a:pt x="121927" y="151992"/>
                </a:lnTo>
                <a:lnTo>
                  <a:pt x="130390" y="159627"/>
                </a:lnTo>
                <a:lnTo>
                  <a:pt x="136796" y="165666"/>
                </a:lnTo>
                <a:lnTo>
                  <a:pt x="140410" y="168388"/>
                </a:lnTo>
                <a:lnTo>
                  <a:pt x="144406" y="170996"/>
                </a:lnTo>
                <a:lnTo>
                  <a:pt x="148658" y="173528"/>
                </a:lnTo>
                <a:lnTo>
                  <a:pt x="152287" y="176011"/>
                </a:lnTo>
                <a:lnTo>
                  <a:pt x="158435" y="180885"/>
                </a:lnTo>
                <a:lnTo>
                  <a:pt x="163813" y="185697"/>
                </a:lnTo>
                <a:lnTo>
                  <a:pt x="168849" y="190482"/>
                </a:lnTo>
                <a:lnTo>
                  <a:pt x="173734" y="195254"/>
                </a:lnTo>
                <a:lnTo>
                  <a:pt x="175353" y="197638"/>
                </a:lnTo>
                <a:lnTo>
                  <a:pt x="177153" y="202404"/>
                </a:lnTo>
                <a:lnTo>
                  <a:pt x="180070" y="207168"/>
                </a:lnTo>
                <a:lnTo>
                  <a:pt x="181959" y="209549"/>
                </a:lnTo>
                <a:lnTo>
                  <a:pt x="184012" y="211137"/>
                </a:lnTo>
                <a:lnTo>
                  <a:pt x="186175" y="212195"/>
                </a:lnTo>
                <a:lnTo>
                  <a:pt x="191556" y="213894"/>
                </a:lnTo>
                <a:lnTo>
                  <a:pt x="191998" y="214827"/>
                </a:lnTo>
                <a:lnTo>
                  <a:pt x="192870" y="221366"/>
                </a:lnTo>
                <a:lnTo>
                  <a:pt x="198534" y="221444"/>
                </a:lnTo>
                <a:lnTo>
                  <a:pt x="200025" y="2214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4"/>
          <p:cNvSpPr/>
          <p:nvPr/>
        </p:nvSpPr>
        <p:spPr>
          <a:xfrm>
            <a:off x="2578893" y="1021556"/>
            <a:ext cx="107158" cy="178595"/>
          </a:xfrm>
          <a:custGeom>
            <a:avLst/>
            <a:gdLst/>
            <a:ahLst/>
            <a:cxnLst/>
            <a:rect l="0" t="0" r="0" b="0"/>
            <a:pathLst>
              <a:path w="107158" h="178595">
                <a:moveTo>
                  <a:pt x="107157" y="0"/>
                </a:moveTo>
                <a:lnTo>
                  <a:pt x="107157" y="10642"/>
                </a:lnTo>
                <a:lnTo>
                  <a:pt x="106363" y="13444"/>
                </a:lnTo>
                <a:lnTo>
                  <a:pt x="105040" y="16900"/>
                </a:lnTo>
                <a:lnTo>
                  <a:pt x="103364" y="20792"/>
                </a:lnTo>
                <a:lnTo>
                  <a:pt x="102247" y="24180"/>
                </a:lnTo>
                <a:lnTo>
                  <a:pt x="101502" y="27232"/>
                </a:lnTo>
                <a:lnTo>
                  <a:pt x="101006" y="30061"/>
                </a:lnTo>
                <a:lnTo>
                  <a:pt x="99881" y="34328"/>
                </a:lnTo>
                <a:lnTo>
                  <a:pt x="96515" y="45419"/>
                </a:lnTo>
                <a:lnTo>
                  <a:pt x="94506" y="50917"/>
                </a:lnTo>
                <a:lnTo>
                  <a:pt x="92373" y="56170"/>
                </a:lnTo>
                <a:lnTo>
                  <a:pt x="90157" y="61259"/>
                </a:lnTo>
                <a:lnTo>
                  <a:pt x="87092" y="67033"/>
                </a:lnTo>
                <a:lnTo>
                  <a:pt x="83462" y="73263"/>
                </a:lnTo>
                <a:lnTo>
                  <a:pt x="79454" y="79798"/>
                </a:lnTo>
                <a:lnTo>
                  <a:pt x="75194" y="85743"/>
                </a:lnTo>
                <a:lnTo>
                  <a:pt x="70767" y="91293"/>
                </a:lnTo>
                <a:lnTo>
                  <a:pt x="66228" y="96581"/>
                </a:lnTo>
                <a:lnTo>
                  <a:pt x="61615" y="101693"/>
                </a:lnTo>
                <a:lnTo>
                  <a:pt x="52255" y="111607"/>
                </a:lnTo>
                <a:lnTo>
                  <a:pt x="38061" y="126114"/>
                </a:lnTo>
                <a:lnTo>
                  <a:pt x="34899" y="130907"/>
                </a:lnTo>
                <a:lnTo>
                  <a:pt x="32791" y="135690"/>
                </a:lnTo>
                <a:lnTo>
                  <a:pt x="31386" y="140466"/>
                </a:lnTo>
                <a:lnTo>
                  <a:pt x="29655" y="144444"/>
                </a:lnTo>
                <a:lnTo>
                  <a:pt x="27708" y="147890"/>
                </a:lnTo>
                <a:lnTo>
                  <a:pt x="25616" y="150981"/>
                </a:lnTo>
                <a:lnTo>
                  <a:pt x="23427" y="153835"/>
                </a:lnTo>
                <a:lnTo>
                  <a:pt x="21175" y="156532"/>
                </a:lnTo>
                <a:lnTo>
                  <a:pt x="18879" y="159123"/>
                </a:lnTo>
                <a:lnTo>
                  <a:pt x="14212" y="164119"/>
                </a:lnTo>
                <a:lnTo>
                  <a:pt x="11856" y="166563"/>
                </a:lnTo>
                <a:lnTo>
                  <a:pt x="10285" y="168985"/>
                </a:lnTo>
                <a:lnTo>
                  <a:pt x="8540" y="173794"/>
                </a:lnTo>
                <a:lnTo>
                  <a:pt x="7281" y="175394"/>
                </a:lnTo>
                <a:lnTo>
                  <a:pt x="5648" y="176460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5"/>
          <p:cNvSpPr/>
          <p:nvPr/>
        </p:nvSpPr>
        <p:spPr>
          <a:xfrm>
            <a:off x="701207" y="1507364"/>
            <a:ext cx="220124" cy="292734"/>
          </a:xfrm>
          <a:custGeom>
            <a:avLst/>
            <a:gdLst/>
            <a:ahLst/>
            <a:cxnLst/>
            <a:rect l="0" t="0" r="0" b="0"/>
            <a:pathLst>
              <a:path w="220124" h="292734">
                <a:moveTo>
                  <a:pt x="134611" y="14254"/>
                </a:moveTo>
                <a:lnTo>
                  <a:pt x="134611" y="10462"/>
                </a:lnTo>
                <a:lnTo>
                  <a:pt x="133818" y="8551"/>
                </a:lnTo>
                <a:lnTo>
                  <a:pt x="128461" y="1254"/>
                </a:lnTo>
                <a:lnTo>
                  <a:pt x="127336" y="825"/>
                </a:lnTo>
                <a:lnTo>
                  <a:pt x="121167" y="221"/>
                </a:lnTo>
                <a:lnTo>
                  <a:pt x="110431" y="42"/>
                </a:lnTo>
                <a:lnTo>
                  <a:pt x="104550" y="0"/>
                </a:lnTo>
                <a:lnTo>
                  <a:pt x="101077" y="783"/>
                </a:lnTo>
                <a:lnTo>
                  <a:pt x="97174" y="2098"/>
                </a:lnTo>
                <a:lnTo>
                  <a:pt x="92984" y="3769"/>
                </a:lnTo>
                <a:lnTo>
                  <a:pt x="86212" y="7742"/>
                </a:lnTo>
                <a:lnTo>
                  <a:pt x="79763" y="12948"/>
                </a:lnTo>
                <a:lnTo>
                  <a:pt x="75821" y="16558"/>
                </a:lnTo>
                <a:lnTo>
                  <a:pt x="64804" y="27108"/>
                </a:lnTo>
                <a:lnTo>
                  <a:pt x="36657" y="55070"/>
                </a:lnTo>
                <a:lnTo>
                  <a:pt x="32796" y="59721"/>
                </a:lnTo>
                <a:lnTo>
                  <a:pt x="29428" y="64409"/>
                </a:lnTo>
                <a:lnTo>
                  <a:pt x="23570" y="73058"/>
                </a:lnTo>
                <a:lnTo>
                  <a:pt x="18320" y="79548"/>
                </a:lnTo>
                <a:lnTo>
                  <a:pt x="13341" y="87194"/>
                </a:lnTo>
                <a:lnTo>
                  <a:pt x="10902" y="91456"/>
                </a:lnTo>
                <a:lnTo>
                  <a:pt x="8192" y="100424"/>
                </a:lnTo>
                <a:lnTo>
                  <a:pt x="7469" y="105039"/>
                </a:lnTo>
                <a:lnTo>
                  <a:pt x="4549" y="112282"/>
                </a:lnTo>
                <a:lnTo>
                  <a:pt x="1400" y="118147"/>
                </a:lnTo>
                <a:lnTo>
                  <a:pt x="0" y="123400"/>
                </a:lnTo>
                <a:lnTo>
                  <a:pt x="420" y="126705"/>
                </a:lnTo>
                <a:lnTo>
                  <a:pt x="3004" y="134612"/>
                </a:lnTo>
                <a:lnTo>
                  <a:pt x="6798" y="141301"/>
                </a:lnTo>
                <a:lnTo>
                  <a:pt x="8921" y="144196"/>
                </a:lnTo>
                <a:lnTo>
                  <a:pt x="11924" y="146126"/>
                </a:lnTo>
                <a:lnTo>
                  <a:pt x="15514" y="147412"/>
                </a:lnTo>
                <a:lnTo>
                  <a:pt x="19494" y="148270"/>
                </a:lnTo>
                <a:lnTo>
                  <a:pt x="23735" y="148842"/>
                </a:lnTo>
                <a:lnTo>
                  <a:pt x="28150" y="149223"/>
                </a:lnTo>
                <a:lnTo>
                  <a:pt x="32681" y="149477"/>
                </a:lnTo>
                <a:lnTo>
                  <a:pt x="36495" y="148853"/>
                </a:lnTo>
                <a:lnTo>
                  <a:pt x="42850" y="146043"/>
                </a:lnTo>
                <a:lnTo>
                  <a:pt x="46450" y="144976"/>
                </a:lnTo>
                <a:lnTo>
                  <a:pt x="50437" y="144264"/>
                </a:lnTo>
                <a:lnTo>
                  <a:pt x="54682" y="143790"/>
                </a:lnTo>
                <a:lnTo>
                  <a:pt x="59100" y="142680"/>
                </a:lnTo>
                <a:lnTo>
                  <a:pt x="63633" y="141147"/>
                </a:lnTo>
                <a:lnTo>
                  <a:pt x="68243" y="139331"/>
                </a:lnTo>
                <a:lnTo>
                  <a:pt x="72903" y="137326"/>
                </a:lnTo>
                <a:lnTo>
                  <a:pt x="82315" y="132982"/>
                </a:lnTo>
                <a:lnTo>
                  <a:pt x="87047" y="129919"/>
                </a:lnTo>
                <a:lnTo>
                  <a:pt x="91789" y="126289"/>
                </a:lnTo>
                <a:lnTo>
                  <a:pt x="96538" y="122281"/>
                </a:lnTo>
                <a:lnTo>
                  <a:pt x="100498" y="118816"/>
                </a:lnTo>
                <a:lnTo>
                  <a:pt x="107014" y="112849"/>
                </a:lnTo>
                <a:lnTo>
                  <a:pt x="112556" y="105435"/>
                </a:lnTo>
                <a:lnTo>
                  <a:pt x="115145" y="101235"/>
                </a:lnTo>
                <a:lnTo>
                  <a:pt x="118459" y="97641"/>
                </a:lnTo>
                <a:lnTo>
                  <a:pt x="122256" y="94452"/>
                </a:lnTo>
                <a:lnTo>
                  <a:pt x="126374" y="91532"/>
                </a:lnTo>
                <a:lnTo>
                  <a:pt x="129120" y="87998"/>
                </a:lnTo>
                <a:lnTo>
                  <a:pt x="130950" y="84054"/>
                </a:lnTo>
                <a:lnTo>
                  <a:pt x="133778" y="76233"/>
                </a:lnTo>
                <a:lnTo>
                  <a:pt x="137680" y="70111"/>
                </a:lnTo>
                <a:lnTo>
                  <a:pt x="142061" y="62627"/>
                </a:lnTo>
                <a:lnTo>
                  <a:pt x="145860" y="54803"/>
                </a:lnTo>
                <a:lnTo>
                  <a:pt x="147548" y="48680"/>
                </a:lnTo>
                <a:lnTo>
                  <a:pt x="148298" y="41196"/>
                </a:lnTo>
                <a:lnTo>
                  <a:pt x="148499" y="36978"/>
                </a:lnTo>
                <a:lnTo>
                  <a:pt x="147838" y="33372"/>
                </a:lnTo>
                <a:lnTo>
                  <a:pt x="144988" y="27249"/>
                </a:lnTo>
                <a:lnTo>
                  <a:pt x="138920" y="19339"/>
                </a:lnTo>
                <a:lnTo>
                  <a:pt x="133062" y="12807"/>
                </a:lnTo>
                <a:lnTo>
                  <a:pt x="127795" y="7444"/>
                </a:lnTo>
                <a:lnTo>
                  <a:pt x="127564" y="11002"/>
                </a:lnTo>
                <a:lnTo>
                  <a:pt x="128326" y="12086"/>
                </a:lnTo>
                <a:lnTo>
                  <a:pt x="129627" y="12809"/>
                </a:lnTo>
                <a:lnTo>
                  <a:pt x="131289" y="13291"/>
                </a:lnTo>
                <a:lnTo>
                  <a:pt x="132396" y="14406"/>
                </a:lnTo>
                <a:lnTo>
                  <a:pt x="133134" y="15943"/>
                </a:lnTo>
                <a:lnTo>
                  <a:pt x="133627" y="17761"/>
                </a:lnTo>
                <a:lnTo>
                  <a:pt x="136290" y="21898"/>
                </a:lnTo>
                <a:lnTo>
                  <a:pt x="142253" y="28690"/>
                </a:lnTo>
                <a:lnTo>
                  <a:pt x="149046" y="35729"/>
                </a:lnTo>
                <a:lnTo>
                  <a:pt x="151378" y="38096"/>
                </a:lnTo>
                <a:lnTo>
                  <a:pt x="152933" y="40468"/>
                </a:lnTo>
                <a:lnTo>
                  <a:pt x="154661" y="45219"/>
                </a:lnTo>
                <a:lnTo>
                  <a:pt x="156709" y="47598"/>
                </a:lnTo>
                <a:lnTo>
                  <a:pt x="163218" y="52357"/>
                </a:lnTo>
                <a:lnTo>
                  <a:pt x="169286" y="59234"/>
                </a:lnTo>
                <a:lnTo>
                  <a:pt x="175422" y="67583"/>
                </a:lnTo>
                <a:lnTo>
                  <a:pt x="179281" y="72032"/>
                </a:lnTo>
                <a:lnTo>
                  <a:pt x="183441" y="76585"/>
                </a:lnTo>
                <a:lnTo>
                  <a:pt x="187008" y="82002"/>
                </a:lnTo>
                <a:lnTo>
                  <a:pt x="190180" y="87994"/>
                </a:lnTo>
                <a:lnTo>
                  <a:pt x="195821" y="100209"/>
                </a:lnTo>
                <a:lnTo>
                  <a:pt x="200974" y="110929"/>
                </a:lnTo>
                <a:lnTo>
                  <a:pt x="204253" y="116804"/>
                </a:lnTo>
                <a:lnTo>
                  <a:pt x="208027" y="123102"/>
                </a:lnTo>
                <a:lnTo>
                  <a:pt x="212130" y="129682"/>
                </a:lnTo>
                <a:lnTo>
                  <a:pt x="214865" y="135656"/>
                </a:lnTo>
                <a:lnTo>
                  <a:pt x="216689" y="141226"/>
                </a:lnTo>
                <a:lnTo>
                  <a:pt x="217905" y="146527"/>
                </a:lnTo>
                <a:lnTo>
                  <a:pt x="218715" y="152443"/>
                </a:lnTo>
                <a:lnTo>
                  <a:pt x="219256" y="158767"/>
                </a:lnTo>
                <a:lnTo>
                  <a:pt x="219616" y="165365"/>
                </a:lnTo>
                <a:lnTo>
                  <a:pt x="220016" y="179046"/>
                </a:lnTo>
                <a:lnTo>
                  <a:pt x="220123" y="186028"/>
                </a:lnTo>
                <a:lnTo>
                  <a:pt x="219400" y="193064"/>
                </a:lnTo>
                <a:lnTo>
                  <a:pt x="218125" y="200136"/>
                </a:lnTo>
                <a:lnTo>
                  <a:pt x="216481" y="207231"/>
                </a:lnTo>
                <a:lnTo>
                  <a:pt x="214591" y="213549"/>
                </a:lnTo>
                <a:lnTo>
                  <a:pt x="212537" y="219349"/>
                </a:lnTo>
                <a:lnTo>
                  <a:pt x="210374" y="224803"/>
                </a:lnTo>
                <a:lnTo>
                  <a:pt x="205855" y="237213"/>
                </a:lnTo>
                <a:lnTo>
                  <a:pt x="203538" y="243856"/>
                </a:lnTo>
                <a:lnTo>
                  <a:pt x="200406" y="249872"/>
                </a:lnTo>
                <a:lnTo>
                  <a:pt x="196731" y="255470"/>
                </a:lnTo>
                <a:lnTo>
                  <a:pt x="192693" y="260790"/>
                </a:lnTo>
                <a:lnTo>
                  <a:pt x="188414" y="265130"/>
                </a:lnTo>
                <a:lnTo>
                  <a:pt x="183973" y="268817"/>
                </a:lnTo>
                <a:lnTo>
                  <a:pt x="179425" y="272069"/>
                </a:lnTo>
                <a:lnTo>
                  <a:pt x="174806" y="275031"/>
                </a:lnTo>
                <a:lnTo>
                  <a:pt x="170139" y="277799"/>
                </a:lnTo>
                <a:lnTo>
                  <a:pt x="165440" y="280439"/>
                </a:lnTo>
                <a:lnTo>
                  <a:pt x="161514" y="282992"/>
                </a:lnTo>
                <a:lnTo>
                  <a:pt x="155035" y="287945"/>
                </a:lnTo>
                <a:lnTo>
                  <a:pt x="149509" y="290676"/>
                </a:lnTo>
                <a:lnTo>
                  <a:pt x="143614" y="291890"/>
                </a:lnTo>
                <a:lnTo>
                  <a:pt x="139819" y="292213"/>
                </a:lnTo>
                <a:lnTo>
                  <a:pt x="132163" y="292573"/>
                </a:lnTo>
                <a:lnTo>
                  <a:pt x="126115" y="292733"/>
                </a:lnTo>
                <a:lnTo>
                  <a:pt x="123391" y="291981"/>
                </a:lnTo>
                <a:lnTo>
                  <a:pt x="118247" y="289030"/>
                </a:lnTo>
                <a:lnTo>
                  <a:pt x="114971" y="287132"/>
                </a:lnTo>
                <a:lnTo>
                  <a:pt x="107097" y="282906"/>
                </a:lnTo>
                <a:lnTo>
                  <a:pt x="100422" y="278382"/>
                </a:lnTo>
                <a:lnTo>
                  <a:pt x="97531" y="276065"/>
                </a:lnTo>
                <a:lnTo>
                  <a:pt x="95604" y="273726"/>
                </a:lnTo>
                <a:lnTo>
                  <a:pt x="94319" y="271373"/>
                </a:lnTo>
                <a:lnTo>
                  <a:pt x="93462" y="269010"/>
                </a:lnTo>
                <a:lnTo>
                  <a:pt x="90394" y="264269"/>
                </a:lnTo>
                <a:lnTo>
                  <a:pt x="84605" y="25714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6"/>
          <p:cNvSpPr/>
          <p:nvPr/>
        </p:nvSpPr>
        <p:spPr>
          <a:xfrm>
            <a:off x="1000445" y="1414462"/>
            <a:ext cx="149699" cy="199989"/>
          </a:xfrm>
          <a:custGeom>
            <a:avLst/>
            <a:gdLst/>
            <a:ahLst/>
            <a:cxnLst/>
            <a:rect l="0" t="0" r="0" b="0"/>
            <a:pathLst>
              <a:path w="149699" h="199989">
                <a:moveTo>
                  <a:pt x="28255" y="0"/>
                </a:moveTo>
                <a:lnTo>
                  <a:pt x="24462" y="3792"/>
                </a:lnTo>
                <a:lnTo>
                  <a:pt x="23345" y="5703"/>
                </a:lnTo>
                <a:lnTo>
                  <a:pt x="22104" y="9943"/>
                </a:lnTo>
                <a:lnTo>
                  <a:pt x="19435" y="14473"/>
                </a:lnTo>
                <a:lnTo>
                  <a:pt x="17613" y="16793"/>
                </a:lnTo>
                <a:lnTo>
                  <a:pt x="16397" y="19926"/>
                </a:lnTo>
                <a:lnTo>
                  <a:pt x="15587" y="23603"/>
                </a:lnTo>
                <a:lnTo>
                  <a:pt x="15047" y="27642"/>
                </a:lnTo>
                <a:lnTo>
                  <a:pt x="14687" y="31922"/>
                </a:lnTo>
                <a:lnTo>
                  <a:pt x="14447" y="36362"/>
                </a:lnTo>
                <a:lnTo>
                  <a:pt x="14287" y="40910"/>
                </a:lnTo>
                <a:lnTo>
                  <a:pt x="13387" y="45530"/>
                </a:lnTo>
                <a:lnTo>
                  <a:pt x="11993" y="50197"/>
                </a:lnTo>
                <a:lnTo>
                  <a:pt x="10269" y="54896"/>
                </a:lnTo>
                <a:lnTo>
                  <a:pt x="9121" y="60410"/>
                </a:lnTo>
                <a:lnTo>
                  <a:pt x="8355" y="66467"/>
                </a:lnTo>
                <a:lnTo>
                  <a:pt x="7844" y="72886"/>
                </a:lnTo>
                <a:lnTo>
                  <a:pt x="6710" y="78753"/>
                </a:lnTo>
                <a:lnTo>
                  <a:pt x="5160" y="84252"/>
                </a:lnTo>
                <a:lnTo>
                  <a:pt x="3333" y="89506"/>
                </a:lnTo>
                <a:lnTo>
                  <a:pt x="2116" y="94595"/>
                </a:lnTo>
                <a:lnTo>
                  <a:pt x="1303" y="99576"/>
                </a:lnTo>
                <a:lnTo>
                  <a:pt x="762" y="104484"/>
                </a:lnTo>
                <a:lnTo>
                  <a:pt x="401" y="110137"/>
                </a:lnTo>
                <a:lnTo>
                  <a:pt x="161" y="116287"/>
                </a:lnTo>
                <a:lnTo>
                  <a:pt x="0" y="122769"/>
                </a:lnTo>
                <a:lnTo>
                  <a:pt x="687" y="128677"/>
                </a:lnTo>
                <a:lnTo>
                  <a:pt x="1939" y="134203"/>
                </a:lnTo>
                <a:lnTo>
                  <a:pt x="3567" y="139475"/>
                </a:lnTo>
                <a:lnTo>
                  <a:pt x="3859" y="144577"/>
                </a:lnTo>
                <a:lnTo>
                  <a:pt x="3259" y="149566"/>
                </a:lnTo>
                <a:lnTo>
                  <a:pt x="2066" y="154479"/>
                </a:lnTo>
                <a:lnTo>
                  <a:pt x="2064" y="159343"/>
                </a:lnTo>
                <a:lnTo>
                  <a:pt x="2857" y="164172"/>
                </a:lnTo>
                <a:lnTo>
                  <a:pt x="4179" y="168979"/>
                </a:lnTo>
                <a:lnTo>
                  <a:pt x="5854" y="172978"/>
                </a:lnTo>
                <a:lnTo>
                  <a:pt x="7765" y="176437"/>
                </a:lnTo>
                <a:lnTo>
                  <a:pt x="12004" y="182398"/>
                </a:lnTo>
                <a:lnTo>
                  <a:pt x="16534" y="187693"/>
                </a:lnTo>
                <a:lnTo>
                  <a:pt x="20441" y="190216"/>
                </a:lnTo>
                <a:lnTo>
                  <a:pt x="25427" y="192692"/>
                </a:lnTo>
                <a:lnTo>
                  <a:pt x="31132" y="195136"/>
                </a:lnTo>
                <a:lnTo>
                  <a:pt x="35729" y="196766"/>
                </a:lnTo>
                <a:lnTo>
                  <a:pt x="39588" y="197852"/>
                </a:lnTo>
                <a:lnTo>
                  <a:pt x="42954" y="198577"/>
                </a:lnTo>
                <a:lnTo>
                  <a:pt x="46785" y="199059"/>
                </a:lnTo>
                <a:lnTo>
                  <a:pt x="50927" y="199381"/>
                </a:lnTo>
                <a:lnTo>
                  <a:pt x="55276" y="199596"/>
                </a:lnTo>
                <a:lnTo>
                  <a:pt x="64341" y="199834"/>
                </a:lnTo>
                <a:lnTo>
                  <a:pt x="83096" y="199988"/>
                </a:lnTo>
                <a:lnTo>
                  <a:pt x="87834" y="199206"/>
                </a:lnTo>
                <a:lnTo>
                  <a:pt x="92581" y="197892"/>
                </a:lnTo>
                <a:lnTo>
                  <a:pt x="97332" y="196222"/>
                </a:lnTo>
                <a:lnTo>
                  <a:pt x="102881" y="195108"/>
                </a:lnTo>
                <a:lnTo>
                  <a:pt x="108962" y="194366"/>
                </a:lnTo>
                <a:lnTo>
                  <a:pt x="115397" y="193871"/>
                </a:lnTo>
                <a:lnTo>
                  <a:pt x="121275" y="192747"/>
                </a:lnTo>
                <a:lnTo>
                  <a:pt x="126780" y="191205"/>
                </a:lnTo>
                <a:lnTo>
                  <a:pt x="132038" y="189382"/>
                </a:lnTo>
                <a:lnTo>
                  <a:pt x="136338" y="187373"/>
                </a:lnTo>
                <a:lnTo>
                  <a:pt x="139997" y="185241"/>
                </a:lnTo>
                <a:lnTo>
                  <a:pt x="149698" y="1785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7"/>
          <p:cNvSpPr/>
          <p:nvPr/>
        </p:nvSpPr>
        <p:spPr>
          <a:xfrm>
            <a:off x="1171575" y="1478756"/>
            <a:ext cx="171451" cy="107157"/>
          </a:xfrm>
          <a:custGeom>
            <a:avLst/>
            <a:gdLst/>
            <a:ahLst/>
            <a:cxnLst/>
            <a:rect l="0" t="0" r="0" b="0"/>
            <a:pathLst>
              <a:path w="171451" h="107157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5703" y="12185"/>
                </a:lnTo>
                <a:lnTo>
                  <a:pt x="7770" y="14473"/>
                </a:lnTo>
                <a:lnTo>
                  <a:pt x="12185" y="19132"/>
                </a:lnTo>
                <a:lnTo>
                  <a:pt x="16792" y="23849"/>
                </a:lnTo>
                <a:lnTo>
                  <a:pt x="19926" y="26218"/>
                </a:lnTo>
                <a:lnTo>
                  <a:pt x="23602" y="28591"/>
                </a:lnTo>
                <a:lnTo>
                  <a:pt x="27641" y="30967"/>
                </a:lnTo>
                <a:lnTo>
                  <a:pt x="31127" y="33345"/>
                </a:lnTo>
                <a:lnTo>
                  <a:pt x="34245" y="35723"/>
                </a:lnTo>
                <a:lnTo>
                  <a:pt x="37117" y="38103"/>
                </a:lnTo>
                <a:lnTo>
                  <a:pt x="39826" y="41277"/>
                </a:lnTo>
                <a:lnTo>
                  <a:pt x="42426" y="44980"/>
                </a:lnTo>
                <a:lnTo>
                  <a:pt x="44952" y="49037"/>
                </a:lnTo>
                <a:lnTo>
                  <a:pt x="48224" y="52535"/>
                </a:lnTo>
                <a:lnTo>
                  <a:pt x="51993" y="55661"/>
                </a:lnTo>
                <a:lnTo>
                  <a:pt x="56093" y="58538"/>
                </a:lnTo>
                <a:lnTo>
                  <a:pt x="60414" y="62044"/>
                </a:lnTo>
                <a:lnTo>
                  <a:pt x="64882" y="65969"/>
                </a:lnTo>
                <a:lnTo>
                  <a:pt x="69448" y="70173"/>
                </a:lnTo>
                <a:lnTo>
                  <a:pt x="74080" y="73769"/>
                </a:lnTo>
                <a:lnTo>
                  <a:pt x="78755" y="76961"/>
                </a:lnTo>
                <a:lnTo>
                  <a:pt x="83460" y="79882"/>
                </a:lnTo>
                <a:lnTo>
                  <a:pt x="88183" y="82623"/>
                </a:lnTo>
                <a:lnTo>
                  <a:pt x="97665" y="87786"/>
                </a:lnTo>
                <a:lnTo>
                  <a:pt x="111928" y="95155"/>
                </a:lnTo>
                <a:lnTo>
                  <a:pt x="116688" y="96774"/>
                </a:lnTo>
                <a:lnTo>
                  <a:pt x="121448" y="97853"/>
                </a:lnTo>
                <a:lnTo>
                  <a:pt x="126209" y="98573"/>
                </a:lnTo>
                <a:lnTo>
                  <a:pt x="130177" y="99847"/>
                </a:lnTo>
                <a:lnTo>
                  <a:pt x="133615" y="101489"/>
                </a:lnTo>
                <a:lnTo>
                  <a:pt x="136702" y="103378"/>
                </a:lnTo>
                <a:lnTo>
                  <a:pt x="139553" y="104638"/>
                </a:lnTo>
                <a:lnTo>
                  <a:pt x="144838" y="106037"/>
                </a:lnTo>
                <a:lnTo>
                  <a:pt x="149833" y="106659"/>
                </a:lnTo>
                <a:lnTo>
                  <a:pt x="154698" y="106935"/>
                </a:lnTo>
                <a:lnTo>
                  <a:pt x="159507" y="107058"/>
                </a:lnTo>
                <a:lnTo>
                  <a:pt x="171450" y="1071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8"/>
          <p:cNvSpPr/>
          <p:nvPr/>
        </p:nvSpPr>
        <p:spPr>
          <a:xfrm>
            <a:off x="1193006" y="1443037"/>
            <a:ext cx="114301" cy="135311"/>
          </a:xfrm>
          <a:custGeom>
            <a:avLst/>
            <a:gdLst/>
            <a:ahLst/>
            <a:cxnLst/>
            <a:rect l="0" t="0" r="0" b="0"/>
            <a:pathLst>
              <a:path w="114301" h="135311">
                <a:moveTo>
                  <a:pt x="114300" y="0"/>
                </a:moveTo>
                <a:lnTo>
                  <a:pt x="110507" y="3792"/>
                </a:lnTo>
                <a:lnTo>
                  <a:pt x="109390" y="5703"/>
                </a:lnTo>
                <a:lnTo>
                  <a:pt x="108646" y="7771"/>
                </a:lnTo>
                <a:lnTo>
                  <a:pt x="108149" y="9943"/>
                </a:lnTo>
                <a:lnTo>
                  <a:pt x="107024" y="12185"/>
                </a:lnTo>
                <a:lnTo>
                  <a:pt x="105481" y="14473"/>
                </a:lnTo>
                <a:lnTo>
                  <a:pt x="103658" y="16793"/>
                </a:lnTo>
                <a:lnTo>
                  <a:pt x="100855" y="19926"/>
                </a:lnTo>
                <a:lnTo>
                  <a:pt x="93508" y="27642"/>
                </a:lnTo>
                <a:lnTo>
                  <a:pt x="5180" y="116263"/>
                </a:lnTo>
                <a:lnTo>
                  <a:pt x="3453" y="118784"/>
                </a:lnTo>
                <a:lnTo>
                  <a:pt x="2302" y="121258"/>
                </a:lnTo>
                <a:lnTo>
                  <a:pt x="1535" y="123701"/>
                </a:lnTo>
                <a:lnTo>
                  <a:pt x="1023" y="126124"/>
                </a:lnTo>
                <a:lnTo>
                  <a:pt x="682" y="128533"/>
                </a:lnTo>
                <a:lnTo>
                  <a:pt x="40" y="135310"/>
                </a:lnTo>
                <a:lnTo>
                  <a:pt x="12" y="131814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9"/>
          <p:cNvSpPr/>
          <p:nvPr/>
        </p:nvSpPr>
        <p:spPr>
          <a:xfrm>
            <a:off x="1400175" y="1364456"/>
            <a:ext cx="128456" cy="242554"/>
          </a:xfrm>
          <a:custGeom>
            <a:avLst/>
            <a:gdLst/>
            <a:ahLst/>
            <a:cxnLst/>
            <a:rect l="0" t="0" r="0" b="0"/>
            <a:pathLst>
              <a:path w="128456" h="242554">
                <a:moveTo>
                  <a:pt x="0" y="0"/>
                </a:moveTo>
                <a:lnTo>
                  <a:pt x="20792" y="0"/>
                </a:lnTo>
                <a:lnTo>
                  <a:pt x="24180" y="794"/>
                </a:lnTo>
                <a:lnTo>
                  <a:pt x="27232" y="2116"/>
                </a:lnTo>
                <a:lnTo>
                  <a:pt x="30061" y="3792"/>
                </a:lnTo>
                <a:lnTo>
                  <a:pt x="34328" y="5703"/>
                </a:lnTo>
                <a:lnTo>
                  <a:pt x="39554" y="7771"/>
                </a:lnTo>
                <a:lnTo>
                  <a:pt x="45419" y="9943"/>
                </a:lnTo>
                <a:lnTo>
                  <a:pt x="50123" y="12185"/>
                </a:lnTo>
                <a:lnTo>
                  <a:pt x="54053" y="14473"/>
                </a:lnTo>
                <a:lnTo>
                  <a:pt x="57466" y="16792"/>
                </a:lnTo>
                <a:lnTo>
                  <a:pt x="61329" y="19132"/>
                </a:lnTo>
                <a:lnTo>
                  <a:pt x="65492" y="21486"/>
                </a:lnTo>
                <a:lnTo>
                  <a:pt x="69855" y="23849"/>
                </a:lnTo>
                <a:lnTo>
                  <a:pt x="74351" y="27012"/>
                </a:lnTo>
                <a:lnTo>
                  <a:pt x="78936" y="30708"/>
                </a:lnTo>
                <a:lnTo>
                  <a:pt x="83580" y="34759"/>
                </a:lnTo>
                <a:lnTo>
                  <a:pt x="87470" y="39048"/>
                </a:lnTo>
                <a:lnTo>
                  <a:pt x="90857" y="43494"/>
                </a:lnTo>
                <a:lnTo>
                  <a:pt x="93909" y="48046"/>
                </a:lnTo>
                <a:lnTo>
                  <a:pt x="97530" y="52668"/>
                </a:lnTo>
                <a:lnTo>
                  <a:pt x="101533" y="57337"/>
                </a:lnTo>
                <a:lnTo>
                  <a:pt x="105788" y="62037"/>
                </a:lnTo>
                <a:lnTo>
                  <a:pt x="109419" y="66758"/>
                </a:lnTo>
                <a:lnTo>
                  <a:pt x="112634" y="71493"/>
                </a:lnTo>
                <a:lnTo>
                  <a:pt x="115570" y="76237"/>
                </a:lnTo>
                <a:lnTo>
                  <a:pt x="118322" y="81781"/>
                </a:lnTo>
                <a:lnTo>
                  <a:pt x="120950" y="87858"/>
                </a:lnTo>
                <a:lnTo>
                  <a:pt x="123495" y="94291"/>
                </a:lnTo>
                <a:lnTo>
                  <a:pt x="125193" y="100960"/>
                </a:lnTo>
                <a:lnTo>
                  <a:pt x="126324" y="107788"/>
                </a:lnTo>
                <a:lnTo>
                  <a:pt x="127078" y="114721"/>
                </a:lnTo>
                <a:lnTo>
                  <a:pt x="127581" y="120931"/>
                </a:lnTo>
                <a:lnTo>
                  <a:pt x="127916" y="126658"/>
                </a:lnTo>
                <a:lnTo>
                  <a:pt x="128140" y="132063"/>
                </a:lnTo>
                <a:lnTo>
                  <a:pt x="128388" y="144420"/>
                </a:lnTo>
                <a:lnTo>
                  <a:pt x="128455" y="151049"/>
                </a:lnTo>
                <a:lnTo>
                  <a:pt x="127705" y="157055"/>
                </a:lnTo>
                <a:lnTo>
                  <a:pt x="126411" y="162647"/>
                </a:lnTo>
                <a:lnTo>
                  <a:pt x="124755" y="167963"/>
                </a:lnTo>
                <a:lnTo>
                  <a:pt x="122858" y="173094"/>
                </a:lnTo>
                <a:lnTo>
                  <a:pt x="120799" y="178102"/>
                </a:lnTo>
                <a:lnTo>
                  <a:pt x="118632" y="183029"/>
                </a:lnTo>
                <a:lnTo>
                  <a:pt x="115600" y="187900"/>
                </a:lnTo>
                <a:lnTo>
                  <a:pt x="111992" y="192735"/>
                </a:lnTo>
                <a:lnTo>
                  <a:pt x="107999" y="197546"/>
                </a:lnTo>
                <a:lnTo>
                  <a:pt x="104543" y="202341"/>
                </a:lnTo>
                <a:lnTo>
                  <a:pt x="101445" y="207125"/>
                </a:lnTo>
                <a:lnTo>
                  <a:pt x="98586" y="211902"/>
                </a:lnTo>
                <a:lnTo>
                  <a:pt x="95886" y="215881"/>
                </a:lnTo>
                <a:lnTo>
                  <a:pt x="93293" y="219327"/>
                </a:lnTo>
                <a:lnTo>
                  <a:pt x="90770" y="222418"/>
                </a:lnTo>
                <a:lnTo>
                  <a:pt x="87501" y="225272"/>
                </a:lnTo>
                <a:lnTo>
                  <a:pt x="83734" y="227969"/>
                </a:lnTo>
                <a:lnTo>
                  <a:pt x="79635" y="230560"/>
                </a:lnTo>
                <a:lnTo>
                  <a:pt x="76108" y="232288"/>
                </a:lnTo>
                <a:lnTo>
                  <a:pt x="72964" y="233440"/>
                </a:lnTo>
                <a:lnTo>
                  <a:pt x="70074" y="234208"/>
                </a:lnTo>
                <a:lnTo>
                  <a:pt x="67353" y="235513"/>
                </a:lnTo>
                <a:lnTo>
                  <a:pt x="64746" y="237178"/>
                </a:lnTo>
                <a:lnTo>
                  <a:pt x="57594" y="242553"/>
                </a:lnTo>
                <a:lnTo>
                  <a:pt x="57347" y="240622"/>
                </a:lnTo>
                <a:lnTo>
                  <a:pt x="57151" y="233665"/>
                </a:lnTo>
                <a:lnTo>
                  <a:pt x="57150" y="2286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0"/>
          <p:cNvSpPr/>
          <p:nvPr/>
        </p:nvSpPr>
        <p:spPr>
          <a:xfrm>
            <a:off x="1735957" y="1457325"/>
            <a:ext cx="157137" cy="14288"/>
          </a:xfrm>
          <a:custGeom>
            <a:avLst/>
            <a:gdLst/>
            <a:ahLst/>
            <a:cxnLst/>
            <a:rect l="0" t="0" r="0" b="0"/>
            <a:pathLst>
              <a:path w="157137" h="14288">
                <a:moveTo>
                  <a:pt x="7118" y="14287"/>
                </a:moveTo>
                <a:lnTo>
                  <a:pt x="0" y="14287"/>
                </a:lnTo>
                <a:lnTo>
                  <a:pt x="33766" y="14287"/>
                </a:lnTo>
                <a:lnTo>
                  <a:pt x="38377" y="13493"/>
                </a:lnTo>
                <a:lnTo>
                  <a:pt x="43038" y="12170"/>
                </a:lnTo>
                <a:lnTo>
                  <a:pt x="47734" y="10495"/>
                </a:lnTo>
                <a:lnTo>
                  <a:pt x="53245" y="9378"/>
                </a:lnTo>
                <a:lnTo>
                  <a:pt x="59300" y="8633"/>
                </a:lnTo>
                <a:lnTo>
                  <a:pt x="65719" y="8136"/>
                </a:lnTo>
                <a:lnTo>
                  <a:pt x="71585" y="7805"/>
                </a:lnTo>
                <a:lnTo>
                  <a:pt x="82336" y="7437"/>
                </a:lnTo>
                <a:lnTo>
                  <a:pt x="87426" y="6546"/>
                </a:lnTo>
                <a:lnTo>
                  <a:pt x="92406" y="5157"/>
                </a:lnTo>
                <a:lnTo>
                  <a:pt x="97314" y="3438"/>
                </a:lnTo>
                <a:lnTo>
                  <a:pt x="102174" y="2292"/>
                </a:lnTo>
                <a:lnTo>
                  <a:pt x="107001" y="1528"/>
                </a:lnTo>
                <a:lnTo>
                  <a:pt x="111806" y="1018"/>
                </a:lnTo>
                <a:lnTo>
                  <a:pt x="116597" y="679"/>
                </a:lnTo>
                <a:lnTo>
                  <a:pt x="121379" y="452"/>
                </a:lnTo>
                <a:lnTo>
                  <a:pt x="133577" y="134"/>
                </a:lnTo>
                <a:lnTo>
                  <a:pt x="15713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1"/>
          <p:cNvSpPr/>
          <p:nvPr/>
        </p:nvSpPr>
        <p:spPr>
          <a:xfrm>
            <a:off x="1757362" y="1521618"/>
            <a:ext cx="228601" cy="21407"/>
          </a:xfrm>
          <a:custGeom>
            <a:avLst/>
            <a:gdLst/>
            <a:ahLst/>
            <a:cxnLst/>
            <a:rect l="0" t="0" r="0" b="0"/>
            <a:pathLst>
              <a:path w="228601" h="21407">
                <a:moveTo>
                  <a:pt x="0" y="14288"/>
                </a:moveTo>
                <a:lnTo>
                  <a:pt x="6850" y="21137"/>
                </a:lnTo>
                <a:lnTo>
                  <a:pt x="11246" y="21301"/>
                </a:lnTo>
                <a:lnTo>
                  <a:pt x="23212" y="21406"/>
                </a:lnTo>
                <a:lnTo>
                  <a:pt x="27381" y="20621"/>
                </a:lnTo>
                <a:lnTo>
                  <a:pt x="32541" y="19303"/>
                </a:lnTo>
                <a:lnTo>
                  <a:pt x="38363" y="17631"/>
                </a:lnTo>
                <a:lnTo>
                  <a:pt x="44625" y="16517"/>
                </a:lnTo>
                <a:lnTo>
                  <a:pt x="51182" y="15774"/>
                </a:lnTo>
                <a:lnTo>
                  <a:pt x="57933" y="15278"/>
                </a:lnTo>
                <a:lnTo>
                  <a:pt x="64816" y="14948"/>
                </a:lnTo>
                <a:lnTo>
                  <a:pt x="78813" y="14581"/>
                </a:lnTo>
                <a:lnTo>
                  <a:pt x="96289" y="14375"/>
                </a:lnTo>
                <a:lnTo>
                  <a:pt x="101499" y="13552"/>
                </a:lnTo>
                <a:lnTo>
                  <a:pt x="106560" y="12210"/>
                </a:lnTo>
                <a:lnTo>
                  <a:pt x="111521" y="10521"/>
                </a:lnTo>
                <a:lnTo>
                  <a:pt x="117210" y="9396"/>
                </a:lnTo>
                <a:lnTo>
                  <a:pt x="123384" y="8645"/>
                </a:lnTo>
                <a:lnTo>
                  <a:pt x="129881" y="8145"/>
                </a:lnTo>
                <a:lnTo>
                  <a:pt x="135800" y="7811"/>
                </a:lnTo>
                <a:lnTo>
                  <a:pt x="146610" y="7440"/>
                </a:lnTo>
                <a:lnTo>
                  <a:pt x="161621" y="7232"/>
                </a:lnTo>
                <a:lnTo>
                  <a:pt x="167278" y="6409"/>
                </a:lnTo>
                <a:lnTo>
                  <a:pt x="173431" y="5066"/>
                </a:lnTo>
                <a:lnTo>
                  <a:pt x="179915" y="3378"/>
                </a:lnTo>
                <a:lnTo>
                  <a:pt x="185824" y="2252"/>
                </a:lnTo>
                <a:lnTo>
                  <a:pt x="191352" y="1501"/>
                </a:lnTo>
                <a:lnTo>
                  <a:pt x="196624" y="1001"/>
                </a:lnTo>
                <a:lnTo>
                  <a:pt x="200933" y="667"/>
                </a:lnTo>
                <a:lnTo>
                  <a:pt x="207837" y="297"/>
                </a:lnTo>
                <a:lnTo>
                  <a:pt x="215668" y="132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2"/>
          <p:cNvSpPr/>
          <p:nvPr/>
        </p:nvSpPr>
        <p:spPr>
          <a:xfrm>
            <a:off x="2071687" y="1428750"/>
            <a:ext cx="200026" cy="142876"/>
          </a:xfrm>
          <a:custGeom>
            <a:avLst/>
            <a:gdLst/>
            <a:ahLst/>
            <a:cxnLst/>
            <a:rect l="0" t="0" r="0" b="0"/>
            <a:pathLst>
              <a:path w="200026" h="142876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850" y="6150"/>
                </a:lnTo>
                <a:lnTo>
                  <a:pt x="8535" y="8069"/>
                </a:lnTo>
                <a:lnTo>
                  <a:pt x="14641" y="14434"/>
                </a:lnTo>
                <a:lnTo>
                  <a:pt x="16905" y="17560"/>
                </a:lnTo>
                <a:lnTo>
                  <a:pt x="18414" y="20438"/>
                </a:lnTo>
                <a:lnTo>
                  <a:pt x="19419" y="23150"/>
                </a:lnTo>
                <a:lnTo>
                  <a:pt x="20884" y="25752"/>
                </a:lnTo>
                <a:lnTo>
                  <a:pt x="22654" y="28280"/>
                </a:lnTo>
                <a:lnTo>
                  <a:pt x="24628" y="30760"/>
                </a:lnTo>
                <a:lnTo>
                  <a:pt x="26737" y="34000"/>
                </a:lnTo>
                <a:lnTo>
                  <a:pt x="28937" y="37748"/>
                </a:lnTo>
                <a:lnTo>
                  <a:pt x="31198" y="41834"/>
                </a:lnTo>
                <a:lnTo>
                  <a:pt x="33499" y="45352"/>
                </a:lnTo>
                <a:lnTo>
                  <a:pt x="35826" y="48490"/>
                </a:lnTo>
                <a:lnTo>
                  <a:pt x="38172" y="51377"/>
                </a:lnTo>
                <a:lnTo>
                  <a:pt x="40529" y="54889"/>
                </a:lnTo>
                <a:lnTo>
                  <a:pt x="42894" y="58817"/>
                </a:lnTo>
                <a:lnTo>
                  <a:pt x="45265" y="63024"/>
                </a:lnTo>
                <a:lnTo>
                  <a:pt x="48433" y="66622"/>
                </a:lnTo>
                <a:lnTo>
                  <a:pt x="52132" y="69814"/>
                </a:lnTo>
                <a:lnTo>
                  <a:pt x="56186" y="72737"/>
                </a:lnTo>
                <a:lnTo>
                  <a:pt x="60476" y="75478"/>
                </a:lnTo>
                <a:lnTo>
                  <a:pt x="64924" y="78100"/>
                </a:lnTo>
                <a:lnTo>
                  <a:pt x="69476" y="80641"/>
                </a:lnTo>
                <a:lnTo>
                  <a:pt x="74099" y="83923"/>
                </a:lnTo>
                <a:lnTo>
                  <a:pt x="78768" y="87699"/>
                </a:lnTo>
                <a:lnTo>
                  <a:pt x="83468" y="91803"/>
                </a:lnTo>
                <a:lnTo>
                  <a:pt x="88189" y="95333"/>
                </a:lnTo>
                <a:lnTo>
                  <a:pt x="92924" y="98480"/>
                </a:lnTo>
                <a:lnTo>
                  <a:pt x="97668" y="101372"/>
                </a:lnTo>
                <a:lnTo>
                  <a:pt x="102418" y="104094"/>
                </a:lnTo>
                <a:lnTo>
                  <a:pt x="111930" y="109234"/>
                </a:lnTo>
                <a:lnTo>
                  <a:pt x="115895" y="111717"/>
                </a:lnTo>
                <a:lnTo>
                  <a:pt x="119332" y="114165"/>
                </a:lnTo>
                <a:lnTo>
                  <a:pt x="122417" y="116591"/>
                </a:lnTo>
                <a:lnTo>
                  <a:pt x="126061" y="119002"/>
                </a:lnTo>
                <a:lnTo>
                  <a:pt x="130078" y="121403"/>
                </a:lnTo>
                <a:lnTo>
                  <a:pt x="134344" y="123798"/>
                </a:lnTo>
                <a:lnTo>
                  <a:pt x="137981" y="125394"/>
                </a:lnTo>
                <a:lnTo>
                  <a:pt x="144140" y="127168"/>
                </a:lnTo>
                <a:lnTo>
                  <a:pt x="147687" y="128435"/>
                </a:lnTo>
                <a:lnTo>
                  <a:pt x="151639" y="130073"/>
                </a:lnTo>
                <a:lnTo>
                  <a:pt x="155862" y="131959"/>
                </a:lnTo>
                <a:lnTo>
                  <a:pt x="160264" y="133216"/>
                </a:lnTo>
                <a:lnTo>
                  <a:pt x="164786" y="134054"/>
                </a:lnTo>
                <a:lnTo>
                  <a:pt x="175866" y="135400"/>
                </a:lnTo>
                <a:lnTo>
                  <a:pt x="179498" y="137700"/>
                </a:lnTo>
                <a:lnTo>
                  <a:pt x="181578" y="139425"/>
                </a:lnTo>
                <a:lnTo>
                  <a:pt x="183758" y="140575"/>
                </a:lnTo>
                <a:lnTo>
                  <a:pt x="189825" y="142193"/>
                </a:lnTo>
                <a:lnTo>
                  <a:pt x="192770" y="142673"/>
                </a:lnTo>
                <a:lnTo>
                  <a:pt x="194394" y="142740"/>
                </a:lnTo>
                <a:lnTo>
                  <a:pt x="200025" y="1428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3"/>
          <p:cNvSpPr/>
          <p:nvPr/>
        </p:nvSpPr>
        <p:spPr>
          <a:xfrm>
            <a:off x="2107418" y="1421606"/>
            <a:ext cx="142864" cy="164307"/>
          </a:xfrm>
          <a:custGeom>
            <a:avLst/>
            <a:gdLst/>
            <a:ahLst/>
            <a:cxnLst/>
            <a:rect l="0" t="0" r="0" b="0"/>
            <a:pathLst>
              <a:path w="142864" h="164307">
                <a:moveTo>
                  <a:pt x="142863" y="0"/>
                </a:moveTo>
                <a:lnTo>
                  <a:pt x="139071" y="3792"/>
                </a:lnTo>
                <a:lnTo>
                  <a:pt x="137953" y="5703"/>
                </a:lnTo>
                <a:lnTo>
                  <a:pt x="136712" y="9943"/>
                </a:lnTo>
                <a:lnTo>
                  <a:pt x="134044" y="14473"/>
                </a:lnTo>
                <a:lnTo>
                  <a:pt x="132221" y="16792"/>
                </a:lnTo>
                <a:lnTo>
                  <a:pt x="130212" y="19926"/>
                </a:lnTo>
                <a:lnTo>
                  <a:pt x="128079" y="23603"/>
                </a:lnTo>
                <a:lnTo>
                  <a:pt x="125863" y="27641"/>
                </a:lnTo>
                <a:lnTo>
                  <a:pt x="122798" y="31921"/>
                </a:lnTo>
                <a:lnTo>
                  <a:pt x="119168" y="36362"/>
                </a:lnTo>
                <a:lnTo>
                  <a:pt x="115160" y="40910"/>
                </a:lnTo>
                <a:lnTo>
                  <a:pt x="106473" y="50197"/>
                </a:lnTo>
                <a:lnTo>
                  <a:pt x="87961" y="69094"/>
                </a:lnTo>
                <a:lnTo>
                  <a:pt x="5176" y="151974"/>
                </a:lnTo>
                <a:lnTo>
                  <a:pt x="3446" y="154497"/>
                </a:lnTo>
                <a:lnTo>
                  <a:pt x="1525" y="159417"/>
                </a:lnTo>
                <a:lnTo>
                  <a:pt x="0" y="164269"/>
                </a:lnTo>
                <a:lnTo>
                  <a:pt x="7132" y="1643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4"/>
          <p:cNvSpPr/>
          <p:nvPr/>
        </p:nvSpPr>
        <p:spPr>
          <a:xfrm>
            <a:off x="2386012" y="1464468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0"/>
                </a:moveTo>
                <a:lnTo>
                  <a:pt x="3792" y="3793"/>
                </a:lnTo>
                <a:lnTo>
                  <a:pt x="5703" y="4116"/>
                </a:lnTo>
                <a:lnTo>
                  <a:pt x="7771" y="3538"/>
                </a:lnTo>
                <a:lnTo>
                  <a:pt x="9943" y="2359"/>
                </a:lnTo>
                <a:lnTo>
                  <a:pt x="12979" y="2366"/>
                </a:lnTo>
                <a:lnTo>
                  <a:pt x="16590" y="3165"/>
                </a:lnTo>
                <a:lnTo>
                  <a:pt x="20585" y="4491"/>
                </a:lnTo>
                <a:lnTo>
                  <a:pt x="24836" y="5376"/>
                </a:lnTo>
                <a:lnTo>
                  <a:pt x="29257" y="5965"/>
                </a:lnTo>
                <a:lnTo>
                  <a:pt x="33793" y="6358"/>
                </a:lnTo>
                <a:lnTo>
                  <a:pt x="38403" y="6620"/>
                </a:lnTo>
                <a:lnTo>
                  <a:pt x="47760" y="6911"/>
                </a:lnTo>
                <a:lnTo>
                  <a:pt x="178594" y="71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5"/>
          <p:cNvSpPr/>
          <p:nvPr/>
        </p:nvSpPr>
        <p:spPr>
          <a:xfrm>
            <a:off x="2457744" y="1407318"/>
            <a:ext cx="64000" cy="164308"/>
          </a:xfrm>
          <a:custGeom>
            <a:avLst/>
            <a:gdLst/>
            <a:ahLst/>
            <a:cxnLst/>
            <a:rect l="0" t="0" r="0" b="0"/>
            <a:pathLst>
              <a:path w="64000" h="164308">
                <a:moveTo>
                  <a:pt x="6849" y="0"/>
                </a:moveTo>
                <a:lnTo>
                  <a:pt x="3057" y="0"/>
                </a:lnTo>
                <a:lnTo>
                  <a:pt x="1940" y="794"/>
                </a:lnTo>
                <a:lnTo>
                  <a:pt x="1195" y="2117"/>
                </a:lnTo>
                <a:lnTo>
                  <a:pt x="0" y="6151"/>
                </a:lnTo>
                <a:lnTo>
                  <a:pt x="1953" y="8819"/>
                </a:lnTo>
                <a:lnTo>
                  <a:pt x="3585" y="10642"/>
                </a:lnTo>
                <a:lnTo>
                  <a:pt x="4673" y="12651"/>
                </a:lnTo>
                <a:lnTo>
                  <a:pt x="5882" y="17000"/>
                </a:lnTo>
                <a:lnTo>
                  <a:pt x="6205" y="20065"/>
                </a:lnTo>
                <a:lnTo>
                  <a:pt x="6420" y="23695"/>
                </a:lnTo>
                <a:lnTo>
                  <a:pt x="6563" y="27703"/>
                </a:lnTo>
                <a:lnTo>
                  <a:pt x="7452" y="31169"/>
                </a:lnTo>
                <a:lnTo>
                  <a:pt x="8839" y="34273"/>
                </a:lnTo>
                <a:lnTo>
                  <a:pt x="10557" y="37136"/>
                </a:lnTo>
                <a:lnTo>
                  <a:pt x="12496" y="40633"/>
                </a:lnTo>
                <a:lnTo>
                  <a:pt x="16767" y="48751"/>
                </a:lnTo>
                <a:lnTo>
                  <a:pt x="23634" y="62246"/>
                </a:lnTo>
                <a:lnTo>
                  <a:pt x="25183" y="66898"/>
                </a:lnTo>
                <a:lnTo>
                  <a:pt x="26216" y="71586"/>
                </a:lnTo>
                <a:lnTo>
                  <a:pt x="26904" y="76299"/>
                </a:lnTo>
                <a:lnTo>
                  <a:pt x="27363" y="81029"/>
                </a:lnTo>
                <a:lnTo>
                  <a:pt x="27669" y="85769"/>
                </a:lnTo>
                <a:lnTo>
                  <a:pt x="27873" y="90517"/>
                </a:lnTo>
                <a:lnTo>
                  <a:pt x="28802" y="95270"/>
                </a:lnTo>
                <a:lnTo>
                  <a:pt x="30216" y="100026"/>
                </a:lnTo>
                <a:lnTo>
                  <a:pt x="31952" y="104784"/>
                </a:lnTo>
                <a:lnTo>
                  <a:pt x="33109" y="109543"/>
                </a:lnTo>
                <a:lnTo>
                  <a:pt x="33881" y="114304"/>
                </a:lnTo>
                <a:lnTo>
                  <a:pt x="34395" y="119065"/>
                </a:lnTo>
                <a:lnTo>
                  <a:pt x="35532" y="123033"/>
                </a:lnTo>
                <a:lnTo>
                  <a:pt x="37084" y="126472"/>
                </a:lnTo>
                <a:lnTo>
                  <a:pt x="38912" y="129559"/>
                </a:lnTo>
                <a:lnTo>
                  <a:pt x="40924" y="132410"/>
                </a:lnTo>
                <a:lnTo>
                  <a:pt x="43060" y="135105"/>
                </a:lnTo>
                <a:lnTo>
                  <a:pt x="45277" y="137695"/>
                </a:lnTo>
                <a:lnTo>
                  <a:pt x="46755" y="140215"/>
                </a:lnTo>
                <a:lnTo>
                  <a:pt x="48398" y="145133"/>
                </a:lnTo>
                <a:lnTo>
                  <a:pt x="49630" y="147555"/>
                </a:lnTo>
                <a:lnTo>
                  <a:pt x="51244" y="149964"/>
                </a:lnTo>
                <a:lnTo>
                  <a:pt x="55747" y="155741"/>
                </a:lnTo>
                <a:lnTo>
                  <a:pt x="56911" y="157009"/>
                </a:lnTo>
                <a:lnTo>
                  <a:pt x="63999" y="16430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86"/>
          <p:cNvSpPr/>
          <p:nvPr/>
        </p:nvSpPr>
        <p:spPr>
          <a:xfrm>
            <a:off x="2636043" y="1351196"/>
            <a:ext cx="285751" cy="198667"/>
          </a:xfrm>
          <a:custGeom>
            <a:avLst/>
            <a:gdLst/>
            <a:ahLst/>
            <a:cxnLst/>
            <a:rect l="0" t="0" r="0" b="0"/>
            <a:pathLst>
              <a:path w="285751" h="198667">
                <a:moveTo>
                  <a:pt x="0" y="34691"/>
                </a:moveTo>
                <a:lnTo>
                  <a:pt x="0" y="30899"/>
                </a:lnTo>
                <a:lnTo>
                  <a:pt x="794" y="29782"/>
                </a:lnTo>
                <a:lnTo>
                  <a:pt x="2117" y="29037"/>
                </a:lnTo>
                <a:lnTo>
                  <a:pt x="3793" y="28540"/>
                </a:lnTo>
                <a:lnTo>
                  <a:pt x="4910" y="27415"/>
                </a:lnTo>
                <a:lnTo>
                  <a:pt x="5655" y="25872"/>
                </a:lnTo>
                <a:lnTo>
                  <a:pt x="6151" y="24049"/>
                </a:lnTo>
                <a:lnTo>
                  <a:pt x="7276" y="22834"/>
                </a:lnTo>
                <a:lnTo>
                  <a:pt x="8819" y="22024"/>
                </a:lnTo>
                <a:lnTo>
                  <a:pt x="16901" y="18767"/>
                </a:lnTo>
                <a:lnTo>
                  <a:pt x="24180" y="14914"/>
                </a:lnTo>
                <a:lnTo>
                  <a:pt x="30062" y="10555"/>
                </a:lnTo>
                <a:lnTo>
                  <a:pt x="33535" y="9076"/>
                </a:lnTo>
                <a:lnTo>
                  <a:pt x="41628" y="7431"/>
                </a:lnTo>
                <a:lnTo>
                  <a:pt x="46802" y="6993"/>
                </a:lnTo>
                <a:lnTo>
                  <a:pt x="52633" y="6701"/>
                </a:lnTo>
                <a:lnTo>
                  <a:pt x="58901" y="6506"/>
                </a:lnTo>
                <a:lnTo>
                  <a:pt x="63874" y="5582"/>
                </a:lnTo>
                <a:lnTo>
                  <a:pt x="71516" y="2439"/>
                </a:lnTo>
                <a:lnTo>
                  <a:pt x="76252" y="1283"/>
                </a:lnTo>
                <a:lnTo>
                  <a:pt x="81791" y="513"/>
                </a:lnTo>
                <a:lnTo>
                  <a:pt x="87865" y="0"/>
                </a:lnTo>
                <a:lnTo>
                  <a:pt x="92708" y="451"/>
                </a:lnTo>
                <a:lnTo>
                  <a:pt x="96730" y="1545"/>
                </a:lnTo>
                <a:lnTo>
                  <a:pt x="103316" y="4878"/>
                </a:lnTo>
                <a:lnTo>
                  <a:pt x="108890" y="9006"/>
                </a:lnTo>
                <a:lnTo>
                  <a:pt x="116129" y="13486"/>
                </a:lnTo>
                <a:lnTo>
                  <a:pt x="123844" y="18123"/>
                </a:lnTo>
                <a:lnTo>
                  <a:pt x="129919" y="22830"/>
                </a:lnTo>
                <a:lnTo>
                  <a:pt x="131857" y="25196"/>
                </a:lnTo>
                <a:lnTo>
                  <a:pt x="133148" y="27567"/>
                </a:lnTo>
                <a:lnTo>
                  <a:pt x="134009" y="29942"/>
                </a:lnTo>
                <a:lnTo>
                  <a:pt x="133790" y="33112"/>
                </a:lnTo>
                <a:lnTo>
                  <a:pt x="132850" y="36814"/>
                </a:lnTo>
                <a:lnTo>
                  <a:pt x="131429" y="40869"/>
                </a:lnTo>
                <a:lnTo>
                  <a:pt x="130482" y="44366"/>
                </a:lnTo>
                <a:lnTo>
                  <a:pt x="129430" y="50368"/>
                </a:lnTo>
                <a:lnTo>
                  <a:pt x="128355" y="53874"/>
                </a:lnTo>
                <a:lnTo>
                  <a:pt x="126845" y="57798"/>
                </a:lnTo>
                <a:lnTo>
                  <a:pt x="125045" y="62002"/>
                </a:lnTo>
                <a:lnTo>
                  <a:pt x="120928" y="70906"/>
                </a:lnTo>
                <a:lnTo>
                  <a:pt x="118719" y="75503"/>
                </a:lnTo>
                <a:lnTo>
                  <a:pt x="115658" y="80155"/>
                </a:lnTo>
                <a:lnTo>
                  <a:pt x="112031" y="84844"/>
                </a:lnTo>
                <a:lnTo>
                  <a:pt x="108025" y="89558"/>
                </a:lnTo>
                <a:lnTo>
                  <a:pt x="104560" y="94288"/>
                </a:lnTo>
                <a:lnTo>
                  <a:pt x="101457" y="99028"/>
                </a:lnTo>
                <a:lnTo>
                  <a:pt x="98594" y="103776"/>
                </a:lnTo>
                <a:lnTo>
                  <a:pt x="95892" y="109323"/>
                </a:lnTo>
                <a:lnTo>
                  <a:pt x="93297" y="115402"/>
                </a:lnTo>
                <a:lnTo>
                  <a:pt x="90773" y="121836"/>
                </a:lnTo>
                <a:lnTo>
                  <a:pt x="88297" y="126919"/>
                </a:lnTo>
                <a:lnTo>
                  <a:pt x="85852" y="131101"/>
                </a:lnTo>
                <a:lnTo>
                  <a:pt x="83428" y="134683"/>
                </a:lnTo>
                <a:lnTo>
                  <a:pt x="81019" y="138659"/>
                </a:lnTo>
                <a:lnTo>
                  <a:pt x="78619" y="142897"/>
                </a:lnTo>
                <a:lnTo>
                  <a:pt x="76225" y="147309"/>
                </a:lnTo>
                <a:lnTo>
                  <a:pt x="73836" y="151045"/>
                </a:lnTo>
                <a:lnTo>
                  <a:pt x="71449" y="154329"/>
                </a:lnTo>
                <a:lnTo>
                  <a:pt x="69064" y="157312"/>
                </a:lnTo>
                <a:lnTo>
                  <a:pt x="66414" y="162743"/>
                </a:lnTo>
                <a:lnTo>
                  <a:pt x="65236" y="167803"/>
                </a:lnTo>
                <a:lnTo>
                  <a:pt x="64713" y="172698"/>
                </a:lnTo>
                <a:lnTo>
                  <a:pt x="64480" y="177519"/>
                </a:lnTo>
                <a:lnTo>
                  <a:pt x="64418" y="179916"/>
                </a:lnTo>
                <a:lnTo>
                  <a:pt x="65171" y="182308"/>
                </a:lnTo>
                <a:lnTo>
                  <a:pt x="68123" y="187082"/>
                </a:lnTo>
                <a:lnTo>
                  <a:pt x="70022" y="188672"/>
                </a:lnTo>
                <a:lnTo>
                  <a:pt x="72081" y="189733"/>
                </a:lnTo>
                <a:lnTo>
                  <a:pt x="74248" y="190440"/>
                </a:lnTo>
                <a:lnTo>
                  <a:pt x="75693" y="191705"/>
                </a:lnTo>
                <a:lnTo>
                  <a:pt x="76656" y="193342"/>
                </a:lnTo>
                <a:lnTo>
                  <a:pt x="77297" y="195227"/>
                </a:lnTo>
                <a:lnTo>
                  <a:pt x="79313" y="196484"/>
                </a:lnTo>
                <a:lnTo>
                  <a:pt x="85786" y="197880"/>
                </a:lnTo>
                <a:lnTo>
                  <a:pt x="93954" y="198501"/>
                </a:lnTo>
                <a:lnTo>
                  <a:pt x="98355" y="198666"/>
                </a:lnTo>
                <a:lnTo>
                  <a:pt x="102876" y="197983"/>
                </a:lnTo>
                <a:lnTo>
                  <a:pt x="107478" y="196733"/>
                </a:lnTo>
                <a:lnTo>
                  <a:pt x="112134" y="195107"/>
                </a:lnTo>
                <a:lnTo>
                  <a:pt x="117618" y="194022"/>
                </a:lnTo>
                <a:lnTo>
                  <a:pt x="123656" y="193299"/>
                </a:lnTo>
                <a:lnTo>
                  <a:pt x="130062" y="192817"/>
                </a:lnTo>
                <a:lnTo>
                  <a:pt x="136715" y="191702"/>
                </a:lnTo>
                <a:lnTo>
                  <a:pt x="143531" y="190165"/>
                </a:lnTo>
                <a:lnTo>
                  <a:pt x="150456" y="188347"/>
                </a:lnTo>
                <a:lnTo>
                  <a:pt x="157454" y="186341"/>
                </a:lnTo>
                <a:lnTo>
                  <a:pt x="171580" y="181995"/>
                </a:lnTo>
                <a:lnTo>
                  <a:pt x="177886" y="180519"/>
                </a:lnTo>
                <a:lnTo>
                  <a:pt x="183679" y="179534"/>
                </a:lnTo>
                <a:lnTo>
                  <a:pt x="189128" y="178878"/>
                </a:lnTo>
                <a:lnTo>
                  <a:pt x="195141" y="177647"/>
                </a:lnTo>
                <a:lnTo>
                  <a:pt x="201532" y="176033"/>
                </a:lnTo>
                <a:lnTo>
                  <a:pt x="208173" y="174162"/>
                </a:lnTo>
                <a:lnTo>
                  <a:pt x="214189" y="172122"/>
                </a:lnTo>
                <a:lnTo>
                  <a:pt x="219786" y="169968"/>
                </a:lnTo>
                <a:lnTo>
                  <a:pt x="225106" y="167738"/>
                </a:lnTo>
                <a:lnTo>
                  <a:pt x="231033" y="166251"/>
                </a:lnTo>
                <a:lnTo>
                  <a:pt x="237366" y="165261"/>
                </a:lnTo>
                <a:lnTo>
                  <a:pt x="253262" y="163670"/>
                </a:lnTo>
                <a:lnTo>
                  <a:pt x="259669" y="163453"/>
                </a:lnTo>
                <a:lnTo>
                  <a:pt x="272926" y="163313"/>
                </a:lnTo>
                <a:lnTo>
                  <a:pt x="274819" y="164095"/>
                </a:lnTo>
                <a:lnTo>
                  <a:pt x="276082" y="165410"/>
                </a:lnTo>
                <a:lnTo>
                  <a:pt x="276923" y="167081"/>
                </a:lnTo>
                <a:lnTo>
                  <a:pt x="278278" y="168195"/>
                </a:lnTo>
                <a:lnTo>
                  <a:pt x="279975" y="168937"/>
                </a:lnTo>
                <a:lnTo>
                  <a:pt x="285750" y="1704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7"/>
          <p:cNvSpPr/>
          <p:nvPr/>
        </p:nvSpPr>
        <p:spPr>
          <a:xfrm>
            <a:off x="542959" y="1971790"/>
            <a:ext cx="164273" cy="357073"/>
          </a:xfrm>
          <a:custGeom>
            <a:avLst/>
            <a:gdLst/>
            <a:ahLst/>
            <a:cxnLst/>
            <a:rect l="0" t="0" r="0" b="0"/>
            <a:pathLst>
              <a:path w="164273" h="357073">
                <a:moveTo>
                  <a:pt x="164272" y="49891"/>
                </a:moveTo>
                <a:lnTo>
                  <a:pt x="164272" y="43740"/>
                </a:lnTo>
                <a:lnTo>
                  <a:pt x="159362" y="37240"/>
                </a:lnTo>
                <a:lnTo>
                  <a:pt x="157422" y="29773"/>
                </a:lnTo>
                <a:lnTo>
                  <a:pt x="153423" y="25056"/>
                </a:lnTo>
                <a:lnTo>
                  <a:pt x="150689" y="23016"/>
                </a:lnTo>
                <a:lnTo>
                  <a:pt x="147279" y="20862"/>
                </a:lnTo>
                <a:lnTo>
                  <a:pt x="137985" y="15493"/>
                </a:lnTo>
                <a:lnTo>
                  <a:pt x="134597" y="12643"/>
                </a:lnTo>
                <a:lnTo>
                  <a:pt x="130445" y="8730"/>
                </a:lnTo>
                <a:lnTo>
                  <a:pt x="125955" y="4345"/>
                </a:lnTo>
                <a:lnTo>
                  <a:pt x="123646" y="2858"/>
                </a:lnTo>
                <a:lnTo>
                  <a:pt x="118964" y="1206"/>
                </a:lnTo>
                <a:lnTo>
                  <a:pt x="114237" y="472"/>
                </a:lnTo>
                <a:lnTo>
                  <a:pt x="109490" y="146"/>
                </a:lnTo>
                <a:lnTo>
                  <a:pt x="104735" y="0"/>
                </a:lnTo>
                <a:lnTo>
                  <a:pt x="101562" y="756"/>
                </a:lnTo>
                <a:lnTo>
                  <a:pt x="97859" y="2053"/>
                </a:lnTo>
                <a:lnTo>
                  <a:pt x="93803" y="3711"/>
                </a:lnTo>
                <a:lnTo>
                  <a:pt x="89511" y="4817"/>
                </a:lnTo>
                <a:lnTo>
                  <a:pt x="85063" y="5554"/>
                </a:lnTo>
                <a:lnTo>
                  <a:pt x="80509" y="6045"/>
                </a:lnTo>
                <a:lnTo>
                  <a:pt x="76680" y="7167"/>
                </a:lnTo>
                <a:lnTo>
                  <a:pt x="73334" y="8708"/>
                </a:lnTo>
                <a:lnTo>
                  <a:pt x="70309" y="10530"/>
                </a:lnTo>
                <a:lnTo>
                  <a:pt x="66705" y="11744"/>
                </a:lnTo>
                <a:lnTo>
                  <a:pt x="62715" y="12553"/>
                </a:lnTo>
                <a:lnTo>
                  <a:pt x="58467" y="13093"/>
                </a:lnTo>
                <a:lnTo>
                  <a:pt x="54048" y="14246"/>
                </a:lnTo>
                <a:lnTo>
                  <a:pt x="49514" y="15809"/>
                </a:lnTo>
                <a:lnTo>
                  <a:pt x="44904" y="17644"/>
                </a:lnTo>
                <a:lnTo>
                  <a:pt x="41037" y="19662"/>
                </a:lnTo>
                <a:lnTo>
                  <a:pt x="37665" y="21801"/>
                </a:lnTo>
                <a:lnTo>
                  <a:pt x="34624" y="24020"/>
                </a:lnTo>
                <a:lnTo>
                  <a:pt x="31802" y="27087"/>
                </a:lnTo>
                <a:lnTo>
                  <a:pt x="29127" y="30720"/>
                </a:lnTo>
                <a:lnTo>
                  <a:pt x="24039" y="38195"/>
                </a:lnTo>
                <a:lnTo>
                  <a:pt x="19131" y="44164"/>
                </a:lnTo>
                <a:lnTo>
                  <a:pt x="17505" y="47660"/>
                </a:lnTo>
                <a:lnTo>
                  <a:pt x="15698" y="55779"/>
                </a:lnTo>
                <a:lnTo>
                  <a:pt x="12779" y="62562"/>
                </a:lnTo>
                <a:lnTo>
                  <a:pt x="8835" y="68222"/>
                </a:lnTo>
                <a:lnTo>
                  <a:pt x="4437" y="73384"/>
                </a:lnTo>
                <a:lnTo>
                  <a:pt x="2946" y="76665"/>
                </a:lnTo>
                <a:lnTo>
                  <a:pt x="1290" y="84545"/>
                </a:lnTo>
                <a:lnTo>
                  <a:pt x="554" y="93338"/>
                </a:lnTo>
                <a:lnTo>
                  <a:pt x="227" y="102538"/>
                </a:lnTo>
                <a:lnTo>
                  <a:pt x="17" y="121380"/>
                </a:lnTo>
                <a:lnTo>
                  <a:pt x="0" y="126125"/>
                </a:lnTo>
                <a:lnTo>
                  <a:pt x="2097" y="135631"/>
                </a:lnTo>
                <a:lnTo>
                  <a:pt x="5676" y="145148"/>
                </a:lnTo>
                <a:lnTo>
                  <a:pt x="9912" y="154669"/>
                </a:lnTo>
                <a:lnTo>
                  <a:pt x="16759" y="168954"/>
                </a:lnTo>
                <a:lnTo>
                  <a:pt x="19336" y="178479"/>
                </a:lnTo>
                <a:lnTo>
                  <a:pt x="21274" y="188797"/>
                </a:lnTo>
                <a:lnTo>
                  <a:pt x="22903" y="194883"/>
                </a:lnTo>
                <a:lnTo>
                  <a:pt x="24782" y="201321"/>
                </a:lnTo>
                <a:lnTo>
                  <a:pt x="27622" y="207200"/>
                </a:lnTo>
                <a:lnTo>
                  <a:pt x="31103" y="212708"/>
                </a:lnTo>
                <a:lnTo>
                  <a:pt x="35012" y="217967"/>
                </a:lnTo>
                <a:lnTo>
                  <a:pt x="39354" y="228043"/>
                </a:lnTo>
                <a:lnTo>
                  <a:pt x="42078" y="238607"/>
                </a:lnTo>
                <a:lnTo>
                  <a:pt x="45934" y="251240"/>
                </a:lnTo>
                <a:lnTo>
                  <a:pt x="48074" y="257148"/>
                </a:lnTo>
                <a:lnTo>
                  <a:pt x="52568" y="267947"/>
                </a:lnTo>
                <a:lnTo>
                  <a:pt x="57211" y="278038"/>
                </a:lnTo>
                <a:lnTo>
                  <a:pt x="61127" y="287815"/>
                </a:lnTo>
                <a:lnTo>
                  <a:pt x="62867" y="297451"/>
                </a:lnTo>
                <a:lnTo>
                  <a:pt x="63640" y="307026"/>
                </a:lnTo>
                <a:lnTo>
                  <a:pt x="63847" y="311802"/>
                </a:lnTo>
                <a:lnTo>
                  <a:pt x="64778" y="315779"/>
                </a:lnTo>
                <a:lnTo>
                  <a:pt x="69087" y="325963"/>
                </a:lnTo>
                <a:lnTo>
                  <a:pt x="70374" y="334250"/>
                </a:lnTo>
                <a:lnTo>
                  <a:pt x="73062" y="341108"/>
                </a:lnTo>
                <a:lnTo>
                  <a:pt x="77463" y="348186"/>
                </a:lnTo>
                <a:lnTo>
                  <a:pt x="82018" y="353204"/>
                </a:lnTo>
                <a:lnTo>
                  <a:pt x="85691" y="3570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8"/>
          <p:cNvSpPr/>
          <p:nvPr/>
        </p:nvSpPr>
        <p:spPr>
          <a:xfrm>
            <a:off x="450358" y="2214562"/>
            <a:ext cx="256874" cy="28576"/>
          </a:xfrm>
          <a:custGeom>
            <a:avLst/>
            <a:gdLst/>
            <a:ahLst/>
            <a:cxnLst/>
            <a:rect l="0" t="0" r="0" b="0"/>
            <a:pathLst>
              <a:path w="256874" h="28576">
                <a:moveTo>
                  <a:pt x="13985" y="28575"/>
                </a:moveTo>
                <a:lnTo>
                  <a:pt x="13985" y="24783"/>
                </a:lnTo>
                <a:lnTo>
                  <a:pt x="13192" y="23665"/>
                </a:lnTo>
                <a:lnTo>
                  <a:pt x="11869" y="22921"/>
                </a:lnTo>
                <a:lnTo>
                  <a:pt x="7136" y="21518"/>
                </a:lnTo>
                <a:lnTo>
                  <a:pt x="3136" y="21457"/>
                </a:lnTo>
                <a:lnTo>
                  <a:pt x="1990" y="20655"/>
                </a:lnTo>
                <a:lnTo>
                  <a:pt x="1226" y="19326"/>
                </a:lnTo>
                <a:lnTo>
                  <a:pt x="0" y="15283"/>
                </a:lnTo>
                <a:lnTo>
                  <a:pt x="693" y="14951"/>
                </a:lnTo>
                <a:lnTo>
                  <a:pt x="7508" y="14418"/>
                </a:lnTo>
                <a:lnTo>
                  <a:pt x="12694" y="14346"/>
                </a:lnTo>
                <a:lnTo>
                  <a:pt x="33492" y="14295"/>
                </a:lnTo>
                <a:lnTo>
                  <a:pt x="38102" y="13499"/>
                </a:lnTo>
                <a:lnTo>
                  <a:pt x="42763" y="12174"/>
                </a:lnTo>
                <a:lnTo>
                  <a:pt x="47458" y="10497"/>
                </a:lnTo>
                <a:lnTo>
                  <a:pt x="52969" y="9379"/>
                </a:lnTo>
                <a:lnTo>
                  <a:pt x="59025" y="8634"/>
                </a:lnTo>
                <a:lnTo>
                  <a:pt x="65443" y="8137"/>
                </a:lnTo>
                <a:lnTo>
                  <a:pt x="71309" y="7806"/>
                </a:lnTo>
                <a:lnTo>
                  <a:pt x="82060" y="7438"/>
                </a:lnTo>
                <a:lnTo>
                  <a:pt x="87944" y="6546"/>
                </a:lnTo>
                <a:lnTo>
                  <a:pt x="94247" y="5158"/>
                </a:lnTo>
                <a:lnTo>
                  <a:pt x="100831" y="3439"/>
                </a:lnTo>
                <a:lnTo>
                  <a:pt x="106807" y="2292"/>
                </a:lnTo>
                <a:lnTo>
                  <a:pt x="112379" y="1528"/>
                </a:lnTo>
                <a:lnTo>
                  <a:pt x="117681" y="1019"/>
                </a:lnTo>
                <a:lnTo>
                  <a:pt x="122803" y="679"/>
                </a:lnTo>
                <a:lnTo>
                  <a:pt x="127806" y="453"/>
                </a:lnTo>
                <a:lnTo>
                  <a:pt x="137597" y="201"/>
                </a:lnTo>
                <a:lnTo>
                  <a:pt x="2568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9"/>
          <p:cNvSpPr/>
          <p:nvPr/>
        </p:nvSpPr>
        <p:spPr>
          <a:xfrm>
            <a:off x="829873" y="1964557"/>
            <a:ext cx="141678" cy="321444"/>
          </a:xfrm>
          <a:custGeom>
            <a:avLst/>
            <a:gdLst/>
            <a:ahLst/>
            <a:cxnLst/>
            <a:rect l="0" t="0" r="0" b="0"/>
            <a:pathLst>
              <a:path w="141678" h="321444">
                <a:moveTo>
                  <a:pt x="141677" y="7118"/>
                </a:moveTo>
                <a:lnTo>
                  <a:pt x="134620" y="61"/>
                </a:lnTo>
                <a:lnTo>
                  <a:pt x="130766" y="0"/>
                </a:lnTo>
                <a:lnTo>
                  <a:pt x="128053" y="785"/>
                </a:lnTo>
                <a:lnTo>
                  <a:pt x="124657" y="2102"/>
                </a:lnTo>
                <a:lnTo>
                  <a:pt x="120805" y="3774"/>
                </a:lnTo>
                <a:lnTo>
                  <a:pt x="117443" y="4888"/>
                </a:lnTo>
                <a:lnTo>
                  <a:pt x="114409" y="5631"/>
                </a:lnTo>
                <a:lnTo>
                  <a:pt x="111592" y="6127"/>
                </a:lnTo>
                <a:lnTo>
                  <a:pt x="108920" y="8045"/>
                </a:lnTo>
                <a:lnTo>
                  <a:pt x="106345" y="10910"/>
                </a:lnTo>
                <a:lnTo>
                  <a:pt x="103835" y="14409"/>
                </a:lnTo>
                <a:lnTo>
                  <a:pt x="100574" y="17534"/>
                </a:lnTo>
                <a:lnTo>
                  <a:pt x="96812" y="20412"/>
                </a:lnTo>
                <a:lnTo>
                  <a:pt x="92717" y="23124"/>
                </a:lnTo>
                <a:lnTo>
                  <a:pt x="88399" y="26520"/>
                </a:lnTo>
                <a:lnTo>
                  <a:pt x="83933" y="30371"/>
                </a:lnTo>
                <a:lnTo>
                  <a:pt x="75532" y="38090"/>
                </a:lnTo>
                <a:lnTo>
                  <a:pt x="69152" y="44166"/>
                </a:lnTo>
                <a:lnTo>
                  <a:pt x="57305" y="55842"/>
                </a:lnTo>
                <a:lnTo>
                  <a:pt x="53679" y="60238"/>
                </a:lnTo>
                <a:lnTo>
                  <a:pt x="50468" y="64756"/>
                </a:lnTo>
                <a:lnTo>
                  <a:pt x="47533" y="69356"/>
                </a:lnTo>
                <a:lnTo>
                  <a:pt x="43989" y="74010"/>
                </a:lnTo>
                <a:lnTo>
                  <a:pt x="40039" y="78700"/>
                </a:lnTo>
                <a:lnTo>
                  <a:pt x="35818" y="83414"/>
                </a:lnTo>
                <a:lnTo>
                  <a:pt x="33004" y="88938"/>
                </a:lnTo>
                <a:lnTo>
                  <a:pt x="31128" y="95002"/>
                </a:lnTo>
                <a:lnTo>
                  <a:pt x="29878" y="101426"/>
                </a:lnTo>
                <a:lnTo>
                  <a:pt x="28250" y="107296"/>
                </a:lnTo>
                <a:lnTo>
                  <a:pt x="26372" y="112797"/>
                </a:lnTo>
                <a:lnTo>
                  <a:pt x="24325" y="118052"/>
                </a:lnTo>
                <a:lnTo>
                  <a:pt x="21374" y="123142"/>
                </a:lnTo>
                <a:lnTo>
                  <a:pt x="17818" y="128124"/>
                </a:lnTo>
                <a:lnTo>
                  <a:pt x="13861" y="133032"/>
                </a:lnTo>
                <a:lnTo>
                  <a:pt x="11222" y="138686"/>
                </a:lnTo>
                <a:lnTo>
                  <a:pt x="9463" y="144836"/>
                </a:lnTo>
                <a:lnTo>
                  <a:pt x="8291" y="151317"/>
                </a:lnTo>
                <a:lnTo>
                  <a:pt x="6715" y="157226"/>
                </a:lnTo>
                <a:lnTo>
                  <a:pt x="4871" y="162752"/>
                </a:lnTo>
                <a:lnTo>
                  <a:pt x="2848" y="168024"/>
                </a:lnTo>
                <a:lnTo>
                  <a:pt x="1499" y="173126"/>
                </a:lnTo>
                <a:lnTo>
                  <a:pt x="0" y="183028"/>
                </a:lnTo>
                <a:lnTo>
                  <a:pt x="395" y="188685"/>
                </a:lnTo>
                <a:lnTo>
                  <a:pt x="1451" y="194838"/>
                </a:lnTo>
                <a:lnTo>
                  <a:pt x="2949" y="201321"/>
                </a:lnTo>
                <a:lnTo>
                  <a:pt x="3948" y="207230"/>
                </a:lnTo>
                <a:lnTo>
                  <a:pt x="4614" y="212757"/>
                </a:lnTo>
                <a:lnTo>
                  <a:pt x="5058" y="218029"/>
                </a:lnTo>
                <a:lnTo>
                  <a:pt x="6147" y="223132"/>
                </a:lnTo>
                <a:lnTo>
                  <a:pt x="9475" y="233034"/>
                </a:lnTo>
                <a:lnTo>
                  <a:pt x="11483" y="242727"/>
                </a:lnTo>
                <a:lnTo>
                  <a:pt x="12018" y="247534"/>
                </a:lnTo>
                <a:lnTo>
                  <a:pt x="14730" y="254992"/>
                </a:lnTo>
                <a:lnTo>
                  <a:pt x="18581" y="261747"/>
                </a:lnTo>
                <a:lnTo>
                  <a:pt x="22938" y="270040"/>
                </a:lnTo>
                <a:lnTo>
                  <a:pt x="25211" y="273681"/>
                </a:lnTo>
                <a:lnTo>
                  <a:pt x="27521" y="276901"/>
                </a:lnTo>
                <a:lnTo>
                  <a:pt x="29854" y="279842"/>
                </a:lnTo>
                <a:lnTo>
                  <a:pt x="32446" y="285226"/>
                </a:lnTo>
                <a:lnTo>
                  <a:pt x="33138" y="287773"/>
                </a:lnTo>
                <a:lnTo>
                  <a:pt x="35186" y="290265"/>
                </a:lnTo>
                <a:lnTo>
                  <a:pt x="38139" y="292720"/>
                </a:lnTo>
                <a:lnTo>
                  <a:pt x="41695" y="295151"/>
                </a:lnTo>
                <a:lnTo>
                  <a:pt x="45654" y="297565"/>
                </a:lnTo>
                <a:lnTo>
                  <a:pt x="49880" y="299968"/>
                </a:lnTo>
                <a:lnTo>
                  <a:pt x="54285" y="302363"/>
                </a:lnTo>
                <a:lnTo>
                  <a:pt x="58016" y="304755"/>
                </a:lnTo>
                <a:lnTo>
                  <a:pt x="61296" y="307142"/>
                </a:lnTo>
                <a:lnTo>
                  <a:pt x="64277" y="309528"/>
                </a:lnTo>
                <a:lnTo>
                  <a:pt x="68646" y="311118"/>
                </a:lnTo>
                <a:lnTo>
                  <a:pt x="73939" y="312178"/>
                </a:lnTo>
                <a:lnTo>
                  <a:pt x="79850" y="312885"/>
                </a:lnTo>
                <a:lnTo>
                  <a:pt x="85377" y="313356"/>
                </a:lnTo>
                <a:lnTo>
                  <a:pt x="90650" y="313670"/>
                </a:lnTo>
                <a:lnTo>
                  <a:pt x="95753" y="313880"/>
                </a:lnTo>
                <a:lnTo>
                  <a:pt x="99948" y="314813"/>
                </a:lnTo>
                <a:lnTo>
                  <a:pt x="103539" y="316229"/>
                </a:lnTo>
                <a:lnTo>
                  <a:pt x="113102" y="32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0"/>
          <p:cNvSpPr/>
          <p:nvPr/>
        </p:nvSpPr>
        <p:spPr>
          <a:xfrm>
            <a:off x="1067465" y="2107734"/>
            <a:ext cx="160930" cy="285083"/>
          </a:xfrm>
          <a:custGeom>
            <a:avLst/>
            <a:gdLst/>
            <a:ahLst/>
            <a:cxnLst/>
            <a:rect l="0" t="0" r="0" b="0"/>
            <a:pathLst>
              <a:path w="160930" h="285083">
                <a:moveTo>
                  <a:pt x="54103" y="35391"/>
                </a:moveTo>
                <a:lnTo>
                  <a:pt x="54103" y="17692"/>
                </a:lnTo>
                <a:lnTo>
                  <a:pt x="53310" y="15654"/>
                </a:lnTo>
                <a:lnTo>
                  <a:pt x="50311" y="11273"/>
                </a:lnTo>
                <a:lnTo>
                  <a:pt x="48400" y="9787"/>
                </a:lnTo>
                <a:lnTo>
                  <a:pt x="46332" y="8797"/>
                </a:lnTo>
                <a:lnTo>
                  <a:pt x="44160" y="8136"/>
                </a:lnTo>
                <a:lnTo>
                  <a:pt x="42712" y="6902"/>
                </a:lnTo>
                <a:lnTo>
                  <a:pt x="41747" y="5286"/>
                </a:lnTo>
                <a:lnTo>
                  <a:pt x="41103" y="3414"/>
                </a:lnTo>
                <a:lnTo>
                  <a:pt x="39880" y="2167"/>
                </a:lnTo>
                <a:lnTo>
                  <a:pt x="38271" y="1335"/>
                </a:lnTo>
                <a:lnTo>
                  <a:pt x="34367" y="411"/>
                </a:lnTo>
                <a:lnTo>
                  <a:pt x="29986" y="0"/>
                </a:lnTo>
                <a:lnTo>
                  <a:pt x="28500" y="685"/>
                </a:lnTo>
                <a:lnTo>
                  <a:pt x="27509" y="1934"/>
                </a:lnTo>
                <a:lnTo>
                  <a:pt x="26849" y="3561"/>
                </a:lnTo>
                <a:lnTo>
                  <a:pt x="25615" y="4646"/>
                </a:lnTo>
                <a:lnTo>
                  <a:pt x="23999" y="5369"/>
                </a:lnTo>
                <a:lnTo>
                  <a:pt x="22127" y="5851"/>
                </a:lnTo>
                <a:lnTo>
                  <a:pt x="17931" y="8504"/>
                </a:lnTo>
                <a:lnTo>
                  <a:pt x="15701" y="10322"/>
                </a:lnTo>
                <a:lnTo>
                  <a:pt x="14214" y="12328"/>
                </a:lnTo>
                <a:lnTo>
                  <a:pt x="11328" y="19738"/>
                </a:lnTo>
                <a:lnTo>
                  <a:pt x="7840" y="27375"/>
                </a:lnTo>
                <a:lnTo>
                  <a:pt x="5761" y="33945"/>
                </a:lnTo>
                <a:lnTo>
                  <a:pt x="4836" y="40305"/>
                </a:lnTo>
                <a:lnTo>
                  <a:pt x="4426" y="48422"/>
                </a:lnTo>
                <a:lnTo>
                  <a:pt x="4194" y="58126"/>
                </a:lnTo>
                <a:lnTo>
                  <a:pt x="2024" y="65603"/>
                </a:lnTo>
                <a:lnTo>
                  <a:pt x="333" y="69820"/>
                </a:lnTo>
                <a:lnTo>
                  <a:pt x="0" y="74218"/>
                </a:lnTo>
                <a:lnTo>
                  <a:pt x="572" y="78738"/>
                </a:lnTo>
                <a:lnTo>
                  <a:pt x="2531" y="87200"/>
                </a:lnTo>
                <a:lnTo>
                  <a:pt x="3401" y="93607"/>
                </a:lnTo>
                <a:lnTo>
                  <a:pt x="3891" y="101676"/>
                </a:lnTo>
                <a:lnTo>
                  <a:pt x="5547" y="104187"/>
                </a:lnTo>
                <a:lnTo>
                  <a:pt x="8239" y="106655"/>
                </a:lnTo>
                <a:lnTo>
                  <a:pt x="11621" y="109094"/>
                </a:lnTo>
                <a:lnTo>
                  <a:pt x="14669" y="110720"/>
                </a:lnTo>
                <a:lnTo>
                  <a:pt x="17495" y="111804"/>
                </a:lnTo>
                <a:lnTo>
                  <a:pt x="20173" y="112526"/>
                </a:lnTo>
                <a:lnTo>
                  <a:pt x="22752" y="113008"/>
                </a:lnTo>
                <a:lnTo>
                  <a:pt x="27734" y="113543"/>
                </a:lnTo>
                <a:lnTo>
                  <a:pt x="32594" y="113781"/>
                </a:lnTo>
                <a:lnTo>
                  <a:pt x="37400" y="113887"/>
                </a:lnTo>
                <a:lnTo>
                  <a:pt x="42182" y="113934"/>
                </a:lnTo>
                <a:lnTo>
                  <a:pt x="44568" y="113153"/>
                </a:lnTo>
                <a:lnTo>
                  <a:pt x="49336" y="110168"/>
                </a:lnTo>
                <a:lnTo>
                  <a:pt x="52513" y="109055"/>
                </a:lnTo>
                <a:lnTo>
                  <a:pt x="56218" y="108313"/>
                </a:lnTo>
                <a:lnTo>
                  <a:pt x="60275" y="107818"/>
                </a:lnTo>
                <a:lnTo>
                  <a:pt x="62981" y="106694"/>
                </a:lnTo>
                <a:lnTo>
                  <a:pt x="64784" y="105151"/>
                </a:lnTo>
                <a:lnTo>
                  <a:pt x="69439" y="99187"/>
                </a:lnTo>
                <a:lnTo>
                  <a:pt x="73619" y="94701"/>
                </a:lnTo>
                <a:lnTo>
                  <a:pt x="78123" y="90061"/>
                </a:lnTo>
                <a:lnTo>
                  <a:pt x="79641" y="86919"/>
                </a:lnTo>
                <a:lnTo>
                  <a:pt x="81328" y="79194"/>
                </a:lnTo>
                <a:lnTo>
                  <a:pt x="83366" y="75705"/>
                </a:lnTo>
                <a:lnTo>
                  <a:pt x="86312" y="72586"/>
                </a:lnTo>
                <a:lnTo>
                  <a:pt x="89863" y="69712"/>
                </a:lnTo>
                <a:lnTo>
                  <a:pt x="92231" y="66209"/>
                </a:lnTo>
                <a:lnTo>
                  <a:pt x="94861" y="58084"/>
                </a:lnTo>
                <a:lnTo>
                  <a:pt x="96030" y="51297"/>
                </a:lnTo>
                <a:lnTo>
                  <a:pt x="96342" y="48376"/>
                </a:lnTo>
                <a:lnTo>
                  <a:pt x="97344" y="45635"/>
                </a:lnTo>
                <a:lnTo>
                  <a:pt x="101752" y="37985"/>
                </a:lnTo>
                <a:lnTo>
                  <a:pt x="103062" y="33104"/>
                </a:lnTo>
                <a:lnTo>
                  <a:pt x="103799" y="25894"/>
                </a:lnTo>
                <a:lnTo>
                  <a:pt x="104017" y="18730"/>
                </a:lnTo>
                <a:lnTo>
                  <a:pt x="104109" y="6852"/>
                </a:lnTo>
                <a:lnTo>
                  <a:pt x="104109" y="10619"/>
                </a:lnTo>
                <a:lnTo>
                  <a:pt x="104903" y="12526"/>
                </a:lnTo>
                <a:lnTo>
                  <a:pt x="109019" y="19003"/>
                </a:lnTo>
                <a:lnTo>
                  <a:pt x="111385" y="25949"/>
                </a:lnTo>
                <a:lnTo>
                  <a:pt x="115967" y="33034"/>
                </a:lnTo>
                <a:lnTo>
                  <a:pt x="118471" y="40954"/>
                </a:lnTo>
                <a:lnTo>
                  <a:pt x="121869" y="48711"/>
                </a:lnTo>
                <a:lnTo>
                  <a:pt x="123909" y="57450"/>
                </a:lnTo>
                <a:lnTo>
                  <a:pt x="124453" y="62003"/>
                </a:lnTo>
                <a:lnTo>
                  <a:pt x="125609" y="66626"/>
                </a:lnTo>
                <a:lnTo>
                  <a:pt x="127174" y="71296"/>
                </a:lnTo>
                <a:lnTo>
                  <a:pt x="129011" y="75996"/>
                </a:lnTo>
                <a:lnTo>
                  <a:pt x="131029" y="80717"/>
                </a:lnTo>
                <a:lnTo>
                  <a:pt x="135388" y="90196"/>
                </a:lnTo>
                <a:lnTo>
                  <a:pt x="147015" y="113977"/>
                </a:lnTo>
                <a:lnTo>
                  <a:pt x="149382" y="118737"/>
                </a:lnTo>
                <a:lnTo>
                  <a:pt x="150960" y="123499"/>
                </a:lnTo>
                <a:lnTo>
                  <a:pt x="152012" y="128261"/>
                </a:lnTo>
                <a:lnTo>
                  <a:pt x="152713" y="133023"/>
                </a:lnTo>
                <a:lnTo>
                  <a:pt x="153974" y="137785"/>
                </a:lnTo>
                <a:lnTo>
                  <a:pt x="155609" y="142547"/>
                </a:lnTo>
                <a:lnTo>
                  <a:pt x="157492" y="147310"/>
                </a:lnTo>
                <a:lnTo>
                  <a:pt x="158748" y="152866"/>
                </a:lnTo>
                <a:lnTo>
                  <a:pt x="159585" y="158951"/>
                </a:lnTo>
                <a:lnTo>
                  <a:pt x="160143" y="165389"/>
                </a:lnTo>
                <a:lnTo>
                  <a:pt x="160515" y="171269"/>
                </a:lnTo>
                <a:lnTo>
                  <a:pt x="160929" y="182035"/>
                </a:lnTo>
                <a:lnTo>
                  <a:pt x="160245" y="187129"/>
                </a:lnTo>
                <a:lnTo>
                  <a:pt x="158996" y="192112"/>
                </a:lnTo>
                <a:lnTo>
                  <a:pt x="157369" y="197021"/>
                </a:lnTo>
                <a:lnTo>
                  <a:pt x="155491" y="201882"/>
                </a:lnTo>
                <a:lnTo>
                  <a:pt x="153445" y="206710"/>
                </a:lnTo>
                <a:lnTo>
                  <a:pt x="151287" y="211516"/>
                </a:lnTo>
                <a:lnTo>
                  <a:pt x="148261" y="216307"/>
                </a:lnTo>
                <a:lnTo>
                  <a:pt x="144657" y="221089"/>
                </a:lnTo>
                <a:lnTo>
                  <a:pt x="140666" y="225865"/>
                </a:lnTo>
                <a:lnTo>
                  <a:pt x="136418" y="230636"/>
                </a:lnTo>
                <a:lnTo>
                  <a:pt x="127465" y="240170"/>
                </a:lnTo>
                <a:lnTo>
                  <a:pt x="122855" y="244142"/>
                </a:lnTo>
                <a:lnTo>
                  <a:pt x="118194" y="247583"/>
                </a:lnTo>
                <a:lnTo>
                  <a:pt x="113499" y="250671"/>
                </a:lnTo>
                <a:lnTo>
                  <a:pt x="109575" y="254317"/>
                </a:lnTo>
                <a:lnTo>
                  <a:pt x="106166" y="258335"/>
                </a:lnTo>
                <a:lnTo>
                  <a:pt x="103099" y="262602"/>
                </a:lnTo>
                <a:lnTo>
                  <a:pt x="99467" y="266240"/>
                </a:lnTo>
                <a:lnTo>
                  <a:pt x="95458" y="269459"/>
                </a:lnTo>
                <a:lnTo>
                  <a:pt x="91198" y="272399"/>
                </a:lnTo>
                <a:lnTo>
                  <a:pt x="86771" y="274358"/>
                </a:lnTo>
                <a:lnTo>
                  <a:pt x="82232" y="275665"/>
                </a:lnTo>
                <a:lnTo>
                  <a:pt x="77618" y="276536"/>
                </a:lnTo>
                <a:lnTo>
                  <a:pt x="72955" y="277910"/>
                </a:lnTo>
                <a:lnTo>
                  <a:pt x="68258" y="279621"/>
                </a:lnTo>
                <a:lnTo>
                  <a:pt x="63540" y="281554"/>
                </a:lnTo>
                <a:lnTo>
                  <a:pt x="59601" y="282843"/>
                </a:lnTo>
                <a:lnTo>
                  <a:pt x="56181" y="283703"/>
                </a:lnTo>
                <a:lnTo>
                  <a:pt x="53107" y="284276"/>
                </a:lnTo>
                <a:lnTo>
                  <a:pt x="50264" y="284658"/>
                </a:lnTo>
                <a:lnTo>
                  <a:pt x="47575" y="284912"/>
                </a:lnTo>
                <a:lnTo>
                  <a:pt x="44989" y="285082"/>
                </a:lnTo>
                <a:lnTo>
                  <a:pt x="41677" y="284402"/>
                </a:lnTo>
                <a:lnTo>
                  <a:pt x="37881" y="283154"/>
                </a:lnTo>
                <a:lnTo>
                  <a:pt x="33764" y="281529"/>
                </a:lnTo>
                <a:lnTo>
                  <a:pt x="30225" y="280445"/>
                </a:lnTo>
                <a:lnTo>
                  <a:pt x="27072" y="279723"/>
                </a:lnTo>
                <a:lnTo>
                  <a:pt x="24176" y="279241"/>
                </a:lnTo>
                <a:lnTo>
                  <a:pt x="21452" y="278126"/>
                </a:lnTo>
                <a:lnTo>
                  <a:pt x="18842" y="276590"/>
                </a:lnTo>
                <a:lnTo>
                  <a:pt x="13825" y="272765"/>
                </a:lnTo>
                <a:lnTo>
                  <a:pt x="8950" y="268419"/>
                </a:lnTo>
                <a:lnTo>
                  <a:pt x="5535" y="265303"/>
                </a:lnTo>
                <a:lnTo>
                  <a:pt x="5056" y="264072"/>
                </a:lnTo>
                <a:lnTo>
                  <a:pt x="4097" y="2568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1"/>
          <p:cNvSpPr/>
          <p:nvPr/>
        </p:nvSpPr>
        <p:spPr>
          <a:xfrm>
            <a:off x="1350198" y="2000250"/>
            <a:ext cx="71409" cy="228601"/>
          </a:xfrm>
          <a:custGeom>
            <a:avLst/>
            <a:gdLst/>
            <a:ahLst/>
            <a:cxnLst/>
            <a:rect l="0" t="0" r="0" b="0"/>
            <a:pathLst>
              <a:path w="71409" h="228601">
                <a:moveTo>
                  <a:pt x="49977" y="0"/>
                </a:moveTo>
                <a:lnTo>
                  <a:pt x="46184" y="0"/>
                </a:lnTo>
                <a:lnTo>
                  <a:pt x="45067" y="793"/>
                </a:lnTo>
                <a:lnTo>
                  <a:pt x="44322" y="2116"/>
                </a:lnTo>
                <a:lnTo>
                  <a:pt x="43495" y="5703"/>
                </a:lnTo>
                <a:lnTo>
                  <a:pt x="43029" y="12184"/>
                </a:lnTo>
                <a:lnTo>
                  <a:pt x="42920" y="16792"/>
                </a:lnTo>
                <a:lnTo>
                  <a:pt x="42859" y="27641"/>
                </a:lnTo>
                <a:lnTo>
                  <a:pt x="42056" y="31921"/>
                </a:lnTo>
                <a:lnTo>
                  <a:pt x="40728" y="36362"/>
                </a:lnTo>
                <a:lnTo>
                  <a:pt x="39048" y="40910"/>
                </a:lnTo>
                <a:lnTo>
                  <a:pt x="36341" y="45529"/>
                </a:lnTo>
                <a:lnTo>
                  <a:pt x="32949" y="50196"/>
                </a:lnTo>
                <a:lnTo>
                  <a:pt x="29100" y="54896"/>
                </a:lnTo>
                <a:lnTo>
                  <a:pt x="25740" y="59615"/>
                </a:lnTo>
                <a:lnTo>
                  <a:pt x="22706" y="64350"/>
                </a:lnTo>
                <a:lnTo>
                  <a:pt x="19890" y="69093"/>
                </a:lnTo>
                <a:lnTo>
                  <a:pt x="17219" y="73843"/>
                </a:lnTo>
                <a:lnTo>
                  <a:pt x="12134" y="83354"/>
                </a:lnTo>
                <a:lnTo>
                  <a:pt x="10461" y="88907"/>
                </a:lnTo>
                <a:lnTo>
                  <a:pt x="9345" y="94990"/>
                </a:lnTo>
                <a:lnTo>
                  <a:pt x="8602" y="101426"/>
                </a:lnTo>
                <a:lnTo>
                  <a:pt x="7312" y="108099"/>
                </a:lnTo>
                <a:lnTo>
                  <a:pt x="5658" y="114928"/>
                </a:lnTo>
                <a:lnTo>
                  <a:pt x="3762" y="121862"/>
                </a:lnTo>
                <a:lnTo>
                  <a:pt x="2498" y="128073"/>
                </a:lnTo>
                <a:lnTo>
                  <a:pt x="1656" y="133800"/>
                </a:lnTo>
                <a:lnTo>
                  <a:pt x="1094" y="139207"/>
                </a:lnTo>
                <a:lnTo>
                  <a:pt x="719" y="144398"/>
                </a:lnTo>
                <a:lnTo>
                  <a:pt x="470" y="149446"/>
                </a:lnTo>
                <a:lnTo>
                  <a:pt x="192" y="159289"/>
                </a:lnTo>
                <a:lnTo>
                  <a:pt x="0" y="183322"/>
                </a:lnTo>
                <a:lnTo>
                  <a:pt x="784" y="187302"/>
                </a:lnTo>
                <a:lnTo>
                  <a:pt x="2100" y="190749"/>
                </a:lnTo>
                <a:lnTo>
                  <a:pt x="5679" y="197490"/>
                </a:lnTo>
                <a:lnTo>
                  <a:pt x="9916" y="205777"/>
                </a:lnTo>
                <a:lnTo>
                  <a:pt x="12157" y="209416"/>
                </a:lnTo>
                <a:lnTo>
                  <a:pt x="14445" y="212636"/>
                </a:lnTo>
                <a:lnTo>
                  <a:pt x="16764" y="215575"/>
                </a:lnTo>
                <a:lnTo>
                  <a:pt x="19103" y="218329"/>
                </a:lnTo>
                <a:lnTo>
                  <a:pt x="21457" y="220959"/>
                </a:lnTo>
                <a:lnTo>
                  <a:pt x="23820" y="223506"/>
                </a:lnTo>
                <a:lnTo>
                  <a:pt x="26189" y="225204"/>
                </a:lnTo>
                <a:lnTo>
                  <a:pt x="28562" y="226336"/>
                </a:lnTo>
                <a:lnTo>
                  <a:pt x="30937" y="227090"/>
                </a:lnTo>
                <a:lnTo>
                  <a:pt x="33315" y="227593"/>
                </a:lnTo>
                <a:lnTo>
                  <a:pt x="35694" y="227929"/>
                </a:lnTo>
                <a:lnTo>
                  <a:pt x="38073" y="228152"/>
                </a:lnTo>
                <a:lnTo>
                  <a:pt x="40454" y="228301"/>
                </a:lnTo>
                <a:lnTo>
                  <a:pt x="45215" y="228467"/>
                </a:lnTo>
                <a:lnTo>
                  <a:pt x="52358" y="228560"/>
                </a:lnTo>
                <a:lnTo>
                  <a:pt x="71408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2"/>
          <p:cNvSpPr/>
          <p:nvPr/>
        </p:nvSpPr>
        <p:spPr>
          <a:xfrm>
            <a:off x="1450475" y="2093144"/>
            <a:ext cx="171157" cy="128563"/>
          </a:xfrm>
          <a:custGeom>
            <a:avLst/>
            <a:gdLst/>
            <a:ahLst/>
            <a:cxnLst/>
            <a:rect l="0" t="0" r="0" b="0"/>
            <a:pathLst>
              <a:path w="171157" h="128563">
                <a:moveTo>
                  <a:pt x="6850" y="7118"/>
                </a:moveTo>
                <a:lnTo>
                  <a:pt x="6850" y="967"/>
                </a:lnTo>
                <a:lnTo>
                  <a:pt x="6056" y="636"/>
                </a:lnTo>
                <a:lnTo>
                  <a:pt x="1195" y="105"/>
                </a:lnTo>
                <a:lnTo>
                  <a:pt x="0" y="0"/>
                </a:lnTo>
                <a:lnTo>
                  <a:pt x="3585" y="3774"/>
                </a:lnTo>
                <a:lnTo>
                  <a:pt x="9675" y="9920"/>
                </a:lnTo>
                <a:lnTo>
                  <a:pt x="11114" y="12161"/>
                </a:lnTo>
                <a:lnTo>
                  <a:pt x="12074" y="14449"/>
                </a:lnTo>
                <a:lnTo>
                  <a:pt x="12714" y="16768"/>
                </a:lnTo>
                <a:lnTo>
                  <a:pt x="13934" y="19107"/>
                </a:lnTo>
                <a:lnTo>
                  <a:pt x="15541" y="21461"/>
                </a:lnTo>
                <a:lnTo>
                  <a:pt x="17407" y="23824"/>
                </a:lnTo>
                <a:lnTo>
                  <a:pt x="19444" y="26193"/>
                </a:lnTo>
                <a:lnTo>
                  <a:pt x="21596" y="28566"/>
                </a:lnTo>
                <a:lnTo>
                  <a:pt x="23824" y="30942"/>
                </a:lnTo>
                <a:lnTo>
                  <a:pt x="26897" y="33319"/>
                </a:lnTo>
                <a:lnTo>
                  <a:pt x="30533" y="35698"/>
                </a:lnTo>
                <a:lnTo>
                  <a:pt x="34545" y="38078"/>
                </a:lnTo>
                <a:lnTo>
                  <a:pt x="38013" y="41251"/>
                </a:lnTo>
                <a:lnTo>
                  <a:pt x="41119" y="44955"/>
                </a:lnTo>
                <a:lnTo>
                  <a:pt x="43983" y="49011"/>
                </a:lnTo>
                <a:lnTo>
                  <a:pt x="47480" y="52509"/>
                </a:lnTo>
                <a:lnTo>
                  <a:pt x="51399" y="55635"/>
                </a:lnTo>
                <a:lnTo>
                  <a:pt x="55599" y="58513"/>
                </a:lnTo>
                <a:lnTo>
                  <a:pt x="59987" y="61225"/>
                </a:lnTo>
                <a:lnTo>
                  <a:pt x="64499" y="63827"/>
                </a:lnTo>
                <a:lnTo>
                  <a:pt x="69095" y="66355"/>
                </a:lnTo>
                <a:lnTo>
                  <a:pt x="72953" y="68834"/>
                </a:lnTo>
                <a:lnTo>
                  <a:pt x="76319" y="71281"/>
                </a:lnTo>
                <a:lnTo>
                  <a:pt x="79356" y="73706"/>
                </a:lnTo>
                <a:lnTo>
                  <a:pt x="82968" y="76116"/>
                </a:lnTo>
                <a:lnTo>
                  <a:pt x="86964" y="78517"/>
                </a:lnTo>
                <a:lnTo>
                  <a:pt x="91216" y="80911"/>
                </a:lnTo>
                <a:lnTo>
                  <a:pt x="100173" y="85688"/>
                </a:lnTo>
                <a:lnTo>
                  <a:pt x="118858" y="95222"/>
                </a:lnTo>
                <a:lnTo>
                  <a:pt x="123591" y="98398"/>
                </a:lnTo>
                <a:lnTo>
                  <a:pt x="128333" y="102103"/>
                </a:lnTo>
                <a:lnTo>
                  <a:pt x="133082" y="106160"/>
                </a:lnTo>
                <a:lnTo>
                  <a:pt x="137042" y="108865"/>
                </a:lnTo>
                <a:lnTo>
                  <a:pt x="140476" y="110668"/>
                </a:lnTo>
                <a:lnTo>
                  <a:pt x="143559" y="111870"/>
                </a:lnTo>
                <a:lnTo>
                  <a:pt x="146408" y="113465"/>
                </a:lnTo>
                <a:lnTo>
                  <a:pt x="151690" y="117354"/>
                </a:lnTo>
                <a:lnTo>
                  <a:pt x="155004" y="119503"/>
                </a:lnTo>
                <a:lnTo>
                  <a:pt x="158800" y="121729"/>
                </a:lnTo>
                <a:lnTo>
                  <a:pt x="171156" y="1285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3"/>
          <p:cNvSpPr/>
          <p:nvPr/>
        </p:nvSpPr>
        <p:spPr>
          <a:xfrm>
            <a:off x="1521618" y="2085975"/>
            <a:ext cx="85726" cy="157163"/>
          </a:xfrm>
          <a:custGeom>
            <a:avLst/>
            <a:gdLst/>
            <a:ahLst/>
            <a:cxnLst/>
            <a:rect l="0" t="0" r="0" b="0"/>
            <a:pathLst>
              <a:path w="85726" h="157163">
                <a:moveTo>
                  <a:pt x="85725" y="0"/>
                </a:moveTo>
                <a:lnTo>
                  <a:pt x="78876" y="0"/>
                </a:lnTo>
                <a:lnTo>
                  <a:pt x="76596" y="2116"/>
                </a:lnTo>
                <a:lnTo>
                  <a:pt x="72457" y="6150"/>
                </a:lnTo>
                <a:lnTo>
                  <a:pt x="71323" y="8069"/>
                </a:lnTo>
                <a:lnTo>
                  <a:pt x="69774" y="10935"/>
                </a:lnTo>
                <a:lnTo>
                  <a:pt x="67947" y="14434"/>
                </a:lnTo>
                <a:lnTo>
                  <a:pt x="65936" y="17560"/>
                </a:lnTo>
                <a:lnTo>
                  <a:pt x="63801" y="20438"/>
                </a:lnTo>
                <a:lnTo>
                  <a:pt x="61584" y="23150"/>
                </a:lnTo>
                <a:lnTo>
                  <a:pt x="59312" y="26546"/>
                </a:lnTo>
                <a:lnTo>
                  <a:pt x="57004" y="30397"/>
                </a:lnTo>
                <a:lnTo>
                  <a:pt x="54672" y="34552"/>
                </a:lnTo>
                <a:lnTo>
                  <a:pt x="49963" y="43402"/>
                </a:lnTo>
                <a:lnTo>
                  <a:pt x="33335" y="76231"/>
                </a:lnTo>
                <a:lnTo>
                  <a:pt x="30161" y="80983"/>
                </a:lnTo>
                <a:lnTo>
                  <a:pt x="26458" y="85739"/>
                </a:lnTo>
                <a:lnTo>
                  <a:pt x="22401" y="90496"/>
                </a:lnTo>
                <a:lnTo>
                  <a:pt x="18903" y="95256"/>
                </a:lnTo>
                <a:lnTo>
                  <a:pt x="15777" y="100016"/>
                </a:lnTo>
                <a:lnTo>
                  <a:pt x="12899" y="104777"/>
                </a:lnTo>
                <a:lnTo>
                  <a:pt x="10981" y="109539"/>
                </a:lnTo>
                <a:lnTo>
                  <a:pt x="9702" y="114301"/>
                </a:lnTo>
                <a:lnTo>
                  <a:pt x="8849" y="119063"/>
                </a:lnTo>
                <a:lnTo>
                  <a:pt x="7487" y="123032"/>
                </a:lnTo>
                <a:lnTo>
                  <a:pt x="5785" y="126471"/>
                </a:lnTo>
                <a:lnTo>
                  <a:pt x="3857" y="129557"/>
                </a:lnTo>
                <a:lnTo>
                  <a:pt x="2571" y="132409"/>
                </a:lnTo>
                <a:lnTo>
                  <a:pt x="1714" y="135104"/>
                </a:lnTo>
                <a:lnTo>
                  <a:pt x="1143" y="137694"/>
                </a:lnTo>
                <a:lnTo>
                  <a:pt x="762" y="140215"/>
                </a:lnTo>
                <a:lnTo>
                  <a:pt x="508" y="142689"/>
                </a:lnTo>
                <a:lnTo>
                  <a:pt x="226" y="147554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4"/>
          <p:cNvSpPr/>
          <p:nvPr/>
        </p:nvSpPr>
        <p:spPr>
          <a:xfrm>
            <a:off x="1643062" y="1985962"/>
            <a:ext cx="160918" cy="328614"/>
          </a:xfrm>
          <a:custGeom>
            <a:avLst/>
            <a:gdLst/>
            <a:ahLst/>
            <a:cxnLst/>
            <a:rect l="0" t="0" r="0" b="0"/>
            <a:pathLst>
              <a:path w="160918" h="328614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10936" y="9130"/>
                </a:lnTo>
                <a:lnTo>
                  <a:pt x="54834" y="30991"/>
                </a:lnTo>
                <a:lnTo>
                  <a:pt x="59575" y="34154"/>
                </a:lnTo>
                <a:lnTo>
                  <a:pt x="64323" y="37851"/>
                </a:lnTo>
                <a:lnTo>
                  <a:pt x="69076" y="41903"/>
                </a:lnTo>
                <a:lnTo>
                  <a:pt x="73832" y="45398"/>
                </a:lnTo>
                <a:lnTo>
                  <a:pt x="78590" y="48521"/>
                </a:lnTo>
                <a:lnTo>
                  <a:pt x="83350" y="51398"/>
                </a:lnTo>
                <a:lnTo>
                  <a:pt x="88110" y="54902"/>
                </a:lnTo>
                <a:lnTo>
                  <a:pt x="92871" y="58827"/>
                </a:lnTo>
                <a:lnTo>
                  <a:pt x="97633" y="63030"/>
                </a:lnTo>
                <a:lnTo>
                  <a:pt x="107157" y="71934"/>
                </a:lnTo>
                <a:lnTo>
                  <a:pt x="111919" y="76531"/>
                </a:lnTo>
                <a:lnTo>
                  <a:pt x="116682" y="81977"/>
                </a:lnTo>
                <a:lnTo>
                  <a:pt x="121444" y="87989"/>
                </a:lnTo>
                <a:lnTo>
                  <a:pt x="126206" y="94378"/>
                </a:lnTo>
                <a:lnTo>
                  <a:pt x="130969" y="100225"/>
                </a:lnTo>
                <a:lnTo>
                  <a:pt x="135731" y="105710"/>
                </a:lnTo>
                <a:lnTo>
                  <a:pt x="140494" y="110955"/>
                </a:lnTo>
                <a:lnTo>
                  <a:pt x="144463" y="116832"/>
                </a:lnTo>
                <a:lnTo>
                  <a:pt x="147902" y="123132"/>
                </a:lnTo>
                <a:lnTo>
                  <a:pt x="150989" y="129713"/>
                </a:lnTo>
                <a:lnTo>
                  <a:pt x="153047" y="136482"/>
                </a:lnTo>
                <a:lnTo>
                  <a:pt x="154419" y="143375"/>
                </a:lnTo>
                <a:lnTo>
                  <a:pt x="155333" y="150352"/>
                </a:lnTo>
                <a:lnTo>
                  <a:pt x="156737" y="156591"/>
                </a:lnTo>
                <a:lnTo>
                  <a:pt x="158466" y="162338"/>
                </a:lnTo>
                <a:lnTo>
                  <a:pt x="160413" y="167756"/>
                </a:lnTo>
                <a:lnTo>
                  <a:pt x="160917" y="173750"/>
                </a:lnTo>
                <a:lnTo>
                  <a:pt x="160459" y="180127"/>
                </a:lnTo>
                <a:lnTo>
                  <a:pt x="159360" y="186760"/>
                </a:lnTo>
                <a:lnTo>
                  <a:pt x="158628" y="193563"/>
                </a:lnTo>
                <a:lnTo>
                  <a:pt x="158139" y="200479"/>
                </a:lnTo>
                <a:lnTo>
                  <a:pt x="157814" y="207472"/>
                </a:lnTo>
                <a:lnTo>
                  <a:pt x="156803" y="214515"/>
                </a:lnTo>
                <a:lnTo>
                  <a:pt x="155335" y="221591"/>
                </a:lnTo>
                <a:lnTo>
                  <a:pt x="153563" y="228690"/>
                </a:lnTo>
                <a:lnTo>
                  <a:pt x="150794" y="235804"/>
                </a:lnTo>
                <a:lnTo>
                  <a:pt x="147361" y="242927"/>
                </a:lnTo>
                <a:lnTo>
                  <a:pt x="140106" y="256399"/>
                </a:lnTo>
                <a:lnTo>
                  <a:pt x="134236" y="267678"/>
                </a:lnTo>
                <a:lnTo>
                  <a:pt x="130766" y="272908"/>
                </a:lnTo>
                <a:lnTo>
                  <a:pt x="126865" y="277982"/>
                </a:lnTo>
                <a:lnTo>
                  <a:pt x="122676" y="282953"/>
                </a:lnTo>
                <a:lnTo>
                  <a:pt x="119091" y="287854"/>
                </a:lnTo>
                <a:lnTo>
                  <a:pt x="115906" y="292709"/>
                </a:lnTo>
                <a:lnTo>
                  <a:pt x="111045" y="301543"/>
                </a:lnTo>
                <a:lnTo>
                  <a:pt x="108885" y="308115"/>
                </a:lnTo>
                <a:lnTo>
                  <a:pt x="106721" y="310979"/>
                </a:lnTo>
                <a:lnTo>
                  <a:pt x="103691" y="313682"/>
                </a:lnTo>
                <a:lnTo>
                  <a:pt x="100084" y="316277"/>
                </a:lnTo>
                <a:lnTo>
                  <a:pt x="96885" y="318802"/>
                </a:lnTo>
                <a:lnTo>
                  <a:pt x="93959" y="321278"/>
                </a:lnTo>
                <a:lnTo>
                  <a:pt x="87351" y="327164"/>
                </a:lnTo>
                <a:lnTo>
                  <a:pt x="86015" y="327647"/>
                </a:lnTo>
                <a:lnTo>
                  <a:pt x="81137" y="328326"/>
                </a:lnTo>
                <a:lnTo>
                  <a:pt x="76614" y="328596"/>
                </a:lnTo>
                <a:lnTo>
                  <a:pt x="64294" y="3286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5"/>
          <p:cNvSpPr/>
          <p:nvPr/>
        </p:nvSpPr>
        <p:spPr>
          <a:xfrm>
            <a:off x="1793081" y="1943100"/>
            <a:ext cx="214217" cy="400051"/>
          </a:xfrm>
          <a:custGeom>
            <a:avLst/>
            <a:gdLst/>
            <a:ahLst/>
            <a:cxnLst/>
            <a:rect l="0" t="0" r="0" b="0"/>
            <a:pathLst>
              <a:path w="214217" h="400051">
                <a:moveTo>
                  <a:pt x="0" y="0"/>
                </a:moveTo>
                <a:lnTo>
                  <a:pt x="34984" y="0"/>
                </a:lnTo>
                <a:lnTo>
                  <a:pt x="38404" y="793"/>
                </a:lnTo>
                <a:lnTo>
                  <a:pt x="44320" y="3792"/>
                </a:lnTo>
                <a:lnTo>
                  <a:pt x="47803" y="4909"/>
                </a:lnTo>
                <a:lnTo>
                  <a:pt x="51712" y="5654"/>
                </a:lnTo>
                <a:lnTo>
                  <a:pt x="55906" y="6150"/>
                </a:lnTo>
                <a:lnTo>
                  <a:pt x="59496" y="7275"/>
                </a:lnTo>
                <a:lnTo>
                  <a:pt x="65601" y="10641"/>
                </a:lnTo>
                <a:lnTo>
                  <a:pt x="69134" y="11857"/>
                </a:lnTo>
                <a:lnTo>
                  <a:pt x="73077" y="12667"/>
                </a:lnTo>
                <a:lnTo>
                  <a:pt x="77293" y="13207"/>
                </a:lnTo>
                <a:lnTo>
                  <a:pt x="81691" y="14361"/>
                </a:lnTo>
                <a:lnTo>
                  <a:pt x="86210" y="15924"/>
                </a:lnTo>
                <a:lnTo>
                  <a:pt x="90811" y="17759"/>
                </a:lnTo>
                <a:lnTo>
                  <a:pt x="94672" y="19777"/>
                </a:lnTo>
                <a:lnTo>
                  <a:pt x="101078" y="24135"/>
                </a:lnTo>
                <a:lnTo>
                  <a:pt x="105485" y="26409"/>
                </a:lnTo>
                <a:lnTo>
                  <a:pt x="110805" y="28718"/>
                </a:lnTo>
                <a:lnTo>
                  <a:pt x="116732" y="31051"/>
                </a:lnTo>
                <a:lnTo>
                  <a:pt x="122272" y="34195"/>
                </a:lnTo>
                <a:lnTo>
                  <a:pt x="127552" y="37877"/>
                </a:lnTo>
                <a:lnTo>
                  <a:pt x="132659" y="41920"/>
                </a:lnTo>
                <a:lnTo>
                  <a:pt x="137652" y="46203"/>
                </a:lnTo>
                <a:lnTo>
                  <a:pt x="142568" y="50646"/>
                </a:lnTo>
                <a:lnTo>
                  <a:pt x="152263" y="59815"/>
                </a:lnTo>
                <a:lnTo>
                  <a:pt x="161864" y="69182"/>
                </a:lnTo>
                <a:lnTo>
                  <a:pt x="165853" y="73903"/>
                </a:lnTo>
                <a:lnTo>
                  <a:pt x="172402" y="83381"/>
                </a:lnTo>
                <a:lnTo>
                  <a:pt x="177958" y="92885"/>
                </a:lnTo>
                <a:lnTo>
                  <a:pt x="183867" y="102401"/>
                </a:lnTo>
                <a:lnTo>
                  <a:pt x="187666" y="107161"/>
                </a:lnTo>
                <a:lnTo>
                  <a:pt x="191785" y="111922"/>
                </a:lnTo>
                <a:lnTo>
                  <a:pt x="194532" y="116683"/>
                </a:lnTo>
                <a:lnTo>
                  <a:pt x="197583" y="126207"/>
                </a:lnTo>
                <a:lnTo>
                  <a:pt x="201056" y="137848"/>
                </a:lnTo>
                <a:lnTo>
                  <a:pt x="203094" y="144286"/>
                </a:lnTo>
                <a:lnTo>
                  <a:pt x="204452" y="150959"/>
                </a:lnTo>
                <a:lnTo>
                  <a:pt x="205358" y="157789"/>
                </a:lnTo>
                <a:lnTo>
                  <a:pt x="205961" y="164724"/>
                </a:lnTo>
                <a:lnTo>
                  <a:pt x="207157" y="171728"/>
                </a:lnTo>
                <a:lnTo>
                  <a:pt x="208749" y="178779"/>
                </a:lnTo>
                <a:lnTo>
                  <a:pt x="210603" y="185861"/>
                </a:lnTo>
                <a:lnTo>
                  <a:pt x="212664" y="197963"/>
                </a:lnTo>
                <a:lnTo>
                  <a:pt x="213580" y="209427"/>
                </a:lnTo>
                <a:lnTo>
                  <a:pt x="213986" y="222460"/>
                </a:lnTo>
                <a:lnTo>
                  <a:pt x="214216" y="246977"/>
                </a:lnTo>
                <a:lnTo>
                  <a:pt x="213454" y="254345"/>
                </a:lnTo>
                <a:lnTo>
                  <a:pt x="210491" y="266765"/>
                </a:lnTo>
                <a:lnTo>
                  <a:pt x="209384" y="273093"/>
                </a:lnTo>
                <a:lnTo>
                  <a:pt x="208645" y="279693"/>
                </a:lnTo>
                <a:lnTo>
                  <a:pt x="208153" y="286474"/>
                </a:lnTo>
                <a:lnTo>
                  <a:pt x="207031" y="293377"/>
                </a:lnTo>
                <a:lnTo>
                  <a:pt x="205489" y="300359"/>
                </a:lnTo>
                <a:lnTo>
                  <a:pt x="203668" y="307396"/>
                </a:lnTo>
                <a:lnTo>
                  <a:pt x="197411" y="319447"/>
                </a:lnTo>
                <a:lnTo>
                  <a:pt x="193520" y="324883"/>
                </a:lnTo>
                <a:lnTo>
                  <a:pt x="187079" y="335157"/>
                </a:lnTo>
                <a:lnTo>
                  <a:pt x="181571" y="345015"/>
                </a:lnTo>
                <a:lnTo>
                  <a:pt x="174008" y="359489"/>
                </a:lnTo>
                <a:lnTo>
                  <a:pt x="169147" y="369058"/>
                </a:lnTo>
                <a:lnTo>
                  <a:pt x="164341" y="376486"/>
                </a:lnTo>
                <a:lnTo>
                  <a:pt x="159559" y="382433"/>
                </a:lnTo>
                <a:lnTo>
                  <a:pt x="154788" y="387722"/>
                </a:lnTo>
                <a:lnTo>
                  <a:pt x="152404" y="389450"/>
                </a:lnTo>
                <a:lnTo>
                  <a:pt x="147639" y="391370"/>
                </a:lnTo>
                <a:lnTo>
                  <a:pt x="146051" y="392676"/>
                </a:lnTo>
                <a:lnTo>
                  <a:pt x="144992" y="394340"/>
                </a:lnTo>
                <a:lnTo>
                  <a:pt x="142999" y="399715"/>
                </a:lnTo>
                <a:lnTo>
                  <a:pt x="136400" y="400030"/>
                </a:lnTo>
                <a:lnTo>
                  <a:pt x="135731" y="4000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6"/>
          <p:cNvSpPr/>
          <p:nvPr/>
        </p:nvSpPr>
        <p:spPr>
          <a:xfrm>
            <a:off x="2128837" y="2085975"/>
            <a:ext cx="157164" cy="14288"/>
          </a:xfrm>
          <a:custGeom>
            <a:avLst/>
            <a:gdLst/>
            <a:ahLst/>
            <a:cxnLst/>
            <a:rect l="0" t="0" r="0" b="0"/>
            <a:pathLst>
              <a:path w="157164" h="14288">
                <a:moveTo>
                  <a:pt x="0" y="14287"/>
                </a:moveTo>
                <a:lnTo>
                  <a:pt x="6151" y="14287"/>
                </a:lnTo>
                <a:lnTo>
                  <a:pt x="7276" y="13493"/>
                </a:lnTo>
                <a:lnTo>
                  <a:pt x="8819" y="12170"/>
                </a:lnTo>
                <a:lnTo>
                  <a:pt x="10642" y="10495"/>
                </a:lnTo>
                <a:lnTo>
                  <a:pt x="12651" y="9377"/>
                </a:lnTo>
                <a:lnTo>
                  <a:pt x="14784" y="8633"/>
                </a:lnTo>
                <a:lnTo>
                  <a:pt x="17000" y="8136"/>
                </a:lnTo>
                <a:lnTo>
                  <a:pt x="19271" y="7805"/>
                </a:lnTo>
                <a:lnTo>
                  <a:pt x="23911" y="7437"/>
                </a:lnTo>
                <a:lnTo>
                  <a:pt x="30735" y="7274"/>
                </a:lnTo>
                <a:lnTo>
                  <a:pt x="62039" y="7151"/>
                </a:lnTo>
                <a:lnTo>
                  <a:pt x="66759" y="6355"/>
                </a:lnTo>
                <a:lnTo>
                  <a:pt x="71494" y="5030"/>
                </a:lnTo>
                <a:lnTo>
                  <a:pt x="76237" y="3353"/>
                </a:lnTo>
                <a:lnTo>
                  <a:pt x="80987" y="2235"/>
                </a:lnTo>
                <a:lnTo>
                  <a:pt x="85742" y="1490"/>
                </a:lnTo>
                <a:lnTo>
                  <a:pt x="90499" y="993"/>
                </a:lnTo>
                <a:lnTo>
                  <a:pt x="94464" y="662"/>
                </a:lnTo>
                <a:lnTo>
                  <a:pt x="97901" y="441"/>
                </a:lnTo>
                <a:lnTo>
                  <a:pt x="100986" y="294"/>
                </a:lnTo>
                <a:lnTo>
                  <a:pt x="108647" y="130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7"/>
          <p:cNvSpPr/>
          <p:nvPr/>
        </p:nvSpPr>
        <p:spPr>
          <a:xfrm>
            <a:off x="2286000" y="208597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8"/>
          <p:cNvSpPr/>
          <p:nvPr/>
        </p:nvSpPr>
        <p:spPr>
          <a:xfrm>
            <a:off x="2128837" y="2150268"/>
            <a:ext cx="164307" cy="21433"/>
          </a:xfrm>
          <a:custGeom>
            <a:avLst/>
            <a:gdLst/>
            <a:ahLst/>
            <a:cxnLst/>
            <a:rect l="0" t="0" r="0" b="0"/>
            <a:pathLst>
              <a:path w="164307" h="21433">
                <a:moveTo>
                  <a:pt x="0" y="21432"/>
                </a:moveTo>
                <a:lnTo>
                  <a:pt x="55126" y="21432"/>
                </a:lnTo>
                <a:lnTo>
                  <a:pt x="58976" y="20638"/>
                </a:lnTo>
                <a:lnTo>
                  <a:pt x="62336" y="19315"/>
                </a:lnTo>
                <a:lnTo>
                  <a:pt x="65370" y="17639"/>
                </a:lnTo>
                <a:lnTo>
                  <a:pt x="68980" y="16522"/>
                </a:lnTo>
                <a:lnTo>
                  <a:pt x="72974" y="15777"/>
                </a:lnTo>
                <a:lnTo>
                  <a:pt x="77225" y="15281"/>
                </a:lnTo>
                <a:lnTo>
                  <a:pt x="80852" y="14156"/>
                </a:lnTo>
                <a:lnTo>
                  <a:pt x="84064" y="12612"/>
                </a:lnTo>
                <a:lnTo>
                  <a:pt x="86999" y="10790"/>
                </a:lnTo>
                <a:lnTo>
                  <a:pt x="90543" y="9574"/>
                </a:lnTo>
                <a:lnTo>
                  <a:pt x="94493" y="8764"/>
                </a:lnTo>
                <a:lnTo>
                  <a:pt x="98714" y="8224"/>
                </a:lnTo>
                <a:lnTo>
                  <a:pt x="103116" y="7864"/>
                </a:lnTo>
                <a:lnTo>
                  <a:pt x="107638" y="7624"/>
                </a:lnTo>
                <a:lnTo>
                  <a:pt x="112240" y="7464"/>
                </a:lnTo>
                <a:lnTo>
                  <a:pt x="116895" y="6564"/>
                </a:lnTo>
                <a:lnTo>
                  <a:pt x="121586" y="5170"/>
                </a:lnTo>
                <a:lnTo>
                  <a:pt x="126301" y="3446"/>
                </a:lnTo>
                <a:lnTo>
                  <a:pt x="131032" y="2298"/>
                </a:lnTo>
                <a:lnTo>
                  <a:pt x="135773" y="1532"/>
                </a:lnTo>
                <a:lnTo>
                  <a:pt x="140522" y="1022"/>
                </a:lnTo>
                <a:lnTo>
                  <a:pt x="144481" y="681"/>
                </a:lnTo>
                <a:lnTo>
                  <a:pt x="147915" y="454"/>
                </a:lnTo>
                <a:lnTo>
                  <a:pt x="153846" y="202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9"/>
          <p:cNvSpPr/>
          <p:nvPr/>
        </p:nvSpPr>
        <p:spPr>
          <a:xfrm>
            <a:off x="2428883" y="1878806"/>
            <a:ext cx="107149" cy="414338"/>
          </a:xfrm>
          <a:custGeom>
            <a:avLst/>
            <a:gdLst/>
            <a:ahLst/>
            <a:cxnLst/>
            <a:rect l="0" t="0" r="0" b="0"/>
            <a:pathLst>
              <a:path w="107149" h="414338">
                <a:moveTo>
                  <a:pt x="85717" y="0"/>
                </a:moveTo>
                <a:lnTo>
                  <a:pt x="85717" y="6151"/>
                </a:lnTo>
                <a:lnTo>
                  <a:pt x="84923" y="6482"/>
                </a:lnTo>
                <a:lnTo>
                  <a:pt x="81924" y="6849"/>
                </a:lnTo>
                <a:lnTo>
                  <a:pt x="80807" y="7741"/>
                </a:lnTo>
                <a:lnTo>
                  <a:pt x="80062" y="9129"/>
                </a:lnTo>
                <a:lnTo>
                  <a:pt x="79566" y="10849"/>
                </a:lnTo>
                <a:lnTo>
                  <a:pt x="78441" y="11995"/>
                </a:lnTo>
                <a:lnTo>
                  <a:pt x="76897" y="12759"/>
                </a:lnTo>
                <a:lnTo>
                  <a:pt x="75075" y="13269"/>
                </a:lnTo>
                <a:lnTo>
                  <a:pt x="73859" y="14402"/>
                </a:lnTo>
                <a:lnTo>
                  <a:pt x="73049" y="15951"/>
                </a:lnTo>
                <a:lnTo>
                  <a:pt x="72509" y="17778"/>
                </a:lnTo>
                <a:lnTo>
                  <a:pt x="69792" y="21924"/>
                </a:lnTo>
                <a:lnTo>
                  <a:pt x="67957" y="24141"/>
                </a:lnTo>
                <a:lnTo>
                  <a:pt x="66733" y="26412"/>
                </a:lnTo>
                <a:lnTo>
                  <a:pt x="64217" y="33402"/>
                </a:lnTo>
                <a:lnTo>
                  <a:pt x="62652" y="35762"/>
                </a:lnTo>
                <a:lnTo>
                  <a:pt x="60815" y="38129"/>
                </a:lnTo>
                <a:lnTo>
                  <a:pt x="58797" y="39707"/>
                </a:lnTo>
                <a:lnTo>
                  <a:pt x="56658" y="40759"/>
                </a:lnTo>
                <a:lnTo>
                  <a:pt x="54438" y="41460"/>
                </a:lnTo>
                <a:lnTo>
                  <a:pt x="52958" y="42721"/>
                </a:lnTo>
                <a:lnTo>
                  <a:pt x="51971" y="44356"/>
                </a:lnTo>
                <a:lnTo>
                  <a:pt x="51313" y="46239"/>
                </a:lnTo>
                <a:lnTo>
                  <a:pt x="48466" y="50449"/>
                </a:lnTo>
                <a:lnTo>
                  <a:pt x="46595" y="52682"/>
                </a:lnTo>
                <a:lnTo>
                  <a:pt x="44554" y="54965"/>
                </a:lnTo>
                <a:lnTo>
                  <a:pt x="40170" y="59619"/>
                </a:lnTo>
                <a:lnTo>
                  <a:pt x="33239" y="66701"/>
                </a:lnTo>
                <a:lnTo>
                  <a:pt x="31682" y="69867"/>
                </a:lnTo>
                <a:lnTo>
                  <a:pt x="29490" y="81114"/>
                </a:lnTo>
                <a:lnTo>
                  <a:pt x="28977" y="87115"/>
                </a:lnTo>
                <a:lnTo>
                  <a:pt x="28046" y="89827"/>
                </a:lnTo>
                <a:lnTo>
                  <a:pt x="24896" y="94956"/>
                </a:lnTo>
                <a:lnTo>
                  <a:pt x="22966" y="99882"/>
                </a:lnTo>
                <a:lnTo>
                  <a:pt x="21315" y="105510"/>
                </a:lnTo>
                <a:lnTo>
                  <a:pt x="19764" y="109234"/>
                </a:lnTo>
                <a:lnTo>
                  <a:pt x="16717" y="116811"/>
                </a:lnTo>
                <a:lnTo>
                  <a:pt x="15362" y="122824"/>
                </a:lnTo>
                <a:lnTo>
                  <a:pt x="14600" y="134464"/>
                </a:lnTo>
                <a:lnTo>
                  <a:pt x="12305" y="143370"/>
                </a:lnTo>
                <a:lnTo>
                  <a:pt x="9433" y="151826"/>
                </a:lnTo>
                <a:lnTo>
                  <a:pt x="7022" y="161843"/>
                </a:lnTo>
                <a:lnTo>
                  <a:pt x="5473" y="165839"/>
                </a:lnTo>
                <a:lnTo>
                  <a:pt x="2428" y="174512"/>
                </a:lnTo>
                <a:lnTo>
                  <a:pt x="1074" y="183659"/>
                </a:lnTo>
                <a:lnTo>
                  <a:pt x="473" y="193016"/>
                </a:lnTo>
                <a:lnTo>
                  <a:pt x="205" y="202466"/>
                </a:lnTo>
                <a:lnTo>
                  <a:pt x="4" y="235747"/>
                </a:lnTo>
                <a:lnTo>
                  <a:pt x="0" y="240508"/>
                </a:lnTo>
                <a:lnTo>
                  <a:pt x="2112" y="250032"/>
                </a:lnTo>
                <a:lnTo>
                  <a:pt x="4903" y="259557"/>
                </a:lnTo>
                <a:lnTo>
                  <a:pt x="6143" y="269081"/>
                </a:lnTo>
                <a:lnTo>
                  <a:pt x="8811" y="278606"/>
                </a:lnTo>
                <a:lnTo>
                  <a:pt x="10634" y="283369"/>
                </a:lnTo>
                <a:lnTo>
                  <a:pt x="12643" y="288131"/>
                </a:lnTo>
                <a:lnTo>
                  <a:pt x="14776" y="292894"/>
                </a:lnTo>
                <a:lnTo>
                  <a:pt x="16991" y="297656"/>
                </a:lnTo>
                <a:lnTo>
                  <a:pt x="19453" y="307181"/>
                </a:lnTo>
                <a:lnTo>
                  <a:pt x="21341" y="316706"/>
                </a:lnTo>
                <a:lnTo>
                  <a:pt x="22956" y="321469"/>
                </a:lnTo>
                <a:lnTo>
                  <a:pt x="26073" y="330994"/>
                </a:lnTo>
                <a:lnTo>
                  <a:pt x="27458" y="340519"/>
                </a:lnTo>
                <a:lnTo>
                  <a:pt x="30191" y="347927"/>
                </a:lnTo>
                <a:lnTo>
                  <a:pt x="32030" y="351014"/>
                </a:lnTo>
                <a:lnTo>
                  <a:pt x="34845" y="354659"/>
                </a:lnTo>
                <a:lnTo>
                  <a:pt x="38308" y="358677"/>
                </a:lnTo>
                <a:lnTo>
                  <a:pt x="42205" y="362943"/>
                </a:lnTo>
                <a:lnTo>
                  <a:pt x="44802" y="366580"/>
                </a:lnTo>
                <a:lnTo>
                  <a:pt x="47689" y="372739"/>
                </a:lnTo>
                <a:lnTo>
                  <a:pt x="49252" y="375493"/>
                </a:lnTo>
                <a:lnTo>
                  <a:pt x="51088" y="378122"/>
                </a:lnTo>
                <a:lnTo>
                  <a:pt x="53106" y="380669"/>
                </a:lnTo>
                <a:lnTo>
                  <a:pt x="56039" y="383160"/>
                </a:lnTo>
                <a:lnTo>
                  <a:pt x="59581" y="385615"/>
                </a:lnTo>
                <a:lnTo>
                  <a:pt x="63530" y="388045"/>
                </a:lnTo>
                <a:lnTo>
                  <a:pt x="66163" y="390459"/>
                </a:lnTo>
                <a:lnTo>
                  <a:pt x="67919" y="392862"/>
                </a:lnTo>
                <a:lnTo>
                  <a:pt x="70662" y="397649"/>
                </a:lnTo>
                <a:lnTo>
                  <a:pt x="72505" y="400037"/>
                </a:lnTo>
                <a:lnTo>
                  <a:pt x="74528" y="402422"/>
                </a:lnTo>
                <a:lnTo>
                  <a:pt x="76670" y="404013"/>
                </a:lnTo>
                <a:lnTo>
                  <a:pt x="78892" y="405073"/>
                </a:lnTo>
                <a:lnTo>
                  <a:pt x="84368" y="406775"/>
                </a:lnTo>
                <a:lnTo>
                  <a:pt x="87234" y="409124"/>
                </a:lnTo>
                <a:lnTo>
                  <a:pt x="91749" y="413308"/>
                </a:lnTo>
                <a:lnTo>
                  <a:pt x="94483" y="413880"/>
                </a:lnTo>
                <a:lnTo>
                  <a:pt x="98914" y="414247"/>
                </a:lnTo>
                <a:lnTo>
                  <a:pt x="101636" y="414297"/>
                </a:lnTo>
                <a:lnTo>
                  <a:pt x="107148" y="4143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0"/>
          <p:cNvSpPr/>
          <p:nvPr/>
        </p:nvSpPr>
        <p:spPr>
          <a:xfrm>
            <a:off x="2578893" y="2014537"/>
            <a:ext cx="213988" cy="164307"/>
          </a:xfrm>
          <a:custGeom>
            <a:avLst/>
            <a:gdLst/>
            <a:ahLst/>
            <a:cxnLst/>
            <a:rect l="0" t="0" r="0" b="0"/>
            <a:pathLst>
              <a:path w="213988" h="16430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4116" y="7741"/>
                </a:lnTo>
                <a:lnTo>
                  <a:pt x="3538" y="9130"/>
                </a:lnTo>
                <a:lnTo>
                  <a:pt x="2359" y="10849"/>
                </a:lnTo>
                <a:lnTo>
                  <a:pt x="2366" y="11995"/>
                </a:lnTo>
                <a:lnTo>
                  <a:pt x="3165" y="12759"/>
                </a:lnTo>
                <a:lnTo>
                  <a:pt x="6358" y="13986"/>
                </a:lnTo>
                <a:lnTo>
                  <a:pt x="10703" y="17990"/>
                </a:lnTo>
                <a:lnTo>
                  <a:pt x="12692" y="19137"/>
                </a:lnTo>
                <a:lnTo>
                  <a:pt x="19283" y="21546"/>
                </a:lnTo>
                <a:lnTo>
                  <a:pt x="25469" y="26139"/>
                </a:lnTo>
                <a:lnTo>
                  <a:pt x="27195" y="27493"/>
                </a:lnTo>
                <a:lnTo>
                  <a:pt x="27655" y="28647"/>
                </a:lnTo>
                <a:lnTo>
                  <a:pt x="28166" y="32046"/>
                </a:lnTo>
                <a:lnTo>
                  <a:pt x="29096" y="34065"/>
                </a:lnTo>
                <a:lnTo>
                  <a:pt x="32247" y="38423"/>
                </a:lnTo>
                <a:lnTo>
                  <a:pt x="36292" y="43006"/>
                </a:lnTo>
                <a:lnTo>
                  <a:pt x="40736" y="47689"/>
                </a:lnTo>
                <a:lnTo>
                  <a:pt x="45357" y="52416"/>
                </a:lnTo>
                <a:lnTo>
                  <a:pt x="47701" y="53994"/>
                </a:lnTo>
                <a:lnTo>
                  <a:pt x="52421" y="55747"/>
                </a:lnTo>
                <a:lnTo>
                  <a:pt x="53998" y="57009"/>
                </a:lnTo>
                <a:lnTo>
                  <a:pt x="55049" y="58643"/>
                </a:lnTo>
                <a:lnTo>
                  <a:pt x="55749" y="60527"/>
                </a:lnTo>
                <a:lnTo>
                  <a:pt x="58644" y="64736"/>
                </a:lnTo>
                <a:lnTo>
                  <a:pt x="62577" y="69253"/>
                </a:lnTo>
                <a:lnTo>
                  <a:pt x="66970" y="73906"/>
                </a:lnTo>
                <a:lnTo>
                  <a:pt x="70047" y="76258"/>
                </a:lnTo>
                <a:lnTo>
                  <a:pt x="73686" y="78620"/>
                </a:lnTo>
                <a:lnTo>
                  <a:pt x="77699" y="80988"/>
                </a:lnTo>
                <a:lnTo>
                  <a:pt x="84275" y="85737"/>
                </a:lnTo>
                <a:lnTo>
                  <a:pt x="89843" y="90493"/>
                </a:lnTo>
                <a:lnTo>
                  <a:pt x="94964" y="95252"/>
                </a:lnTo>
                <a:lnTo>
                  <a:pt x="102309" y="102395"/>
                </a:lnTo>
                <a:lnTo>
                  <a:pt x="105512" y="103982"/>
                </a:lnTo>
                <a:lnTo>
                  <a:pt x="109235" y="105040"/>
                </a:lnTo>
                <a:lnTo>
                  <a:pt x="113305" y="105745"/>
                </a:lnTo>
                <a:lnTo>
                  <a:pt x="119944" y="108646"/>
                </a:lnTo>
                <a:lnTo>
                  <a:pt x="125539" y="112581"/>
                </a:lnTo>
                <a:lnTo>
                  <a:pt x="130673" y="116976"/>
                </a:lnTo>
                <a:lnTo>
                  <a:pt x="135600" y="121575"/>
                </a:lnTo>
                <a:lnTo>
                  <a:pt x="141229" y="126264"/>
                </a:lnTo>
                <a:lnTo>
                  <a:pt x="144953" y="128626"/>
                </a:lnTo>
                <a:lnTo>
                  <a:pt x="149023" y="130995"/>
                </a:lnTo>
                <a:lnTo>
                  <a:pt x="155662" y="135743"/>
                </a:lnTo>
                <a:lnTo>
                  <a:pt x="158543" y="138120"/>
                </a:lnTo>
                <a:lnTo>
                  <a:pt x="163862" y="140762"/>
                </a:lnTo>
                <a:lnTo>
                  <a:pt x="166391" y="141466"/>
                </a:lnTo>
                <a:lnTo>
                  <a:pt x="171318" y="144366"/>
                </a:lnTo>
                <a:lnTo>
                  <a:pt x="173744" y="146250"/>
                </a:lnTo>
                <a:lnTo>
                  <a:pt x="178555" y="148344"/>
                </a:lnTo>
                <a:lnTo>
                  <a:pt x="184133" y="150068"/>
                </a:lnTo>
                <a:lnTo>
                  <a:pt x="187843" y="151639"/>
                </a:lnTo>
                <a:lnTo>
                  <a:pt x="197619" y="156071"/>
                </a:lnTo>
                <a:lnTo>
                  <a:pt x="203105" y="160632"/>
                </a:lnTo>
                <a:lnTo>
                  <a:pt x="205965" y="163218"/>
                </a:lnTo>
                <a:lnTo>
                  <a:pt x="208750" y="163823"/>
                </a:lnTo>
                <a:lnTo>
                  <a:pt x="213987" y="164278"/>
                </a:lnTo>
                <a:lnTo>
                  <a:pt x="207169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1"/>
          <p:cNvSpPr/>
          <p:nvPr/>
        </p:nvSpPr>
        <p:spPr>
          <a:xfrm>
            <a:off x="2621756" y="2028825"/>
            <a:ext cx="92870" cy="157163"/>
          </a:xfrm>
          <a:custGeom>
            <a:avLst/>
            <a:gdLst/>
            <a:ahLst/>
            <a:cxnLst/>
            <a:rect l="0" t="0" r="0" b="0"/>
            <a:pathLst>
              <a:path w="92870" h="157163">
                <a:moveTo>
                  <a:pt x="92869" y="0"/>
                </a:moveTo>
                <a:lnTo>
                  <a:pt x="92869" y="10641"/>
                </a:lnTo>
                <a:lnTo>
                  <a:pt x="92075" y="12650"/>
                </a:lnTo>
                <a:lnTo>
                  <a:pt x="90752" y="14783"/>
                </a:lnTo>
                <a:lnTo>
                  <a:pt x="89076" y="16999"/>
                </a:lnTo>
                <a:lnTo>
                  <a:pt x="87165" y="20064"/>
                </a:lnTo>
                <a:lnTo>
                  <a:pt x="85097" y="23695"/>
                </a:lnTo>
                <a:lnTo>
                  <a:pt x="82926" y="27702"/>
                </a:lnTo>
                <a:lnTo>
                  <a:pt x="80684" y="31168"/>
                </a:lnTo>
                <a:lnTo>
                  <a:pt x="78395" y="34272"/>
                </a:lnTo>
                <a:lnTo>
                  <a:pt x="76076" y="37136"/>
                </a:lnTo>
                <a:lnTo>
                  <a:pt x="73736" y="40632"/>
                </a:lnTo>
                <a:lnTo>
                  <a:pt x="71382" y="44550"/>
                </a:lnTo>
                <a:lnTo>
                  <a:pt x="69019" y="48750"/>
                </a:lnTo>
                <a:lnTo>
                  <a:pt x="64277" y="57650"/>
                </a:lnTo>
                <a:lnTo>
                  <a:pt x="54765" y="76298"/>
                </a:lnTo>
                <a:lnTo>
                  <a:pt x="51591" y="81028"/>
                </a:lnTo>
                <a:lnTo>
                  <a:pt x="47888" y="85768"/>
                </a:lnTo>
                <a:lnTo>
                  <a:pt x="43832" y="90516"/>
                </a:lnTo>
                <a:lnTo>
                  <a:pt x="40333" y="94476"/>
                </a:lnTo>
                <a:lnTo>
                  <a:pt x="34330" y="100991"/>
                </a:lnTo>
                <a:lnTo>
                  <a:pt x="31618" y="104633"/>
                </a:lnTo>
                <a:lnTo>
                  <a:pt x="29016" y="108649"/>
                </a:lnTo>
                <a:lnTo>
                  <a:pt x="26488" y="112914"/>
                </a:lnTo>
                <a:lnTo>
                  <a:pt x="24802" y="116551"/>
                </a:lnTo>
                <a:lnTo>
                  <a:pt x="23679" y="119769"/>
                </a:lnTo>
                <a:lnTo>
                  <a:pt x="22929" y="122708"/>
                </a:lnTo>
                <a:lnTo>
                  <a:pt x="21636" y="125462"/>
                </a:lnTo>
                <a:lnTo>
                  <a:pt x="19980" y="128091"/>
                </a:lnTo>
                <a:lnTo>
                  <a:pt x="18083" y="130638"/>
                </a:lnTo>
                <a:lnTo>
                  <a:pt x="16024" y="133129"/>
                </a:lnTo>
                <a:lnTo>
                  <a:pt x="13858" y="135584"/>
                </a:lnTo>
                <a:lnTo>
                  <a:pt x="11619" y="138014"/>
                </a:lnTo>
                <a:lnTo>
                  <a:pt x="10127" y="140428"/>
                </a:lnTo>
                <a:lnTo>
                  <a:pt x="8470" y="145227"/>
                </a:lnTo>
                <a:lnTo>
                  <a:pt x="5616" y="150005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2"/>
          <p:cNvSpPr/>
          <p:nvPr/>
        </p:nvSpPr>
        <p:spPr>
          <a:xfrm>
            <a:off x="2836068" y="2057400"/>
            <a:ext cx="164308" cy="35719"/>
          </a:xfrm>
          <a:custGeom>
            <a:avLst/>
            <a:gdLst/>
            <a:ahLst/>
            <a:cxnLst/>
            <a:rect l="0" t="0" r="0" b="0"/>
            <a:pathLst>
              <a:path w="164308" h="35719">
                <a:moveTo>
                  <a:pt x="0" y="35718"/>
                </a:moveTo>
                <a:lnTo>
                  <a:pt x="3793" y="31926"/>
                </a:lnTo>
                <a:lnTo>
                  <a:pt x="5704" y="30809"/>
                </a:lnTo>
                <a:lnTo>
                  <a:pt x="7771" y="30064"/>
                </a:lnTo>
                <a:lnTo>
                  <a:pt x="13001" y="28869"/>
                </a:lnTo>
                <a:lnTo>
                  <a:pt x="15017" y="27977"/>
                </a:lnTo>
                <a:lnTo>
                  <a:pt x="21491" y="24869"/>
                </a:lnTo>
                <a:lnTo>
                  <a:pt x="24646" y="23723"/>
                </a:lnTo>
                <a:lnTo>
                  <a:pt x="27543" y="22959"/>
                </a:lnTo>
                <a:lnTo>
                  <a:pt x="30269" y="22449"/>
                </a:lnTo>
                <a:lnTo>
                  <a:pt x="34467" y="21316"/>
                </a:lnTo>
                <a:lnTo>
                  <a:pt x="45481" y="17940"/>
                </a:lnTo>
                <a:lnTo>
                  <a:pt x="50958" y="16723"/>
                </a:lnTo>
                <a:lnTo>
                  <a:pt x="56197" y="15911"/>
                </a:lnTo>
                <a:lnTo>
                  <a:pt x="61278" y="15369"/>
                </a:lnTo>
                <a:lnTo>
                  <a:pt x="66252" y="14215"/>
                </a:lnTo>
                <a:lnTo>
                  <a:pt x="71155" y="12651"/>
                </a:lnTo>
                <a:lnTo>
                  <a:pt x="76012" y="10816"/>
                </a:lnTo>
                <a:lnTo>
                  <a:pt x="80837" y="9591"/>
                </a:lnTo>
                <a:lnTo>
                  <a:pt x="85642" y="8775"/>
                </a:lnTo>
                <a:lnTo>
                  <a:pt x="90432" y="8231"/>
                </a:lnTo>
                <a:lnTo>
                  <a:pt x="95213" y="7869"/>
                </a:lnTo>
                <a:lnTo>
                  <a:pt x="99988" y="7627"/>
                </a:lnTo>
                <a:lnTo>
                  <a:pt x="104759" y="7466"/>
                </a:lnTo>
                <a:lnTo>
                  <a:pt x="109527" y="6564"/>
                </a:lnTo>
                <a:lnTo>
                  <a:pt x="114293" y="5170"/>
                </a:lnTo>
                <a:lnTo>
                  <a:pt x="119058" y="3446"/>
                </a:lnTo>
                <a:lnTo>
                  <a:pt x="123822" y="2298"/>
                </a:lnTo>
                <a:lnTo>
                  <a:pt x="128586" y="1531"/>
                </a:lnTo>
                <a:lnTo>
                  <a:pt x="133349" y="1021"/>
                </a:lnTo>
                <a:lnTo>
                  <a:pt x="138112" y="680"/>
                </a:lnTo>
                <a:lnTo>
                  <a:pt x="142875" y="453"/>
                </a:lnTo>
                <a:lnTo>
                  <a:pt x="155046" y="134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3"/>
          <p:cNvSpPr/>
          <p:nvPr/>
        </p:nvSpPr>
        <p:spPr>
          <a:xfrm>
            <a:off x="2893218" y="1985962"/>
            <a:ext cx="85726" cy="164307"/>
          </a:xfrm>
          <a:custGeom>
            <a:avLst/>
            <a:gdLst/>
            <a:ahLst/>
            <a:cxnLst/>
            <a:rect l="0" t="0" r="0" b="0"/>
            <a:pathLst>
              <a:path w="85726" h="164307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6"/>
                </a:lnTo>
                <a:lnTo>
                  <a:pt x="5655" y="8819"/>
                </a:lnTo>
                <a:lnTo>
                  <a:pt x="6151" y="10642"/>
                </a:lnTo>
                <a:lnTo>
                  <a:pt x="8819" y="14784"/>
                </a:lnTo>
                <a:lnTo>
                  <a:pt x="10642" y="17000"/>
                </a:lnTo>
                <a:lnTo>
                  <a:pt x="11857" y="20064"/>
                </a:lnTo>
                <a:lnTo>
                  <a:pt x="12668" y="23695"/>
                </a:lnTo>
                <a:lnTo>
                  <a:pt x="13208" y="27703"/>
                </a:lnTo>
                <a:lnTo>
                  <a:pt x="14361" y="31962"/>
                </a:lnTo>
                <a:lnTo>
                  <a:pt x="15924" y="36390"/>
                </a:lnTo>
                <a:lnTo>
                  <a:pt x="17760" y="40928"/>
                </a:lnTo>
                <a:lnTo>
                  <a:pt x="19778" y="44748"/>
                </a:lnTo>
                <a:lnTo>
                  <a:pt x="21916" y="48088"/>
                </a:lnTo>
                <a:lnTo>
                  <a:pt x="24136" y="51109"/>
                </a:lnTo>
                <a:lnTo>
                  <a:pt x="26409" y="54710"/>
                </a:lnTo>
                <a:lnTo>
                  <a:pt x="28719" y="58699"/>
                </a:lnTo>
                <a:lnTo>
                  <a:pt x="31052" y="62945"/>
                </a:lnTo>
                <a:lnTo>
                  <a:pt x="33402" y="68157"/>
                </a:lnTo>
                <a:lnTo>
                  <a:pt x="35761" y="74013"/>
                </a:lnTo>
                <a:lnTo>
                  <a:pt x="38129" y="80298"/>
                </a:lnTo>
                <a:lnTo>
                  <a:pt x="40500" y="86076"/>
                </a:lnTo>
                <a:lnTo>
                  <a:pt x="42875" y="91515"/>
                </a:lnTo>
                <a:lnTo>
                  <a:pt x="45252" y="96729"/>
                </a:lnTo>
                <a:lnTo>
                  <a:pt x="47631" y="100998"/>
                </a:lnTo>
                <a:lnTo>
                  <a:pt x="50010" y="104638"/>
                </a:lnTo>
                <a:lnTo>
                  <a:pt x="52390" y="107859"/>
                </a:lnTo>
                <a:lnTo>
                  <a:pt x="54771" y="111594"/>
                </a:lnTo>
                <a:lnTo>
                  <a:pt x="57151" y="115671"/>
                </a:lnTo>
                <a:lnTo>
                  <a:pt x="59532" y="119976"/>
                </a:lnTo>
                <a:lnTo>
                  <a:pt x="61120" y="123641"/>
                </a:lnTo>
                <a:lnTo>
                  <a:pt x="62178" y="126877"/>
                </a:lnTo>
                <a:lnTo>
                  <a:pt x="62883" y="129829"/>
                </a:lnTo>
                <a:lnTo>
                  <a:pt x="64147" y="133384"/>
                </a:lnTo>
                <a:lnTo>
                  <a:pt x="65784" y="137341"/>
                </a:lnTo>
                <a:lnTo>
                  <a:pt x="67668" y="141567"/>
                </a:lnTo>
                <a:lnTo>
                  <a:pt x="69718" y="145178"/>
                </a:lnTo>
                <a:lnTo>
                  <a:pt x="71879" y="148379"/>
                </a:lnTo>
                <a:lnTo>
                  <a:pt x="77258" y="155428"/>
                </a:lnTo>
                <a:lnTo>
                  <a:pt x="78493" y="156800"/>
                </a:lnTo>
                <a:lnTo>
                  <a:pt x="85725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4"/>
          <p:cNvSpPr/>
          <p:nvPr/>
        </p:nvSpPr>
        <p:spPr>
          <a:xfrm>
            <a:off x="3050381" y="1907711"/>
            <a:ext cx="200026" cy="199659"/>
          </a:xfrm>
          <a:custGeom>
            <a:avLst/>
            <a:gdLst/>
            <a:ahLst/>
            <a:cxnLst/>
            <a:rect l="0" t="0" r="0" b="0"/>
            <a:pathLst>
              <a:path w="200026" h="199659">
                <a:moveTo>
                  <a:pt x="0" y="35389"/>
                </a:moveTo>
                <a:lnTo>
                  <a:pt x="10642" y="24747"/>
                </a:lnTo>
                <a:lnTo>
                  <a:pt x="13444" y="22738"/>
                </a:lnTo>
                <a:lnTo>
                  <a:pt x="16900" y="20605"/>
                </a:lnTo>
                <a:lnTo>
                  <a:pt x="20792" y="18389"/>
                </a:lnTo>
                <a:lnTo>
                  <a:pt x="29349" y="13810"/>
                </a:lnTo>
                <a:lnTo>
                  <a:pt x="33853" y="11478"/>
                </a:lnTo>
                <a:lnTo>
                  <a:pt x="38444" y="9923"/>
                </a:lnTo>
                <a:lnTo>
                  <a:pt x="43092" y="8887"/>
                </a:lnTo>
                <a:lnTo>
                  <a:pt x="47778" y="8196"/>
                </a:lnTo>
                <a:lnTo>
                  <a:pt x="52489" y="6941"/>
                </a:lnTo>
                <a:lnTo>
                  <a:pt x="57218" y="5311"/>
                </a:lnTo>
                <a:lnTo>
                  <a:pt x="61958" y="3431"/>
                </a:lnTo>
                <a:lnTo>
                  <a:pt x="66705" y="2177"/>
                </a:lnTo>
                <a:lnTo>
                  <a:pt x="71458" y="1341"/>
                </a:lnTo>
                <a:lnTo>
                  <a:pt x="76213" y="784"/>
                </a:lnTo>
                <a:lnTo>
                  <a:pt x="80177" y="413"/>
                </a:lnTo>
                <a:lnTo>
                  <a:pt x="83614" y="165"/>
                </a:lnTo>
                <a:lnTo>
                  <a:pt x="86699" y="0"/>
                </a:lnTo>
                <a:lnTo>
                  <a:pt x="90343" y="684"/>
                </a:lnTo>
                <a:lnTo>
                  <a:pt x="94360" y="1933"/>
                </a:lnTo>
                <a:lnTo>
                  <a:pt x="98625" y="3560"/>
                </a:lnTo>
                <a:lnTo>
                  <a:pt x="102263" y="4644"/>
                </a:lnTo>
                <a:lnTo>
                  <a:pt x="108421" y="5849"/>
                </a:lnTo>
                <a:lnTo>
                  <a:pt x="113804" y="8502"/>
                </a:lnTo>
                <a:lnTo>
                  <a:pt x="116350" y="10320"/>
                </a:lnTo>
                <a:lnTo>
                  <a:pt x="118048" y="13120"/>
                </a:lnTo>
                <a:lnTo>
                  <a:pt x="119180" y="16574"/>
                </a:lnTo>
                <a:lnTo>
                  <a:pt x="119934" y="20464"/>
                </a:lnTo>
                <a:lnTo>
                  <a:pt x="120437" y="24645"/>
                </a:lnTo>
                <a:lnTo>
                  <a:pt x="120773" y="29020"/>
                </a:lnTo>
                <a:lnTo>
                  <a:pt x="120996" y="33524"/>
                </a:lnTo>
                <a:lnTo>
                  <a:pt x="121245" y="42762"/>
                </a:lnTo>
                <a:lnTo>
                  <a:pt x="121311" y="47448"/>
                </a:lnTo>
                <a:lnTo>
                  <a:pt x="120561" y="52159"/>
                </a:lnTo>
                <a:lnTo>
                  <a:pt x="119268" y="56888"/>
                </a:lnTo>
                <a:lnTo>
                  <a:pt x="111489" y="79676"/>
                </a:lnTo>
                <a:lnTo>
                  <a:pt x="109251" y="85551"/>
                </a:lnTo>
                <a:lnTo>
                  <a:pt x="106965" y="91055"/>
                </a:lnTo>
                <a:lnTo>
                  <a:pt x="104648" y="96312"/>
                </a:lnTo>
                <a:lnTo>
                  <a:pt x="99956" y="106386"/>
                </a:lnTo>
                <a:lnTo>
                  <a:pt x="83340" y="140138"/>
                </a:lnTo>
                <a:lnTo>
                  <a:pt x="76199" y="154443"/>
                </a:lnTo>
                <a:lnTo>
                  <a:pt x="74612" y="158415"/>
                </a:lnTo>
                <a:lnTo>
                  <a:pt x="73553" y="161856"/>
                </a:lnTo>
                <a:lnTo>
                  <a:pt x="72378" y="167796"/>
                </a:lnTo>
                <a:lnTo>
                  <a:pt x="71855" y="173082"/>
                </a:lnTo>
                <a:lnTo>
                  <a:pt x="71623" y="178077"/>
                </a:lnTo>
                <a:lnTo>
                  <a:pt x="71561" y="180521"/>
                </a:lnTo>
                <a:lnTo>
                  <a:pt x="72314" y="182943"/>
                </a:lnTo>
                <a:lnTo>
                  <a:pt x="75266" y="187752"/>
                </a:lnTo>
                <a:lnTo>
                  <a:pt x="79225" y="192535"/>
                </a:lnTo>
                <a:lnTo>
                  <a:pt x="81391" y="194921"/>
                </a:lnTo>
                <a:lnTo>
                  <a:pt x="83630" y="196512"/>
                </a:lnTo>
                <a:lnTo>
                  <a:pt x="88233" y="198280"/>
                </a:lnTo>
                <a:lnTo>
                  <a:pt x="92925" y="199066"/>
                </a:lnTo>
                <a:lnTo>
                  <a:pt x="98450" y="199416"/>
                </a:lnTo>
                <a:lnTo>
                  <a:pt x="109692" y="199612"/>
                </a:lnTo>
                <a:lnTo>
                  <a:pt x="115691" y="199658"/>
                </a:lnTo>
                <a:lnTo>
                  <a:pt x="118402" y="198877"/>
                </a:lnTo>
                <a:lnTo>
                  <a:pt x="123532" y="195891"/>
                </a:lnTo>
                <a:lnTo>
                  <a:pt x="126804" y="194778"/>
                </a:lnTo>
                <a:lnTo>
                  <a:pt x="130574" y="194036"/>
                </a:lnTo>
                <a:lnTo>
                  <a:pt x="134674" y="193541"/>
                </a:lnTo>
                <a:lnTo>
                  <a:pt x="138995" y="192417"/>
                </a:lnTo>
                <a:lnTo>
                  <a:pt x="143463" y="190874"/>
                </a:lnTo>
                <a:lnTo>
                  <a:pt x="148030" y="189052"/>
                </a:lnTo>
                <a:lnTo>
                  <a:pt x="152661" y="187837"/>
                </a:lnTo>
                <a:lnTo>
                  <a:pt x="157337" y="187027"/>
                </a:lnTo>
                <a:lnTo>
                  <a:pt x="162041" y="186487"/>
                </a:lnTo>
                <a:lnTo>
                  <a:pt x="166765" y="185334"/>
                </a:lnTo>
                <a:lnTo>
                  <a:pt x="171501" y="183771"/>
                </a:lnTo>
                <a:lnTo>
                  <a:pt x="176247" y="181935"/>
                </a:lnTo>
                <a:lnTo>
                  <a:pt x="180998" y="179917"/>
                </a:lnTo>
                <a:lnTo>
                  <a:pt x="200025" y="1711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5"/>
          <p:cNvSpPr/>
          <p:nvPr/>
        </p:nvSpPr>
        <p:spPr>
          <a:xfrm>
            <a:off x="3264693" y="1878806"/>
            <a:ext cx="157009" cy="321470"/>
          </a:xfrm>
          <a:custGeom>
            <a:avLst/>
            <a:gdLst/>
            <a:ahLst/>
            <a:cxnLst/>
            <a:rect l="0" t="0" r="0" b="0"/>
            <a:pathLst>
              <a:path w="157009" h="321470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2"/>
                </a:lnTo>
                <a:lnTo>
                  <a:pt x="13001" y="6151"/>
                </a:lnTo>
                <a:lnTo>
                  <a:pt x="15017" y="7275"/>
                </a:lnTo>
                <a:lnTo>
                  <a:pt x="25440" y="12651"/>
                </a:lnTo>
                <a:lnTo>
                  <a:pt x="47840" y="23910"/>
                </a:lnTo>
                <a:lnTo>
                  <a:pt x="53325" y="26259"/>
                </a:lnTo>
                <a:lnTo>
                  <a:pt x="59362" y="28618"/>
                </a:lnTo>
                <a:lnTo>
                  <a:pt x="65769" y="30985"/>
                </a:lnTo>
                <a:lnTo>
                  <a:pt x="71627" y="34150"/>
                </a:lnTo>
                <a:lnTo>
                  <a:pt x="77120" y="37848"/>
                </a:lnTo>
                <a:lnTo>
                  <a:pt x="82370" y="41901"/>
                </a:lnTo>
                <a:lnTo>
                  <a:pt x="87457" y="46190"/>
                </a:lnTo>
                <a:lnTo>
                  <a:pt x="92436" y="50637"/>
                </a:lnTo>
                <a:lnTo>
                  <a:pt x="97343" y="55189"/>
                </a:lnTo>
                <a:lnTo>
                  <a:pt x="102996" y="59811"/>
                </a:lnTo>
                <a:lnTo>
                  <a:pt x="109145" y="64481"/>
                </a:lnTo>
                <a:lnTo>
                  <a:pt x="115626" y="69181"/>
                </a:lnTo>
                <a:lnTo>
                  <a:pt x="120740" y="74695"/>
                </a:lnTo>
                <a:lnTo>
                  <a:pt x="124943" y="80753"/>
                </a:lnTo>
                <a:lnTo>
                  <a:pt x="128539" y="87173"/>
                </a:lnTo>
                <a:lnTo>
                  <a:pt x="132524" y="93834"/>
                </a:lnTo>
                <a:lnTo>
                  <a:pt x="141185" y="107585"/>
                </a:lnTo>
                <a:lnTo>
                  <a:pt x="144924" y="113792"/>
                </a:lnTo>
                <a:lnTo>
                  <a:pt x="148209" y="119518"/>
                </a:lnTo>
                <a:lnTo>
                  <a:pt x="151194" y="124922"/>
                </a:lnTo>
                <a:lnTo>
                  <a:pt x="153184" y="130906"/>
                </a:lnTo>
                <a:lnTo>
                  <a:pt x="154510" y="137277"/>
                </a:lnTo>
                <a:lnTo>
                  <a:pt x="155394" y="143906"/>
                </a:lnTo>
                <a:lnTo>
                  <a:pt x="155984" y="151499"/>
                </a:lnTo>
                <a:lnTo>
                  <a:pt x="156377" y="159737"/>
                </a:lnTo>
                <a:lnTo>
                  <a:pt x="156814" y="176563"/>
                </a:lnTo>
                <a:lnTo>
                  <a:pt x="157008" y="191978"/>
                </a:lnTo>
                <a:lnTo>
                  <a:pt x="156266" y="199423"/>
                </a:lnTo>
                <a:lnTo>
                  <a:pt x="154977" y="206767"/>
                </a:lnTo>
                <a:lnTo>
                  <a:pt x="153325" y="214045"/>
                </a:lnTo>
                <a:lnTo>
                  <a:pt x="150635" y="222071"/>
                </a:lnTo>
                <a:lnTo>
                  <a:pt x="147255" y="230598"/>
                </a:lnTo>
                <a:lnTo>
                  <a:pt x="140059" y="246950"/>
                </a:lnTo>
                <a:lnTo>
                  <a:pt x="134215" y="259510"/>
                </a:lnTo>
                <a:lnTo>
                  <a:pt x="121558" y="285430"/>
                </a:lnTo>
                <a:lnTo>
                  <a:pt x="116732" y="294339"/>
                </a:lnTo>
                <a:lnTo>
                  <a:pt x="111941" y="300944"/>
                </a:lnTo>
                <a:lnTo>
                  <a:pt x="107167" y="306526"/>
                </a:lnTo>
                <a:lnTo>
                  <a:pt x="104782" y="309125"/>
                </a:lnTo>
                <a:lnTo>
                  <a:pt x="103192" y="311652"/>
                </a:lnTo>
                <a:lnTo>
                  <a:pt x="100432" y="320019"/>
                </a:lnTo>
                <a:lnTo>
                  <a:pt x="99498" y="320502"/>
                </a:lnTo>
                <a:lnTo>
                  <a:pt x="95186" y="321182"/>
                </a:lnTo>
                <a:lnTo>
                  <a:pt x="92869" y="3214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06"/>
          <p:cNvSpPr/>
          <p:nvPr/>
        </p:nvSpPr>
        <p:spPr>
          <a:xfrm>
            <a:off x="3414712" y="1793089"/>
            <a:ext cx="164307" cy="107115"/>
          </a:xfrm>
          <a:custGeom>
            <a:avLst/>
            <a:gdLst/>
            <a:ahLst/>
            <a:cxnLst/>
            <a:rect l="0" t="0" r="0" b="0"/>
            <a:pathLst>
              <a:path w="164307" h="107115">
                <a:moveTo>
                  <a:pt x="0" y="28567"/>
                </a:moveTo>
                <a:lnTo>
                  <a:pt x="0" y="22416"/>
                </a:lnTo>
                <a:lnTo>
                  <a:pt x="2117" y="19748"/>
                </a:lnTo>
                <a:lnTo>
                  <a:pt x="3792" y="17925"/>
                </a:lnTo>
                <a:lnTo>
                  <a:pt x="7771" y="13783"/>
                </a:lnTo>
                <a:lnTo>
                  <a:pt x="9943" y="11567"/>
                </a:lnTo>
                <a:lnTo>
                  <a:pt x="12185" y="10090"/>
                </a:lnTo>
                <a:lnTo>
                  <a:pt x="16792" y="8449"/>
                </a:lnTo>
                <a:lnTo>
                  <a:pt x="18339" y="7217"/>
                </a:lnTo>
                <a:lnTo>
                  <a:pt x="19370" y="5602"/>
                </a:lnTo>
                <a:lnTo>
                  <a:pt x="20057" y="3732"/>
                </a:lnTo>
                <a:lnTo>
                  <a:pt x="22103" y="2485"/>
                </a:lnTo>
                <a:lnTo>
                  <a:pt x="25054" y="1654"/>
                </a:lnTo>
                <a:lnTo>
                  <a:pt x="28609" y="1100"/>
                </a:lnTo>
                <a:lnTo>
                  <a:pt x="31772" y="731"/>
                </a:lnTo>
                <a:lnTo>
                  <a:pt x="34675" y="484"/>
                </a:lnTo>
                <a:lnTo>
                  <a:pt x="37404" y="320"/>
                </a:lnTo>
                <a:lnTo>
                  <a:pt x="42553" y="138"/>
                </a:lnTo>
                <a:lnTo>
                  <a:pt x="52327" y="20"/>
                </a:lnTo>
                <a:lnTo>
                  <a:pt x="63305" y="0"/>
                </a:lnTo>
                <a:lnTo>
                  <a:pt x="66016" y="791"/>
                </a:lnTo>
                <a:lnTo>
                  <a:pt x="67823" y="2112"/>
                </a:lnTo>
                <a:lnTo>
                  <a:pt x="69028" y="3787"/>
                </a:lnTo>
                <a:lnTo>
                  <a:pt x="70625" y="4903"/>
                </a:lnTo>
                <a:lnTo>
                  <a:pt x="74516" y="6143"/>
                </a:lnTo>
                <a:lnTo>
                  <a:pt x="75871" y="7268"/>
                </a:lnTo>
                <a:lnTo>
                  <a:pt x="76774" y="8811"/>
                </a:lnTo>
                <a:lnTo>
                  <a:pt x="77377" y="10634"/>
                </a:lnTo>
                <a:lnTo>
                  <a:pt x="77778" y="13436"/>
                </a:lnTo>
                <a:lnTo>
                  <a:pt x="78046" y="16892"/>
                </a:lnTo>
                <a:lnTo>
                  <a:pt x="78224" y="20784"/>
                </a:lnTo>
                <a:lnTo>
                  <a:pt x="77550" y="24172"/>
                </a:lnTo>
                <a:lnTo>
                  <a:pt x="76306" y="27224"/>
                </a:lnTo>
                <a:lnTo>
                  <a:pt x="74683" y="30053"/>
                </a:lnTo>
                <a:lnTo>
                  <a:pt x="73601" y="32733"/>
                </a:lnTo>
                <a:lnTo>
                  <a:pt x="72880" y="35313"/>
                </a:lnTo>
                <a:lnTo>
                  <a:pt x="72399" y="37827"/>
                </a:lnTo>
                <a:lnTo>
                  <a:pt x="71285" y="40296"/>
                </a:lnTo>
                <a:lnTo>
                  <a:pt x="69748" y="42736"/>
                </a:lnTo>
                <a:lnTo>
                  <a:pt x="67930" y="45157"/>
                </a:lnTo>
                <a:lnTo>
                  <a:pt x="66718" y="48358"/>
                </a:lnTo>
                <a:lnTo>
                  <a:pt x="65910" y="52080"/>
                </a:lnTo>
                <a:lnTo>
                  <a:pt x="65371" y="56148"/>
                </a:lnTo>
                <a:lnTo>
                  <a:pt x="64218" y="59655"/>
                </a:lnTo>
                <a:lnTo>
                  <a:pt x="62656" y="62786"/>
                </a:lnTo>
                <a:lnTo>
                  <a:pt x="60821" y="65667"/>
                </a:lnTo>
                <a:lnTo>
                  <a:pt x="59597" y="68381"/>
                </a:lnTo>
                <a:lnTo>
                  <a:pt x="58781" y="70985"/>
                </a:lnTo>
                <a:lnTo>
                  <a:pt x="58238" y="73514"/>
                </a:lnTo>
                <a:lnTo>
                  <a:pt x="57081" y="75994"/>
                </a:lnTo>
                <a:lnTo>
                  <a:pt x="55517" y="78441"/>
                </a:lnTo>
                <a:lnTo>
                  <a:pt x="51095" y="84280"/>
                </a:lnTo>
                <a:lnTo>
                  <a:pt x="50490" y="87195"/>
                </a:lnTo>
                <a:lnTo>
                  <a:pt x="50102" y="91741"/>
                </a:lnTo>
                <a:lnTo>
                  <a:pt x="50049" y="94480"/>
                </a:lnTo>
                <a:lnTo>
                  <a:pt x="50009" y="105832"/>
                </a:lnTo>
                <a:lnTo>
                  <a:pt x="50802" y="106271"/>
                </a:lnTo>
                <a:lnTo>
                  <a:pt x="53799" y="106758"/>
                </a:lnTo>
                <a:lnTo>
                  <a:pt x="57777" y="106975"/>
                </a:lnTo>
                <a:lnTo>
                  <a:pt x="62985" y="107071"/>
                </a:lnTo>
                <a:lnTo>
                  <a:pt x="70591" y="107114"/>
                </a:lnTo>
                <a:lnTo>
                  <a:pt x="74048" y="106331"/>
                </a:lnTo>
                <a:lnTo>
                  <a:pt x="77147" y="105016"/>
                </a:lnTo>
                <a:lnTo>
                  <a:pt x="80006" y="103346"/>
                </a:lnTo>
                <a:lnTo>
                  <a:pt x="83500" y="102232"/>
                </a:lnTo>
                <a:lnTo>
                  <a:pt x="87417" y="101489"/>
                </a:lnTo>
                <a:lnTo>
                  <a:pt x="91615" y="100994"/>
                </a:lnTo>
                <a:lnTo>
                  <a:pt x="96002" y="99871"/>
                </a:lnTo>
                <a:lnTo>
                  <a:pt x="100514" y="98328"/>
                </a:lnTo>
                <a:lnTo>
                  <a:pt x="105109" y="96505"/>
                </a:lnTo>
                <a:lnTo>
                  <a:pt x="108967" y="95290"/>
                </a:lnTo>
                <a:lnTo>
                  <a:pt x="112332" y="94480"/>
                </a:lnTo>
                <a:lnTo>
                  <a:pt x="115369" y="93940"/>
                </a:lnTo>
                <a:lnTo>
                  <a:pt x="118981" y="93580"/>
                </a:lnTo>
                <a:lnTo>
                  <a:pt x="122977" y="93341"/>
                </a:lnTo>
                <a:lnTo>
                  <a:pt x="131650" y="93074"/>
                </a:lnTo>
                <a:lnTo>
                  <a:pt x="164306" y="928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07"/>
          <p:cNvSpPr/>
          <p:nvPr/>
        </p:nvSpPr>
        <p:spPr>
          <a:xfrm>
            <a:off x="3621881" y="2050256"/>
            <a:ext cx="185738" cy="21432"/>
          </a:xfrm>
          <a:custGeom>
            <a:avLst/>
            <a:gdLst/>
            <a:ahLst/>
            <a:cxnLst/>
            <a:rect l="0" t="0" r="0" b="0"/>
            <a:pathLst>
              <a:path w="185738" h="21432">
                <a:moveTo>
                  <a:pt x="0" y="21431"/>
                </a:moveTo>
                <a:lnTo>
                  <a:pt x="41903" y="21431"/>
                </a:lnTo>
                <a:lnTo>
                  <a:pt x="45397" y="20637"/>
                </a:lnTo>
                <a:lnTo>
                  <a:pt x="48521" y="19314"/>
                </a:lnTo>
                <a:lnTo>
                  <a:pt x="51397" y="17639"/>
                </a:lnTo>
                <a:lnTo>
                  <a:pt x="54903" y="16521"/>
                </a:lnTo>
                <a:lnTo>
                  <a:pt x="58827" y="15777"/>
                </a:lnTo>
                <a:lnTo>
                  <a:pt x="63030" y="15280"/>
                </a:lnTo>
                <a:lnTo>
                  <a:pt x="67420" y="14949"/>
                </a:lnTo>
                <a:lnTo>
                  <a:pt x="71934" y="14729"/>
                </a:lnTo>
                <a:lnTo>
                  <a:pt x="81183" y="14483"/>
                </a:lnTo>
                <a:lnTo>
                  <a:pt x="101011" y="14313"/>
                </a:lnTo>
                <a:lnTo>
                  <a:pt x="103853" y="13511"/>
                </a:lnTo>
                <a:lnTo>
                  <a:pt x="106542" y="12182"/>
                </a:lnTo>
                <a:lnTo>
                  <a:pt x="109128" y="10503"/>
                </a:lnTo>
                <a:lnTo>
                  <a:pt x="112439" y="9383"/>
                </a:lnTo>
                <a:lnTo>
                  <a:pt x="116235" y="8636"/>
                </a:lnTo>
                <a:lnTo>
                  <a:pt x="120352" y="8139"/>
                </a:lnTo>
                <a:lnTo>
                  <a:pt x="123891" y="7807"/>
                </a:lnTo>
                <a:lnTo>
                  <a:pt x="127044" y="7586"/>
                </a:lnTo>
                <a:lnTo>
                  <a:pt x="132664" y="7340"/>
                </a:lnTo>
                <a:lnTo>
                  <a:pt x="137807" y="7231"/>
                </a:lnTo>
                <a:lnTo>
                  <a:pt x="148958" y="7169"/>
                </a:lnTo>
                <a:lnTo>
                  <a:pt x="152487" y="6367"/>
                </a:lnTo>
                <a:lnTo>
                  <a:pt x="155633" y="5038"/>
                </a:lnTo>
                <a:lnTo>
                  <a:pt x="162593" y="995"/>
                </a:lnTo>
                <a:lnTo>
                  <a:pt x="165661" y="442"/>
                </a:lnTo>
                <a:lnTo>
                  <a:pt x="169671" y="196"/>
                </a:lnTo>
                <a:lnTo>
                  <a:pt x="174098" y="87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08"/>
          <p:cNvSpPr/>
          <p:nvPr/>
        </p:nvSpPr>
        <p:spPr>
          <a:xfrm>
            <a:off x="3686175" y="2007393"/>
            <a:ext cx="78582" cy="150020"/>
          </a:xfrm>
          <a:custGeom>
            <a:avLst/>
            <a:gdLst/>
            <a:ahLst/>
            <a:cxnLst/>
            <a:rect l="0" t="0" r="0" b="0"/>
            <a:pathLst>
              <a:path w="78582" h="150020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4909" y="7276"/>
                </a:lnTo>
                <a:lnTo>
                  <a:pt x="5654" y="8819"/>
                </a:lnTo>
                <a:lnTo>
                  <a:pt x="6150" y="10642"/>
                </a:lnTo>
                <a:lnTo>
                  <a:pt x="7275" y="12651"/>
                </a:lnTo>
                <a:lnTo>
                  <a:pt x="8818" y="14784"/>
                </a:lnTo>
                <a:lnTo>
                  <a:pt x="10641" y="17000"/>
                </a:lnTo>
                <a:lnTo>
                  <a:pt x="12651" y="19271"/>
                </a:lnTo>
                <a:lnTo>
                  <a:pt x="17000" y="23911"/>
                </a:lnTo>
                <a:lnTo>
                  <a:pt x="23910" y="30986"/>
                </a:lnTo>
                <a:lnTo>
                  <a:pt x="25465" y="34151"/>
                </a:lnTo>
                <a:lnTo>
                  <a:pt x="26502" y="37849"/>
                </a:lnTo>
                <a:lnTo>
                  <a:pt x="27192" y="41901"/>
                </a:lnTo>
                <a:lnTo>
                  <a:pt x="28447" y="45397"/>
                </a:lnTo>
                <a:lnTo>
                  <a:pt x="30077" y="48521"/>
                </a:lnTo>
                <a:lnTo>
                  <a:pt x="31958" y="51397"/>
                </a:lnTo>
                <a:lnTo>
                  <a:pt x="34005" y="54902"/>
                </a:lnTo>
                <a:lnTo>
                  <a:pt x="36164" y="58827"/>
                </a:lnTo>
                <a:lnTo>
                  <a:pt x="38396" y="63031"/>
                </a:lnTo>
                <a:lnTo>
                  <a:pt x="39885" y="66627"/>
                </a:lnTo>
                <a:lnTo>
                  <a:pt x="40877" y="69818"/>
                </a:lnTo>
                <a:lnTo>
                  <a:pt x="41539" y="72739"/>
                </a:lnTo>
                <a:lnTo>
                  <a:pt x="42774" y="76274"/>
                </a:lnTo>
                <a:lnTo>
                  <a:pt x="44391" y="80218"/>
                </a:lnTo>
                <a:lnTo>
                  <a:pt x="46263" y="84435"/>
                </a:lnTo>
                <a:lnTo>
                  <a:pt x="48304" y="88040"/>
                </a:lnTo>
                <a:lnTo>
                  <a:pt x="50459" y="91237"/>
                </a:lnTo>
                <a:lnTo>
                  <a:pt x="52689" y="94163"/>
                </a:lnTo>
                <a:lnTo>
                  <a:pt x="54176" y="96906"/>
                </a:lnTo>
                <a:lnTo>
                  <a:pt x="55167" y="99529"/>
                </a:lnTo>
                <a:lnTo>
                  <a:pt x="55828" y="102072"/>
                </a:lnTo>
                <a:lnTo>
                  <a:pt x="57062" y="105354"/>
                </a:lnTo>
                <a:lnTo>
                  <a:pt x="58678" y="109130"/>
                </a:lnTo>
                <a:lnTo>
                  <a:pt x="60550" y="113235"/>
                </a:lnTo>
                <a:lnTo>
                  <a:pt x="61798" y="116765"/>
                </a:lnTo>
                <a:lnTo>
                  <a:pt x="62630" y="119912"/>
                </a:lnTo>
                <a:lnTo>
                  <a:pt x="63184" y="122804"/>
                </a:lnTo>
                <a:lnTo>
                  <a:pt x="63554" y="125526"/>
                </a:lnTo>
                <a:lnTo>
                  <a:pt x="63801" y="128134"/>
                </a:lnTo>
                <a:lnTo>
                  <a:pt x="63965" y="130666"/>
                </a:lnTo>
                <a:lnTo>
                  <a:pt x="64868" y="132355"/>
                </a:lnTo>
                <a:lnTo>
                  <a:pt x="66264" y="133480"/>
                </a:lnTo>
                <a:lnTo>
                  <a:pt x="67988" y="134231"/>
                </a:lnTo>
                <a:lnTo>
                  <a:pt x="69138" y="135525"/>
                </a:lnTo>
                <a:lnTo>
                  <a:pt x="69905" y="137181"/>
                </a:lnTo>
                <a:lnTo>
                  <a:pt x="71134" y="141751"/>
                </a:lnTo>
                <a:lnTo>
                  <a:pt x="72029" y="142125"/>
                </a:lnTo>
                <a:lnTo>
                  <a:pt x="73419" y="142375"/>
                </a:lnTo>
                <a:lnTo>
                  <a:pt x="75140" y="142542"/>
                </a:lnTo>
                <a:lnTo>
                  <a:pt x="76287" y="143447"/>
                </a:lnTo>
                <a:lnTo>
                  <a:pt x="77052" y="144844"/>
                </a:lnTo>
                <a:lnTo>
                  <a:pt x="78581" y="1500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9"/>
          <p:cNvSpPr/>
          <p:nvPr/>
        </p:nvSpPr>
        <p:spPr>
          <a:xfrm>
            <a:off x="3950493" y="1971675"/>
            <a:ext cx="142876" cy="164307"/>
          </a:xfrm>
          <a:custGeom>
            <a:avLst/>
            <a:gdLst/>
            <a:ahLst/>
            <a:cxnLst/>
            <a:rect l="0" t="0" r="0" b="0"/>
            <a:pathLst>
              <a:path w="142876" h="164307">
                <a:moveTo>
                  <a:pt x="0" y="0"/>
                </a:moveTo>
                <a:lnTo>
                  <a:pt x="6151" y="6150"/>
                </a:lnTo>
                <a:lnTo>
                  <a:pt x="8819" y="10935"/>
                </a:lnTo>
                <a:lnTo>
                  <a:pt x="10642" y="14434"/>
                </a:lnTo>
                <a:lnTo>
                  <a:pt x="11857" y="17560"/>
                </a:lnTo>
                <a:lnTo>
                  <a:pt x="12668" y="20438"/>
                </a:lnTo>
                <a:lnTo>
                  <a:pt x="13208" y="23150"/>
                </a:lnTo>
                <a:lnTo>
                  <a:pt x="14361" y="26546"/>
                </a:lnTo>
                <a:lnTo>
                  <a:pt x="15924" y="30397"/>
                </a:lnTo>
                <a:lnTo>
                  <a:pt x="17760" y="34552"/>
                </a:lnTo>
                <a:lnTo>
                  <a:pt x="19778" y="38116"/>
                </a:lnTo>
                <a:lnTo>
                  <a:pt x="21916" y="41285"/>
                </a:lnTo>
                <a:lnTo>
                  <a:pt x="24136" y="44192"/>
                </a:lnTo>
                <a:lnTo>
                  <a:pt x="26409" y="47718"/>
                </a:lnTo>
                <a:lnTo>
                  <a:pt x="28719" y="51655"/>
                </a:lnTo>
                <a:lnTo>
                  <a:pt x="31052" y="55868"/>
                </a:lnTo>
                <a:lnTo>
                  <a:pt x="35762" y="64782"/>
                </a:lnTo>
                <a:lnTo>
                  <a:pt x="38129" y="69382"/>
                </a:lnTo>
                <a:lnTo>
                  <a:pt x="40500" y="73242"/>
                </a:lnTo>
                <a:lnTo>
                  <a:pt x="42876" y="76609"/>
                </a:lnTo>
                <a:lnTo>
                  <a:pt x="45253" y="79648"/>
                </a:lnTo>
                <a:lnTo>
                  <a:pt x="48424" y="83261"/>
                </a:lnTo>
                <a:lnTo>
                  <a:pt x="52127" y="87257"/>
                </a:lnTo>
                <a:lnTo>
                  <a:pt x="64922" y="100466"/>
                </a:lnTo>
                <a:lnTo>
                  <a:pt x="95137" y="130852"/>
                </a:lnTo>
                <a:lnTo>
                  <a:pt x="98350" y="133272"/>
                </a:lnTo>
                <a:lnTo>
                  <a:pt x="102079" y="135679"/>
                </a:lnTo>
                <a:lnTo>
                  <a:pt x="106153" y="138078"/>
                </a:lnTo>
                <a:lnTo>
                  <a:pt x="109662" y="140470"/>
                </a:lnTo>
                <a:lnTo>
                  <a:pt x="112796" y="142859"/>
                </a:lnTo>
                <a:lnTo>
                  <a:pt x="115679" y="145246"/>
                </a:lnTo>
                <a:lnTo>
                  <a:pt x="118395" y="147630"/>
                </a:lnTo>
                <a:lnTo>
                  <a:pt x="120998" y="150014"/>
                </a:lnTo>
                <a:lnTo>
                  <a:pt x="123528" y="152397"/>
                </a:lnTo>
                <a:lnTo>
                  <a:pt x="126008" y="153985"/>
                </a:lnTo>
                <a:lnTo>
                  <a:pt x="128456" y="155044"/>
                </a:lnTo>
                <a:lnTo>
                  <a:pt x="130881" y="155750"/>
                </a:lnTo>
                <a:lnTo>
                  <a:pt x="133291" y="157014"/>
                </a:lnTo>
                <a:lnTo>
                  <a:pt x="135692" y="158651"/>
                </a:lnTo>
                <a:lnTo>
                  <a:pt x="142875" y="16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10"/>
          <p:cNvSpPr/>
          <p:nvPr/>
        </p:nvSpPr>
        <p:spPr>
          <a:xfrm>
            <a:off x="3964781" y="1978818"/>
            <a:ext cx="135732" cy="178595"/>
          </a:xfrm>
          <a:custGeom>
            <a:avLst/>
            <a:gdLst/>
            <a:ahLst/>
            <a:cxnLst/>
            <a:rect l="0" t="0" r="0" b="0"/>
            <a:pathLst>
              <a:path w="135732" h="178595">
                <a:moveTo>
                  <a:pt x="135731" y="0"/>
                </a:moveTo>
                <a:lnTo>
                  <a:pt x="131939" y="0"/>
                </a:lnTo>
                <a:lnTo>
                  <a:pt x="130821" y="794"/>
                </a:lnTo>
                <a:lnTo>
                  <a:pt x="130077" y="2117"/>
                </a:lnTo>
                <a:lnTo>
                  <a:pt x="129580" y="3793"/>
                </a:lnTo>
                <a:lnTo>
                  <a:pt x="128455" y="4910"/>
                </a:lnTo>
                <a:lnTo>
                  <a:pt x="126912" y="5655"/>
                </a:lnTo>
                <a:lnTo>
                  <a:pt x="125089" y="6151"/>
                </a:lnTo>
                <a:lnTo>
                  <a:pt x="123080" y="8070"/>
                </a:lnTo>
                <a:lnTo>
                  <a:pt x="120947" y="10936"/>
                </a:lnTo>
                <a:lnTo>
                  <a:pt x="118731" y="14434"/>
                </a:lnTo>
                <a:lnTo>
                  <a:pt x="116460" y="17560"/>
                </a:lnTo>
                <a:lnTo>
                  <a:pt x="114153" y="20439"/>
                </a:lnTo>
                <a:lnTo>
                  <a:pt x="111820" y="23151"/>
                </a:lnTo>
                <a:lnTo>
                  <a:pt x="109472" y="26546"/>
                </a:lnTo>
                <a:lnTo>
                  <a:pt x="107113" y="30398"/>
                </a:lnTo>
                <a:lnTo>
                  <a:pt x="104746" y="34553"/>
                </a:lnTo>
                <a:lnTo>
                  <a:pt x="101581" y="38910"/>
                </a:lnTo>
                <a:lnTo>
                  <a:pt x="97883" y="43403"/>
                </a:lnTo>
                <a:lnTo>
                  <a:pt x="93830" y="47985"/>
                </a:lnTo>
                <a:lnTo>
                  <a:pt x="85094" y="57310"/>
                </a:lnTo>
                <a:lnTo>
                  <a:pt x="80542" y="62020"/>
                </a:lnTo>
                <a:lnTo>
                  <a:pt x="76713" y="66746"/>
                </a:lnTo>
                <a:lnTo>
                  <a:pt x="73367" y="71485"/>
                </a:lnTo>
                <a:lnTo>
                  <a:pt x="62749" y="87856"/>
                </a:lnTo>
                <a:lnTo>
                  <a:pt x="58501" y="94289"/>
                </a:lnTo>
                <a:lnTo>
                  <a:pt x="54875" y="100166"/>
                </a:lnTo>
                <a:lnTo>
                  <a:pt x="51665" y="105671"/>
                </a:lnTo>
                <a:lnTo>
                  <a:pt x="48730" y="110929"/>
                </a:lnTo>
                <a:lnTo>
                  <a:pt x="45981" y="115228"/>
                </a:lnTo>
                <a:lnTo>
                  <a:pt x="43354" y="118887"/>
                </a:lnTo>
                <a:lnTo>
                  <a:pt x="40808" y="122121"/>
                </a:lnTo>
                <a:lnTo>
                  <a:pt x="37525" y="125864"/>
                </a:lnTo>
                <a:lnTo>
                  <a:pt x="33748" y="129947"/>
                </a:lnTo>
                <a:lnTo>
                  <a:pt x="29642" y="134256"/>
                </a:lnTo>
                <a:lnTo>
                  <a:pt x="26111" y="138717"/>
                </a:lnTo>
                <a:lnTo>
                  <a:pt x="22963" y="143278"/>
                </a:lnTo>
                <a:lnTo>
                  <a:pt x="20071" y="147906"/>
                </a:lnTo>
                <a:lnTo>
                  <a:pt x="17349" y="151786"/>
                </a:lnTo>
                <a:lnTo>
                  <a:pt x="14741" y="155165"/>
                </a:lnTo>
                <a:lnTo>
                  <a:pt x="12209" y="158212"/>
                </a:lnTo>
                <a:lnTo>
                  <a:pt x="9726" y="161038"/>
                </a:lnTo>
                <a:lnTo>
                  <a:pt x="7278" y="163715"/>
                </a:lnTo>
                <a:lnTo>
                  <a:pt x="4852" y="166293"/>
                </a:lnTo>
                <a:lnTo>
                  <a:pt x="3234" y="168806"/>
                </a:lnTo>
                <a:lnTo>
                  <a:pt x="2156" y="171275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1"/>
          <p:cNvSpPr/>
          <p:nvPr/>
        </p:nvSpPr>
        <p:spPr>
          <a:xfrm>
            <a:off x="4157662" y="2035968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21284" y="14288"/>
                </a:lnTo>
                <a:lnTo>
                  <a:pt x="25302" y="13494"/>
                </a:lnTo>
                <a:lnTo>
                  <a:pt x="29568" y="12171"/>
                </a:lnTo>
                <a:lnTo>
                  <a:pt x="33999" y="10496"/>
                </a:lnTo>
                <a:lnTo>
                  <a:pt x="38541" y="9378"/>
                </a:lnTo>
                <a:lnTo>
                  <a:pt x="43157" y="8633"/>
                </a:lnTo>
                <a:lnTo>
                  <a:pt x="47821" y="8137"/>
                </a:lnTo>
                <a:lnTo>
                  <a:pt x="51725" y="7012"/>
                </a:lnTo>
                <a:lnTo>
                  <a:pt x="55121" y="5469"/>
                </a:lnTo>
                <a:lnTo>
                  <a:pt x="58179" y="3646"/>
                </a:lnTo>
                <a:lnTo>
                  <a:pt x="61804" y="2431"/>
                </a:lnTo>
                <a:lnTo>
                  <a:pt x="65809" y="1620"/>
                </a:lnTo>
                <a:lnTo>
                  <a:pt x="70067" y="1080"/>
                </a:lnTo>
                <a:lnTo>
                  <a:pt x="74492" y="720"/>
                </a:lnTo>
                <a:lnTo>
                  <a:pt x="79030" y="480"/>
                </a:lnTo>
                <a:lnTo>
                  <a:pt x="88306" y="214"/>
                </a:lnTo>
                <a:lnTo>
                  <a:pt x="128573" y="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2"/>
          <p:cNvSpPr/>
          <p:nvPr/>
        </p:nvSpPr>
        <p:spPr>
          <a:xfrm>
            <a:off x="4229100" y="1978818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0" y="0"/>
                </a:moveTo>
                <a:lnTo>
                  <a:pt x="0" y="40911"/>
                </a:lnTo>
                <a:lnTo>
                  <a:pt x="794" y="45530"/>
                </a:lnTo>
                <a:lnTo>
                  <a:pt x="2116" y="50197"/>
                </a:lnTo>
                <a:lnTo>
                  <a:pt x="3792" y="54896"/>
                </a:lnTo>
                <a:lnTo>
                  <a:pt x="4909" y="59616"/>
                </a:lnTo>
                <a:lnTo>
                  <a:pt x="5654" y="64350"/>
                </a:lnTo>
                <a:lnTo>
                  <a:pt x="6150" y="69094"/>
                </a:lnTo>
                <a:lnTo>
                  <a:pt x="6481" y="73844"/>
                </a:lnTo>
                <a:lnTo>
                  <a:pt x="6702" y="78598"/>
                </a:lnTo>
                <a:lnTo>
                  <a:pt x="6849" y="83355"/>
                </a:lnTo>
                <a:lnTo>
                  <a:pt x="7741" y="88114"/>
                </a:lnTo>
                <a:lnTo>
                  <a:pt x="9129" y="92874"/>
                </a:lnTo>
                <a:lnTo>
                  <a:pt x="10848" y="97635"/>
                </a:lnTo>
                <a:lnTo>
                  <a:pt x="11995" y="101603"/>
                </a:lnTo>
                <a:lnTo>
                  <a:pt x="12759" y="105041"/>
                </a:lnTo>
                <a:lnTo>
                  <a:pt x="13268" y="108128"/>
                </a:lnTo>
                <a:lnTo>
                  <a:pt x="14402" y="111773"/>
                </a:lnTo>
                <a:lnTo>
                  <a:pt x="15951" y="115790"/>
                </a:lnTo>
                <a:lnTo>
                  <a:pt x="17777" y="120056"/>
                </a:lnTo>
                <a:lnTo>
                  <a:pt x="18995" y="124487"/>
                </a:lnTo>
                <a:lnTo>
                  <a:pt x="19807" y="129029"/>
                </a:lnTo>
                <a:lnTo>
                  <a:pt x="20349" y="133644"/>
                </a:lnTo>
                <a:lnTo>
                  <a:pt x="21503" y="137515"/>
                </a:lnTo>
                <a:lnTo>
                  <a:pt x="23066" y="140889"/>
                </a:lnTo>
                <a:lnTo>
                  <a:pt x="24902" y="143933"/>
                </a:lnTo>
                <a:lnTo>
                  <a:pt x="26126" y="146755"/>
                </a:lnTo>
                <a:lnTo>
                  <a:pt x="26942" y="149431"/>
                </a:lnTo>
                <a:lnTo>
                  <a:pt x="27487" y="152008"/>
                </a:lnTo>
                <a:lnTo>
                  <a:pt x="28643" y="154520"/>
                </a:lnTo>
                <a:lnTo>
                  <a:pt x="30208" y="156989"/>
                </a:lnTo>
                <a:lnTo>
                  <a:pt x="32045" y="159428"/>
                </a:lnTo>
                <a:lnTo>
                  <a:pt x="33269" y="161848"/>
                </a:lnTo>
                <a:lnTo>
                  <a:pt x="34085" y="164255"/>
                </a:lnTo>
                <a:lnTo>
                  <a:pt x="34630" y="166653"/>
                </a:lnTo>
                <a:lnTo>
                  <a:pt x="35786" y="168252"/>
                </a:lnTo>
                <a:lnTo>
                  <a:pt x="37351" y="169318"/>
                </a:lnTo>
                <a:lnTo>
                  <a:pt x="4286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3"/>
          <p:cNvSpPr/>
          <p:nvPr/>
        </p:nvSpPr>
        <p:spPr>
          <a:xfrm>
            <a:off x="4364831" y="1936053"/>
            <a:ext cx="235745" cy="199926"/>
          </a:xfrm>
          <a:custGeom>
            <a:avLst/>
            <a:gdLst/>
            <a:ahLst/>
            <a:cxnLst/>
            <a:rect l="0" t="0" r="0" b="0"/>
            <a:pathLst>
              <a:path w="235745" h="199926">
                <a:moveTo>
                  <a:pt x="0" y="28478"/>
                </a:moveTo>
                <a:lnTo>
                  <a:pt x="17000" y="11478"/>
                </a:lnTo>
                <a:lnTo>
                  <a:pt x="19271" y="10001"/>
                </a:lnTo>
                <a:lnTo>
                  <a:pt x="23911" y="8360"/>
                </a:lnTo>
                <a:lnTo>
                  <a:pt x="30735" y="5513"/>
                </a:lnTo>
                <a:lnTo>
                  <a:pt x="34777" y="3643"/>
                </a:lnTo>
                <a:lnTo>
                  <a:pt x="39060" y="2396"/>
                </a:lnTo>
                <a:lnTo>
                  <a:pt x="43503" y="1565"/>
                </a:lnTo>
                <a:lnTo>
                  <a:pt x="48052" y="1011"/>
                </a:lnTo>
                <a:lnTo>
                  <a:pt x="55223" y="395"/>
                </a:lnTo>
                <a:lnTo>
                  <a:pt x="61849" y="122"/>
                </a:lnTo>
                <a:lnTo>
                  <a:pt x="70087" y="0"/>
                </a:lnTo>
                <a:lnTo>
                  <a:pt x="73712" y="761"/>
                </a:lnTo>
                <a:lnTo>
                  <a:pt x="79857" y="3724"/>
                </a:lnTo>
                <a:lnTo>
                  <a:pt x="85233" y="7687"/>
                </a:lnTo>
                <a:lnTo>
                  <a:pt x="90269" y="12093"/>
                </a:lnTo>
                <a:lnTo>
                  <a:pt x="95153" y="16698"/>
                </a:lnTo>
                <a:lnTo>
                  <a:pt x="96773" y="19037"/>
                </a:lnTo>
                <a:lnTo>
                  <a:pt x="98572" y="23753"/>
                </a:lnTo>
                <a:lnTo>
                  <a:pt x="99052" y="26915"/>
                </a:lnTo>
                <a:lnTo>
                  <a:pt x="99372" y="30611"/>
                </a:lnTo>
                <a:lnTo>
                  <a:pt x="99728" y="38157"/>
                </a:lnTo>
                <a:lnTo>
                  <a:pt x="99886" y="44157"/>
                </a:lnTo>
                <a:lnTo>
                  <a:pt x="99975" y="55789"/>
                </a:lnTo>
                <a:lnTo>
                  <a:pt x="99193" y="60179"/>
                </a:lnTo>
                <a:lnTo>
                  <a:pt x="97879" y="64693"/>
                </a:lnTo>
                <a:lnTo>
                  <a:pt x="96209" y="69290"/>
                </a:lnTo>
                <a:lnTo>
                  <a:pt x="94302" y="73942"/>
                </a:lnTo>
                <a:lnTo>
                  <a:pt x="92237" y="78631"/>
                </a:lnTo>
                <a:lnTo>
                  <a:pt x="87825" y="88074"/>
                </a:lnTo>
                <a:lnTo>
                  <a:pt x="69045" y="126112"/>
                </a:lnTo>
                <a:lnTo>
                  <a:pt x="67461" y="130873"/>
                </a:lnTo>
                <a:lnTo>
                  <a:pt x="66406" y="135635"/>
                </a:lnTo>
                <a:lnTo>
                  <a:pt x="65702" y="140397"/>
                </a:lnTo>
                <a:lnTo>
                  <a:pt x="64438" y="144366"/>
                </a:lnTo>
                <a:lnTo>
                  <a:pt x="62803" y="147805"/>
                </a:lnTo>
                <a:lnTo>
                  <a:pt x="60918" y="150892"/>
                </a:lnTo>
                <a:lnTo>
                  <a:pt x="58869" y="154537"/>
                </a:lnTo>
                <a:lnTo>
                  <a:pt x="54474" y="162821"/>
                </a:lnTo>
                <a:lnTo>
                  <a:pt x="52985" y="166459"/>
                </a:lnTo>
                <a:lnTo>
                  <a:pt x="51330" y="172617"/>
                </a:lnTo>
                <a:lnTo>
                  <a:pt x="48478" y="178000"/>
                </a:lnTo>
                <a:lnTo>
                  <a:pt x="43971" y="184131"/>
                </a:lnTo>
                <a:lnTo>
                  <a:pt x="43355" y="187086"/>
                </a:lnTo>
                <a:lnTo>
                  <a:pt x="43191" y="188986"/>
                </a:lnTo>
                <a:lnTo>
                  <a:pt x="43875" y="191045"/>
                </a:lnTo>
                <a:lnTo>
                  <a:pt x="46752" y="195451"/>
                </a:lnTo>
                <a:lnTo>
                  <a:pt x="48631" y="196943"/>
                </a:lnTo>
                <a:lnTo>
                  <a:pt x="50677" y="197938"/>
                </a:lnTo>
                <a:lnTo>
                  <a:pt x="55871" y="199535"/>
                </a:lnTo>
                <a:lnTo>
                  <a:pt x="62601" y="199850"/>
                </a:lnTo>
                <a:lnTo>
                  <a:pt x="87140" y="199925"/>
                </a:lnTo>
                <a:lnTo>
                  <a:pt x="90637" y="199132"/>
                </a:lnTo>
                <a:lnTo>
                  <a:pt x="94556" y="197810"/>
                </a:lnTo>
                <a:lnTo>
                  <a:pt x="98756" y="196135"/>
                </a:lnTo>
                <a:lnTo>
                  <a:pt x="103937" y="195018"/>
                </a:lnTo>
                <a:lnTo>
                  <a:pt x="109773" y="194273"/>
                </a:lnTo>
                <a:lnTo>
                  <a:pt x="116044" y="193777"/>
                </a:lnTo>
                <a:lnTo>
                  <a:pt x="121813" y="192652"/>
                </a:lnTo>
                <a:lnTo>
                  <a:pt x="127246" y="191109"/>
                </a:lnTo>
                <a:lnTo>
                  <a:pt x="132456" y="189286"/>
                </a:lnTo>
                <a:lnTo>
                  <a:pt x="137516" y="188071"/>
                </a:lnTo>
                <a:lnTo>
                  <a:pt x="142477" y="187260"/>
                </a:lnTo>
                <a:lnTo>
                  <a:pt x="147372" y="186720"/>
                </a:lnTo>
                <a:lnTo>
                  <a:pt x="152223" y="185567"/>
                </a:lnTo>
                <a:lnTo>
                  <a:pt x="157044" y="184004"/>
                </a:lnTo>
                <a:lnTo>
                  <a:pt x="161846" y="182168"/>
                </a:lnTo>
                <a:lnTo>
                  <a:pt x="166635" y="180150"/>
                </a:lnTo>
                <a:lnTo>
                  <a:pt x="171415" y="178012"/>
                </a:lnTo>
                <a:lnTo>
                  <a:pt x="176189" y="175792"/>
                </a:lnTo>
                <a:lnTo>
                  <a:pt x="180959" y="174312"/>
                </a:lnTo>
                <a:lnTo>
                  <a:pt x="185727" y="173326"/>
                </a:lnTo>
                <a:lnTo>
                  <a:pt x="190493" y="172668"/>
                </a:lnTo>
                <a:lnTo>
                  <a:pt x="195258" y="171436"/>
                </a:lnTo>
                <a:lnTo>
                  <a:pt x="200022" y="169821"/>
                </a:lnTo>
                <a:lnTo>
                  <a:pt x="204785" y="167950"/>
                </a:lnTo>
                <a:lnTo>
                  <a:pt x="208755" y="165909"/>
                </a:lnTo>
                <a:lnTo>
                  <a:pt x="215282" y="161525"/>
                </a:lnTo>
                <a:lnTo>
                  <a:pt x="220829" y="159047"/>
                </a:lnTo>
                <a:lnTo>
                  <a:pt x="225939" y="157946"/>
                </a:lnTo>
                <a:lnTo>
                  <a:pt x="232486" y="157326"/>
                </a:lnTo>
                <a:lnTo>
                  <a:pt x="235744" y="1570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4"/>
          <p:cNvSpPr/>
          <p:nvPr/>
        </p:nvSpPr>
        <p:spPr>
          <a:xfrm>
            <a:off x="617473" y="2500312"/>
            <a:ext cx="125478" cy="257176"/>
          </a:xfrm>
          <a:custGeom>
            <a:avLst/>
            <a:gdLst/>
            <a:ahLst/>
            <a:cxnLst/>
            <a:rect l="0" t="0" r="0" b="0"/>
            <a:pathLst>
              <a:path w="125478" h="257176">
                <a:moveTo>
                  <a:pt x="125477" y="42863"/>
                </a:moveTo>
                <a:lnTo>
                  <a:pt x="119326" y="36712"/>
                </a:lnTo>
                <a:lnTo>
                  <a:pt x="116657" y="36160"/>
                </a:lnTo>
                <a:lnTo>
                  <a:pt x="114835" y="36013"/>
                </a:lnTo>
                <a:lnTo>
                  <a:pt x="113619" y="35121"/>
                </a:lnTo>
                <a:lnTo>
                  <a:pt x="112809" y="33733"/>
                </a:lnTo>
                <a:lnTo>
                  <a:pt x="111909" y="30074"/>
                </a:lnTo>
                <a:lnTo>
                  <a:pt x="111509" y="25802"/>
                </a:lnTo>
                <a:lnTo>
                  <a:pt x="110609" y="24345"/>
                </a:lnTo>
                <a:lnTo>
                  <a:pt x="109215" y="23374"/>
                </a:lnTo>
                <a:lnTo>
                  <a:pt x="107492" y="22726"/>
                </a:lnTo>
                <a:lnTo>
                  <a:pt x="106343" y="21501"/>
                </a:lnTo>
                <a:lnTo>
                  <a:pt x="105577" y="19890"/>
                </a:lnTo>
                <a:lnTo>
                  <a:pt x="105066" y="18023"/>
                </a:lnTo>
                <a:lnTo>
                  <a:pt x="102382" y="13831"/>
                </a:lnTo>
                <a:lnTo>
                  <a:pt x="100555" y="11602"/>
                </a:lnTo>
                <a:lnTo>
                  <a:pt x="98544" y="10116"/>
                </a:lnTo>
                <a:lnTo>
                  <a:pt x="96409" y="9125"/>
                </a:lnTo>
                <a:lnTo>
                  <a:pt x="94192" y="8465"/>
                </a:lnTo>
                <a:lnTo>
                  <a:pt x="91920" y="7231"/>
                </a:lnTo>
                <a:lnTo>
                  <a:pt x="89612" y="5614"/>
                </a:lnTo>
                <a:lnTo>
                  <a:pt x="87279" y="3743"/>
                </a:lnTo>
                <a:lnTo>
                  <a:pt x="84930" y="2495"/>
                </a:lnTo>
                <a:lnTo>
                  <a:pt x="82571" y="1663"/>
                </a:lnTo>
                <a:lnTo>
                  <a:pt x="80204" y="1109"/>
                </a:lnTo>
                <a:lnTo>
                  <a:pt x="77039" y="739"/>
                </a:lnTo>
                <a:lnTo>
                  <a:pt x="73341" y="493"/>
                </a:lnTo>
                <a:lnTo>
                  <a:pt x="65793" y="219"/>
                </a:lnTo>
                <a:lnTo>
                  <a:pt x="57081" y="65"/>
                </a:lnTo>
                <a:lnTo>
                  <a:pt x="16028" y="0"/>
                </a:lnTo>
                <a:lnTo>
                  <a:pt x="13617" y="794"/>
                </a:lnTo>
                <a:lnTo>
                  <a:pt x="11216" y="2117"/>
                </a:lnTo>
                <a:lnTo>
                  <a:pt x="8822" y="3792"/>
                </a:lnTo>
                <a:lnTo>
                  <a:pt x="7225" y="5703"/>
                </a:lnTo>
                <a:lnTo>
                  <a:pt x="6161" y="7771"/>
                </a:lnTo>
                <a:lnTo>
                  <a:pt x="4979" y="12185"/>
                </a:lnTo>
                <a:lnTo>
                  <a:pt x="4453" y="16793"/>
                </a:lnTo>
                <a:lnTo>
                  <a:pt x="2103" y="23603"/>
                </a:lnTo>
                <a:lnTo>
                  <a:pt x="365" y="27642"/>
                </a:lnTo>
                <a:lnTo>
                  <a:pt x="0" y="31922"/>
                </a:lnTo>
                <a:lnTo>
                  <a:pt x="551" y="36362"/>
                </a:lnTo>
                <a:lnTo>
                  <a:pt x="1711" y="40910"/>
                </a:lnTo>
                <a:lnTo>
                  <a:pt x="3279" y="45530"/>
                </a:lnTo>
                <a:lnTo>
                  <a:pt x="5118" y="50197"/>
                </a:lnTo>
                <a:lnTo>
                  <a:pt x="7137" y="54896"/>
                </a:lnTo>
                <a:lnTo>
                  <a:pt x="8484" y="59616"/>
                </a:lnTo>
                <a:lnTo>
                  <a:pt x="9381" y="64350"/>
                </a:lnTo>
                <a:lnTo>
                  <a:pt x="9980" y="69094"/>
                </a:lnTo>
                <a:lnTo>
                  <a:pt x="11172" y="74638"/>
                </a:lnTo>
                <a:lnTo>
                  <a:pt x="12761" y="80715"/>
                </a:lnTo>
                <a:lnTo>
                  <a:pt x="14614" y="87147"/>
                </a:lnTo>
                <a:lnTo>
                  <a:pt x="18790" y="100645"/>
                </a:lnTo>
                <a:lnTo>
                  <a:pt x="21015" y="107578"/>
                </a:lnTo>
                <a:lnTo>
                  <a:pt x="23291" y="113787"/>
                </a:lnTo>
                <a:lnTo>
                  <a:pt x="25603" y="119514"/>
                </a:lnTo>
                <a:lnTo>
                  <a:pt x="27938" y="124920"/>
                </a:lnTo>
                <a:lnTo>
                  <a:pt x="30288" y="130905"/>
                </a:lnTo>
                <a:lnTo>
                  <a:pt x="35016" y="143905"/>
                </a:lnTo>
                <a:lnTo>
                  <a:pt x="42141" y="164611"/>
                </a:lnTo>
                <a:lnTo>
                  <a:pt x="44519" y="170860"/>
                </a:lnTo>
                <a:lnTo>
                  <a:pt x="46899" y="176613"/>
                </a:lnTo>
                <a:lnTo>
                  <a:pt x="49279" y="182035"/>
                </a:lnTo>
                <a:lnTo>
                  <a:pt x="54040" y="192294"/>
                </a:lnTo>
                <a:lnTo>
                  <a:pt x="56421" y="197252"/>
                </a:lnTo>
                <a:lnTo>
                  <a:pt x="58008" y="202145"/>
                </a:lnTo>
                <a:lnTo>
                  <a:pt x="59066" y="206995"/>
                </a:lnTo>
                <a:lnTo>
                  <a:pt x="59772" y="211815"/>
                </a:lnTo>
                <a:lnTo>
                  <a:pt x="61036" y="216616"/>
                </a:lnTo>
                <a:lnTo>
                  <a:pt x="62672" y="221405"/>
                </a:lnTo>
                <a:lnTo>
                  <a:pt x="64557" y="226184"/>
                </a:lnTo>
                <a:lnTo>
                  <a:pt x="66651" y="233612"/>
                </a:lnTo>
                <a:lnTo>
                  <a:pt x="67210" y="236704"/>
                </a:lnTo>
                <a:lnTo>
                  <a:pt x="69947" y="242256"/>
                </a:lnTo>
                <a:lnTo>
                  <a:pt x="71788" y="244848"/>
                </a:lnTo>
                <a:lnTo>
                  <a:pt x="73834" y="249844"/>
                </a:lnTo>
                <a:lnTo>
                  <a:pt x="75147" y="255727"/>
                </a:lnTo>
                <a:lnTo>
                  <a:pt x="74461" y="256210"/>
                </a:lnTo>
                <a:lnTo>
                  <a:pt x="71582" y="256746"/>
                </a:lnTo>
                <a:lnTo>
                  <a:pt x="6832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5"/>
          <p:cNvSpPr/>
          <p:nvPr/>
        </p:nvSpPr>
        <p:spPr>
          <a:xfrm>
            <a:off x="551061" y="2671762"/>
            <a:ext cx="241896" cy="14289"/>
          </a:xfrm>
          <a:custGeom>
            <a:avLst/>
            <a:gdLst/>
            <a:ahLst/>
            <a:cxnLst/>
            <a:rect l="0" t="0" r="0" b="0"/>
            <a:pathLst>
              <a:path w="241896" h="14289">
                <a:moveTo>
                  <a:pt x="6151" y="14288"/>
                </a:moveTo>
                <a:lnTo>
                  <a:pt x="0" y="14288"/>
                </a:lnTo>
                <a:lnTo>
                  <a:pt x="9675" y="14288"/>
                </a:lnTo>
                <a:lnTo>
                  <a:pt x="11675" y="13494"/>
                </a:lnTo>
                <a:lnTo>
                  <a:pt x="13803" y="12171"/>
                </a:lnTo>
                <a:lnTo>
                  <a:pt x="16015" y="10495"/>
                </a:lnTo>
                <a:lnTo>
                  <a:pt x="19077" y="9378"/>
                </a:lnTo>
                <a:lnTo>
                  <a:pt x="22706" y="8633"/>
                </a:lnTo>
                <a:lnTo>
                  <a:pt x="26712" y="8137"/>
                </a:lnTo>
                <a:lnTo>
                  <a:pt x="30177" y="7806"/>
                </a:lnTo>
                <a:lnTo>
                  <a:pt x="36144" y="7438"/>
                </a:lnTo>
                <a:lnTo>
                  <a:pt x="43558" y="7275"/>
                </a:lnTo>
                <a:lnTo>
                  <a:pt x="79098" y="7151"/>
                </a:lnTo>
                <a:lnTo>
                  <a:pt x="84945" y="6355"/>
                </a:lnTo>
                <a:lnTo>
                  <a:pt x="90430" y="5031"/>
                </a:lnTo>
                <a:lnTo>
                  <a:pt x="95675" y="3354"/>
                </a:lnTo>
                <a:lnTo>
                  <a:pt x="101552" y="2236"/>
                </a:lnTo>
                <a:lnTo>
                  <a:pt x="107852" y="1491"/>
                </a:lnTo>
                <a:lnTo>
                  <a:pt x="114433" y="994"/>
                </a:lnTo>
                <a:lnTo>
                  <a:pt x="120408" y="663"/>
                </a:lnTo>
                <a:lnTo>
                  <a:pt x="131280" y="295"/>
                </a:lnTo>
                <a:lnTo>
                  <a:pt x="161682" y="39"/>
                </a:lnTo>
                <a:lnTo>
                  <a:pt x="2418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16"/>
          <p:cNvSpPr/>
          <p:nvPr/>
        </p:nvSpPr>
        <p:spPr>
          <a:xfrm>
            <a:off x="844287" y="2486032"/>
            <a:ext cx="112976" cy="235737"/>
          </a:xfrm>
          <a:custGeom>
            <a:avLst/>
            <a:gdLst/>
            <a:ahLst/>
            <a:cxnLst/>
            <a:rect l="0" t="0" r="0" b="0"/>
            <a:pathLst>
              <a:path w="112976" h="235737">
                <a:moveTo>
                  <a:pt x="84400" y="7136"/>
                </a:moveTo>
                <a:lnTo>
                  <a:pt x="80608" y="7136"/>
                </a:lnTo>
                <a:lnTo>
                  <a:pt x="79491" y="6343"/>
                </a:lnTo>
                <a:lnTo>
                  <a:pt x="78746" y="5020"/>
                </a:lnTo>
                <a:lnTo>
                  <a:pt x="77550" y="985"/>
                </a:lnTo>
                <a:lnTo>
                  <a:pt x="76659" y="655"/>
                </a:lnTo>
                <a:lnTo>
                  <a:pt x="73199" y="189"/>
                </a:lnTo>
                <a:lnTo>
                  <a:pt x="74924" y="80"/>
                </a:lnTo>
                <a:lnTo>
                  <a:pt x="74908" y="51"/>
                </a:lnTo>
                <a:lnTo>
                  <a:pt x="71886" y="10"/>
                </a:lnTo>
                <a:lnTo>
                  <a:pt x="70901" y="0"/>
                </a:lnTo>
                <a:lnTo>
                  <a:pt x="68346" y="2113"/>
                </a:lnTo>
                <a:lnTo>
                  <a:pt x="66554" y="3787"/>
                </a:lnTo>
                <a:lnTo>
                  <a:pt x="65359" y="5697"/>
                </a:lnTo>
                <a:lnTo>
                  <a:pt x="62883" y="12178"/>
                </a:lnTo>
                <a:lnTo>
                  <a:pt x="59491" y="16785"/>
                </a:lnTo>
                <a:lnTo>
                  <a:pt x="57475" y="19125"/>
                </a:lnTo>
                <a:lnTo>
                  <a:pt x="55338" y="21479"/>
                </a:lnTo>
                <a:lnTo>
                  <a:pt x="53119" y="23842"/>
                </a:lnTo>
                <a:lnTo>
                  <a:pt x="50052" y="26211"/>
                </a:lnTo>
                <a:lnTo>
                  <a:pt x="46420" y="28584"/>
                </a:lnTo>
                <a:lnTo>
                  <a:pt x="42411" y="30960"/>
                </a:lnTo>
                <a:lnTo>
                  <a:pt x="38945" y="34131"/>
                </a:lnTo>
                <a:lnTo>
                  <a:pt x="35841" y="37833"/>
                </a:lnTo>
                <a:lnTo>
                  <a:pt x="32977" y="41888"/>
                </a:lnTo>
                <a:lnTo>
                  <a:pt x="30274" y="45385"/>
                </a:lnTo>
                <a:lnTo>
                  <a:pt x="27679" y="48511"/>
                </a:lnTo>
                <a:lnTo>
                  <a:pt x="25155" y="51388"/>
                </a:lnTo>
                <a:lnTo>
                  <a:pt x="22678" y="54894"/>
                </a:lnTo>
                <a:lnTo>
                  <a:pt x="20233" y="58818"/>
                </a:lnTo>
                <a:lnTo>
                  <a:pt x="17810" y="63022"/>
                </a:lnTo>
                <a:lnTo>
                  <a:pt x="15117" y="69810"/>
                </a:lnTo>
                <a:lnTo>
                  <a:pt x="13126" y="76266"/>
                </a:lnTo>
                <a:lnTo>
                  <a:pt x="11484" y="80210"/>
                </a:lnTo>
                <a:lnTo>
                  <a:pt x="9596" y="84427"/>
                </a:lnTo>
                <a:lnTo>
                  <a:pt x="5381" y="93346"/>
                </a:lnTo>
                <a:lnTo>
                  <a:pt x="3145" y="97947"/>
                </a:lnTo>
                <a:lnTo>
                  <a:pt x="1655" y="102602"/>
                </a:lnTo>
                <a:lnTo>
                  <a:pt x="662" y="107292"/>
                </a:lnTo>
                <a:lnTo>
                  <a:pt x="0" y="112007"/>
                </a:lnTo>
                <a:lnTo>
                  <a:pt x="352" y="116738"/>
                </a:lnTo>
                <a:lnTo>
                  <a:pt x="1380" y="121479"/>
                </a:lnTo>
                <a:lnTo>
                  <a:pt x="2860" y="126227"/>
                </a:lnTo>
                <a:lnTo>
                  <a:pt x="3846" y="130186"/>
                </a:lnTo>
                <a:lnTo>
                  <a:pt x="4942" y="136702"/>
                </a:lnTo>
                <a:lnTo>
                  <a:pt x="6028" y="140345"/>
                </a:lnTo>
                <a:lnTo>
                  <a:pt x="7546" y="144361"/>
                </a:lnTo>
                <a:lnTo>
                  <a:pt x="9351" y="148626"/>
                </a:lnTo>
                <a:lnTo>
                  <a:pt x="11358" y="155481"/>
                </a:lnTo>
                <a:lnTo>
                  <a:pt x="12249" y="161967"/>
                </a:lnTo>
                <a:lnTo>
                  <a:pt x="12487" y="165919"/>
                </a:lnTo>
                <a:lnTo>
                  <a:pt x="12645" y="170142"/>
                </a:lnTo>
                <a:lnTo>
                  <a:pt x="13545" y="173750"/>
                </a:lnTo>
                <a:lnTo>
                  <a:pt x="16661" y="179876"/>
                </a:lnTo>
                <a:lnTo>
                  <a:pt x="18603" y="183415"/>
                </a:lnTo>
                <a:lnTo>
                  <a:pt x="22878" y="191580"/>
                </a:lnTo>
                <a:lnTo>
                  <a:pt x="25923" y="195187"/>
                </a:lnTo>
                <a:lnTo>
                  <a:pt x="29540" y="198384"/>
                </a:lnTo>
                <a:lnTo>
                  <a:pt x="33539" y="201310"/>
                </a:lnTo>
                <a:lnTo>
                  <a:pt x="36999" y="204054"/>
                </a:lnTo>
                <a:lnTo>
                  <a:pt x="40099" y="206678"/>
                </a:lnTo>
                <a:lnTo>
                  <a:pt x="42960" y="209220"/>
                </a:lnTo>
                <a:lnTo>
                  <a:pt x="48255" y="214162"/>
                </a:lnTo>
                <a:lnTo>
                  <a:pt x="58122" y="223802"/>
                </a:lnTo>
                <a:lnTo>
                  <a:pt x="61325" y="225399"/>
                </a:lnTo>
                <a:lnTo>
                  <a:pt x="65048" y="226463"/>
                </a:lnTo>
                <a:lnTo>
                  <a:pt x="69117" y="227173"/>
                </a:lnTo>
                <a:lnTo>
                  <a:pt x="72624" y="228440"/>
                </a:lnTo>
                <a:lnTo>
                  <a:pt x="75756" y="230078"/>
                </a:lnTo>
                <a:lnTo>
                  <a:pt x="78637" y="231964"/>
                </a:lnTo>
                <a:lnTo>
                  <a:pt x="81352" y="233221"/>
                </a:lnTo>
                <a:lnTo>
                  <a:pt x="83955" y="234060"/>
                </a:lnTo>
                <a:lnTo>
                  <a:pt x="86485" y="234619"/>
                </a:lnTo>
                <a:lnTo>
                  <a:pt x="89759" y="234991"/>
                </a:lnTo>
                <a:lnTo>
                  <a:pt x="93529" y="235240"/>
                </a:lnTo>
                <a:lnTo>
                  <a:pt x="101157" y="235516"/>
                </a:lnTo>
                <a:lnTo>
                  <a:pt x="112975" y="2357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17"/>
          <p:cNvSpPr/>
          <p:nvPr/>
        </p:nvSpPr>
        <p:spPr>
          <a:xfrm>
            <a:off x="1028736" y="2571786"/>
            <a:ext cx="157027" cy="292733"/>
          </a:xfrm>
          <a:custGeom>
            <a:avLst/>
            <a:gdLst/>
            <a:ahLst/>
            <a:cxnLst/>
            <a:rect l="0" t="0" r="0" b="0"/>
            <a:pathLst>
              <a:path w="157027" h="292733">
                <a:moveTo>
                  <a:pt x="78545" y="21395"/>
                </a:moveTo>
                <a:lnTo>
                  <a:pt x="78545" y="8395"/>
                </a:lnTo>
                <a:lnTo>
                  <a:pt x="77751" y="7965"/>
                </a:lnTo>
                <a:lnTo>
                  <a:pt x="74752" y="7489"/>
                </a:lnTo>
                <a:lnTo>
                  <a:pt x="73635" y="6568"/>
                </a:lnTo>
                <a:lnTo>
                  <a:pt x="72891" y="5160"/>
                </a:lnTo>
                <a:lnTo>
                  <a:pt x="72394" y="3428"/>
                </a:lnTo>
                <a:lnTo>
                  <a:pt x="70476" y="2273"/>
                </a:lnTo>
                <a:lnTo>
                  <a:pt x="67609" y="1503"/>
                </a:lnTo>
                <a:lnTo>
                  <a:pt x="59187" y="268"/>
                </a:lnTo>
                <a:lnTo>
                  <a:pt x="55918" y="99"/>
                </a:lnTo>
                <a:lnTo>
                  <a:pt x="53935" y="54"/>
                </a:lnTo>
                <a:lnTo>
                  <a:pt x="51820" y="818"/>
                </a:lnTo>
                <a:lnTo>
                  <a:pt x="47352" y="3783"/>
                </a:lnTo>
                <a:lnTo>
                  <a:pt x="44256" y="4891"/>
                </a:lnTo>
                <a:lnTo>
                  <a:pt x="40604" y="5630"/>
                </a:lnTo>
                <a:lnTo>
                  <a:pt x="36582" y="6122"/>
                </a:lnTo>
                <a:lnTo>
                  <a:pt x="33107" y="7244"/>
                </a:lnTo>
                <a:lnTo>
                  <a:pt x="29997" y="8786"/>
                </a:lnTo>
                <a:lnTo>
                  <a:pt x="27129" y="10608"/>
                </a:lnTo>
                <a:lnTo>
                  <a:pt x="24424" y="12616"/>
                </a:lnTo>
                <a:lnTo>
                  <a:pt x="21827" y="14748"/>
                </a:lnTo>
                <a:lnTo>
                  <a:pt x="19302" y="16964"/>
                </a:lnTo>
                <a:lnTo>
                  <a:pt x="16824" y="20028"/>
                </a:lnTo>
                <a:lnTo>
                  <a:pt x="11955" y="27667"/>
                </a:lnTo>
                <a:lnTo>
                  <a:pt x="7145" y="34236"/>
                </a:lnTo>
                <a:lnTo>
                  <a:pt x="4751" y="37100"/>
                </a:lnTo>
                <a:lnTo>
                  <a:pt x="3155" y="40596"/>
                </a:lnTo>
                <a:lnTo>
                  <a:pt x="1382" y="48714"/>
                </a:lnTo>
                <a:lnTo>
                  <a:pt x="594" y="57614"/>
                </a:lnTo>
                <a:lnTo>
                  <a:pt x="384" y="62210"/>
                </a:lnTo>
                <a:lnTo>
                  <a:pt x="150" y="71549"/>
                </a:lnTo>
                <a:lnTo>
                  <a:pt x="0" y="86688"/>
                </a:lnTo>
                <a:lnTo>
                  <a:pt x="782" y="89530"/>
                </a:lnTo>
                <a:lnTo>
                  <a:pt x="5623" y="97677"/>
                </a:lnTo>
                <a:lnTo>
                  <a:pt x="7241" y="99748"/>
                </a:lnTo>
                <a:lnTo>
                  <a:pt x="11821" y="104583"/>
                </a:lnTo>
                <a:lnTo>
                  <a:pt x="13171" y="105992"/>
                </a:lnTo>
                <a:lnTo>
                  <a:pt x="18004" y="104502"/>
                </a:lnTo>
                <a:lnTo>
                  <a:pt x="21516" y="102993"/>
                </a:lnTo>
                <a:lnTo>
                  <a:pt x="24650" y="101988"/>
                </a:lnTo>
                <a:lnTo>
                  <a:pt x="27534" y="101317"/>
                </a:lnTo>
                <a:lnTo>
                  <a:pt x="30250" y="100870"/>
                </a:lnTo>
                <a:lnTo>
                  <a:pt x="32855" y="99778"/>
                </a:lnTo>
                <a:lnTo>
                  <a:pt x="35385" y="98257"/>
                </a:lnTo>
                <a:lnTo>
                  <a:pt x="37865" y="96449"/>
                </a:lnTo>
                <a:lnTo>
                  <a:pt x="41106" y="94449"/>
                </a:lnTo>
                <a:lnTo>
                  <a:pt x="44854" y="92323"/>
                </a:lnTo>
                <a:lnTo>
                  <a:pt x="48941" y="90111"/>
                </a:lnTo>
                <a:lnTo>
                  <a:pt x="52459" y="87843"/>
                </a:lnTo>
                <a:lnTo>
                  <a:pt x="55598" y="85538"/>
                </a:lnTo>
                <a:lnTo>
                  <a:pt x="58484" y="83207"/>
                </a:lnTo>
                <a:lnTo>
                  <a:pt x="61996" y="80859"/>
                </a:lnTo>
                <a:lnTo>
                  <a:pt x="65925" y="78500"/>
                </a:lnTo>
                <a:lnTo>
                  <a:pt x="70132" y="76134"/>
                </a:lnTo>
                <a:lnTo>
                  <a:pt x="72936" y="72969"/>
                </a:lnTo>
                <a:lnTo>
                  <a:pt x="74806" y="69271"/>
                </a:lnTo>
                <a:lnTo>
                  <a:pt x="77677" y="61723"/>
                </a:lnTo>
                <a:lnTo>
                  <a:pt x="83756" y="52217"/>
                </a:lnTo>
                <a:lnTo>
                  <a:pt x="88269" y="44089"/>
                </a:lnTo>
                <a:lnTo>
                  <a:pt x="90804" y="37302"/>
                </a:lnTo>
                <a:lnTo>
                  <a:pt x="92231" y="29019"/>
                </a:lnTo>
                <a:lnTo>
                  <a:pt x="92654" y="21537"/>
                </a:lnTo>
                <a:lnTo>
                  <a:pt x="92714" y="19108"/>
                </a:lnTo>
                <a:lnTo>
                  <a:pt x="91959" y="16696"/>
                </a:lnTo>
                <a:lnTo>
                  <a:pt x="89005" y="11898"/>
                </a:lnTo>
                <a:lnTo>
                  <a:pt x="88693" y="9507"/>
                </a:lnTo>
                <a:lnTo>
                  <a:pt x="89279" y="7120"/>
                </a:lnTo>
                <a:lnTo>
                  <a:pt x="90463" y="4735"/>
                </a:lnTo>
                <a:lnTo>
                  <a:pt x="90459" y="3144"/>
                </a:lnTo>
                <a:lnTo>
                  <a:pt x="89663" y="2084"/>
                </a:lnTo>
                <a:lnTo>
                  <a:pt x="85921" y="88"/>
                </a:lnTo>
                <a:lnTo>
                  <a:pt x="89550" y="0"/>
                </a:lnTo>
                <a:lnTo>
                  <a:pt x="90644" y="782"/>
                </a:lnTo>
                <a:lnTo>
                  <a:pt x="91373" y="2097"/>
                </a:lnTo>
                <a:lnTo>
                  <a:pt x="91860" y="3767"/>
                </a:lnTo>
                <a:lnTo>
                  <a:pt x="94517" y="7739"/>
                </a:lnTo>
                <a:lnTo>
                  <a:pt x="96336" y="9910"/>
                </a:lnTo>
                <a:lnTo>
                  <a:pt x="97550" y="12151"/>
                </a:lnTo>
                <a:lnTo>
                  <a:pt x="98898" y="16757"/>
                </a:lnTo>
                <a:lnTo>
                  <a:pt x="99657" y="23813"/>
                </a:lnTo>
                <a:lnTo>
                  <a:pt x="101951" y="30672"/>
                </a:lnTo>
                <a:lnTo>
                  <a:pt x="103674" y="34723"/>
                </a:lnTo>
                <a:lnTo>
                  <a:pt x="106410" y="38218"/>
                </a:lnTo>
                <a:lnTo>
                  <a:pt x="109822" y="41341"/>
                </a:lnTo>
                <a:lnTo>
                  <a:pt x="113683" y="44218"/>
                </a:lnTo>
                <a:lnTo>
                  <a:pt x="117052" y="47723"/>
                </a:lnTo>
                <a:lnTo>
                  <a:pt x="120091" y="51647"/>
                </a:lnTo>
                <a:lnTo>
                  <a:pt x="122911" y="55850"/>
                </a:lnTo>
                <a:lnTo>
                  <a:pt x="126379" y="60240"/>
                </a:lnTo>
                <a:lnTo>
                  <a:pt x="130278" y="64754"/>
                </a:lnTo>
                <a:lnTo>
                  <a:pt x="134465" y="69351"/>
                </a:lnTo>
                <a:lnTo>
                  <a:pt x="138050" y="74797"/>
                </a:lnTo>
                <a:lnTo>
                  <a:pt x="141234" y="80809"/>
                </a:lnTo>
                <a:lnTo>
                  <a:pt x="144150" y="87198"/>
                </a:lnTo>
                <a:lnTo>
                  <a:pt x="146094" y="93045"/>
                </a:lnTo>
                <a:lnTo>
                  <a:pt x="147390" y="98530"/>
                </a:lnTo>
                <a:lnTo>
                  <a:pt x="148254" y="103775"/>
                </a:lnTo>
                <a:lnTo>
                  <a:pt x="149624" y="108858"/>
                </a:lnTo>
                <a:lnTo>
                  <a:pt x="151331" y="113835"/>
                </a:lnTo>
                <a:lnTo>
                  <a:pt x="153263" y="118740"/>
                </a:lnTo>
                <a:lnTo>
                  <a:pt x="154550" y="123598"/>
                </a:lnTo>
                <a:lnTo>
                  <a:pt x="155409" y="128424"/>
                </a:lnTo>
                <a:lnTo>
                  <a:pt x="155981" y="133229"/>
                </a:lnTo>
                <a:lnTo>
                  <a:pt x="156363" y="138813"/>
                </a:lnTo>
                <a:lnTo>
                  <a:pt x="156617" y="144918"/>
                </a:lnTo>
                <a:lnTo>
                  <a:pt x="156900" y="158050"/>
                </a:lnTo>
                <a:lnTo>
                  <a:pt x="157026" y="171824"/>
                </a:lnTo>
                <a:lnTo>
                  <a:pt x="156265" y="178037"/>
                </a:lnTo>
                <a:lnTo>
                  <a:pt x="154965" y="183767"/>
                </a:lnTo>
                <a:lnTo>
                  <a:pt x="153304" y="189174"/>
                </a:lnTo>
                <a:lnTo>
                  <a:pt x="152197" y="195160"/>
                </a:lnTo>
                <a:lnTo>
                  <a:pt x="151459" y="201532"/>
                </a:lnTo>
                <a:lnTo>
                  <a:pt x="150966" y="208161"/>
                </a:lnTo>
                <a:lnTo>
                  <a:pt x="149845" y="214168"/>
                </a:lnTo>
                <a:lnTo>
                  <a:pt x="148303" y="219761"/>
                </a:lnTo>
                <a:lnTo>
                  <a:pt x="146482" y="225076"/>
                </a:lnTo>
                <a:lnTo>
                  <a:pt x="144473" y="230207"/>
                </a:lnTo>
                <a:lnTo>
                  <a:pt x="142341" y="235216"/>
                </a:lnTo>
                <a:lnTo>
                  <a:pt x="137855" y="245014"/>
                </a:lnTo>
                <a:lnTo>
                  <a:pt x="133215" y="254660"/>
                </a:lnTo>
                <a:lnTo>
                  <a:pt x="130073" y="258661"/>
                </a:lnTo>
                <a:lnTo>
                  <a:pt x="126391" y="262122"/>
                </a:lnTo>
                <a:lnTo>
                  <a:pt x="122348" y="265224"/>
                </a:lnTo>
                <a:lnTo>
                  <a:pt x="118860" y="268085"/>
                </a:lnTo>
                <a:lnTo>
                  <a:pt x="115740" y="270786"/>
                </a:lnTo>
                <a:lnTo>
                  <a:pt x="112867" y="273381"/>
                </a:lnTo>
                <a:lnTo>
                  <a:pt x="109364" y="275904"/>
                </a:lnTo>
                <a:lnTo>
                  <a:pt x="105441" y="278380"/>
                </a:lnTo>
                <a:lnTo>
                  <a:pt x="101238" y="280825"/>
                </a:lnTo>
                <a:lnTo>
                  <a:pt x="97642" y="283248"/>
                </a:lnTo>
                <a:lnTo>
                  <a:pt x="94451" y="285657"/>
                </a:lnTo>
                <a:lnTo>
                  <a:pt x="91530" y="288057"/>
                </a:lnTo>
                <a:lnTo>
                  <a:pt x="88789" y="289657"/>
                </a:lnTo>
                <a:lnTo>
                  <a:pt x="86168" y="290724"/>
                </a:lnTo>
                <a:lnTo>
                  <a:pt x="83627" y="291435"/>
                </a:lnTo>
                <a:lnTo>
                  <a:pt x="81139" y="291909"/>
                </a:lnTo>
                <a:lnTo>
                  <a:pt x="76258" y="292436"/>
                </a:lnTo>
                <a:lnTo>
                  <a:pt x="71443" y="292670"/>
                </a:lnTo>
                <a:lnTo>
                  <a:pt x="69048" y="292732"/>
                </a:lnTo>
                <a:lnTo>
                  <a:pt x="65863" y="291980"/>
                </a:lnTo>
                <a:lnTo>
                  <a:pt x="62153" y="290685"/>
                </a:lnTo>
                <a:lnTo>
                  <a:pt x="58092" y="289028"/>
                </a:lnTo>
                <a:lnTo>
                  <a:pt x="55385" y="287129"/>
                </a:lnTo>
                <a:lnTo>
                  <a:pt x="53580" y="285070"/>
                </a:lnTo>
                <a:lnTo>
                  <a:pt x="50780" y="280665"/>
                </a:lnTo>
                <a:lnTo>
                  <a:pt x="46890" y="276061"/>
                </a:lnTo>
                <a:lnTo>
                  <a:pt x="45536" y="273723"/>
                </a:lnTo>
                <a:lnTo>
                  <a:pt x="43361" y="266382"/>
                </a:lnTo>
                <a:lnTo>
                  <a:pt x="42826" y="2642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18"/>
          <p:cNvSpPr/>
          <p:nvPr/>
        </p:nvSpPr>
        <p:spPr>
          <a:xfrm>
            <a:off x="1301279" y="2450306"/>
            <a:ext cx="148903" cy="285751"/>
          </a:xfrm>
          <a:custGeom>
            <a:avLst/>
            <a:gdLst/>
            <a:ahLst/>
            <a:cxnLst/>
            <a:rect l="0" t="0" r="0" b="0"/>
            <a:pathLst>
              <a:path w="148903" h="285751">
                <a:moveTo>
                  <a:pt x="98896" y="0"/>
                </a:moveTo>
                <a:lnTo>
                  <a:pt x="81896" y="0"/>
                </a:lnTo>
                <a:lnTo>
                  <a:pt x="79625" y="794"/>
                </a:lnTo>
                <a:lnTo>
                  <a:pt x="74985" y="3792"/>
                </a:lnTo>
                <a:lnTo>
                  <a:pt x="72636" y="5703"/>
                </a:lnTo>
                <a:lnTo>
                  <a:pt x="70277" y="7771"/>
                </a:lnTo>
                <a:lnTo>
                  <a:pt x="67910" y="9943"/>
                </a:lnTo>
                <a:lnTo>
                  <a:pt x="66332" y="12185"/>
                </a:lnTo>
                <a:lnTo>
                  <a:pt x="59800" y="27641"/>
                </a:lnTo>
                <a:lnTo>
                  <a:pt x="56957" y="31128"/>
                </a:lnTo>
                <a:lnTo>
                  <a:pt x="53474" y="34245"/>
                </a:lnTo>
                <a:lnTo>
                  <a:pt x="49564" y="37118"/>
                </a:lnTo>
                <a:lnTo>
                  <a:pt x="46164" y="40620"/>
                </a:lnTo>
                <a:lnTo>
                  <a:pt x="43104" y="44542"/>
                </a:lnTo>
                <a:lnTo>
                  <a:pt x="40270" y="48745"/>
                </a:lnTo>
                <a:lnTo>
                  <a:pt x="37587" y="53134"/>
                </a:lnTo>
                <a:lnTo>
                  <a:pt x="35004" y="57648"/>
                </a:lnTo>
                <a:lnTo>
                  <a:pt x="30018" y="66896"/>
                </a:lnTo>
                <a:lnTo>
                  <a:pt x="25156" y="76298"/>
                </a:lnTo>
                <a:lnTo>
                  <a:pt x="22749" y="81821"/>
                </a:lnTo>
                <a:lnTo>
                  <a:pt x="20350" y="87885"/>
                </a:lnTo>
                <a:lnTo>
                  <a:pt x="17957" y="94309"/>
                </a:lnTo>
                <a:lnTo>
                  <a:pt x="15568" y="100179"/>
                </a:lnTo>
                <a:lnTo>
                  <a:pt x="13181" y="105679"/>
                </a:lnTo>
                <a:lnTo>
                  <a:pt x="10796" y="110934"/>
                </a:lnTo>
                <a:lnTo>
                  <a:pt x="9206" y="116819"/>
                </a:lnTo>
                <a:lnTo>
                  <a:pt x="8147" y="123123"/>
                </a:lnTo>
                <a:lnTo>
                  <a:pt x="7440" y="129707"/>
                </a:lnTo>
                <a:lnTo>
                  <a:pt x="6175" y="135684"/>
                </a:lnTo>
                <a:lnTo>
                  <a:pt x="4538" y="141256"/>
                </a:lnTo>
                <a:lnTo>
                  <a:pt x="2653" y="146558"/>
                </a:lnTo>
                <a:lnTo>
                  <a:pt x="1396" y="151680"/>
                </a:lnTo>
                <a:lnTo>
                  <a:pt x="559" y="156683"/>
                </a:lnTo>
                <a:lnTo>
                  <a:pt x="0" y="161605"/>
                </a:lnTo>
                <a:lnTo>
                  <a:pt x="421" y="167268"/>
                </a:lnTo>
                <a:lnTo>
                  <a:pt x="1496" y="173424"/>
                </a:lnTo>
                <a:lnTo>
                  <a:pt x="3006" y="179910"/>
                </a:lnTo>
                <a:lnTo>
                  <a:pt x="4807" y="185821"/>
                </a:lnTo>
                <a:lnTo>
                  <a:pt x="6801" y="191350"/>
                </a:lnTo>
                <a:lnTo>
                  <a:pt x="8924" y="196622"/>
                </a:lnTo>
                <a:lnTo>
                  <a:pt x="10340" y="201725"/>
                </a:lnTo>
                <a:lnTo>
                  <a:pt x="11283" y="206715"/>
                </a:lnTo>
                <a:lnTo>
                  <a:pt x="11912" y="211628"/>
                </a:lnTo>
                <a:lnTo>
                  <a:pt x="13125" y="216492"/>
                </a:lnTo>
                <a:lnTo>
                  <a:pt x="14728" y="221322"/>
                </a:lnTo>
                <a:lnTo>
                  <a:pt x="16590" y="226129"/>
                </a:lnTo>
                <a:lnTo>
                  <a:pt x="18625" y="230921"/>
                </a:lnTo>
                <a:lnTo>
                  <a:pt x="23003" y="240479"/>
                </a:lnTo>
                <a:lnTo>
                  <a:pt x="27595" y="247903"/>
                </a:lnTo>
                <a:lnTo>
                  <a:pt x="29930" y="250993"/>
                </a:lnTo>
                <a:lnTo>
                  <a:pt x="32281" y="254641"/>
                </a:lnTo>
                <a:lnTo>
                  <a:pt x="34642" y="258661"/>
                </a:lnTo>
                <a:lnTo>
                  <a:pt x="37010" y="262928"/>
                </a:lnTo>
                <a:lnTo>
                  <a:pt x="40176" y="266566"/>
                </a:lnTo>
                <a:lnTo>
                  <a:pt x="43874" y="269786"/>
                </a:lnTo>
                <a:lnTo>
                  <a:pt x="47927" y="272726"/>
                </a:lnTo>
                <a:lnTo>
                  <a:pt x="51423" y="274686"/>
                </a:lnTo>
                <a:lnTo>
                  <a:pt x="54547" y="275993"/>
                </a:lnTo>
                <a:lnTo>
                  <a:pt x="57424" y="276864"/>
                </a:lnTo>
                <a:lnTo>
                  <a:pt x="60929" y="278238"/>
                </a:lnTo>
                <a:lnTo>
                  <a:pt x="64853" y="279948"/>
                </a:lnTo>
                <a:lnTo>
                  <a:pt x="69057" y="281882"/>
                </a:lnTo>
                <a:lnTo>
                  <a:pt x="74241" y="283171"/>
                </a:lnTo>
                <a:lnTo>
                  <a:pt x="80078" y="284031"/>
                </a:lnTo>
                <a:lnTo>
                  <a:pt x="86350" y="284604"/>
                </a:lnTo>
                <a:lnTo>
                  <a:pt x="92120" y="284986"/>
                </a:lnTo>
                <a:lnTo>
                  <a:pt x="97553" y="285240"/>
                </a:lnTo>
                <a:lnTo>
                  <a:pt x="107824" y="285523"/>
                </a:lnTo>
                <a:lnTo>
                  <a:pt x="136069" y="285736"/>
                </a:lnTo>
                <a:lnTo>
                  <a:pt x="148902" y="2857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19"/>
          <p:cNvSpPr/>
          <p:nvPr/>
        </p:nvSpPr>
        <p:spPr>
          <a:xfrm>
            <a:off x="1467613" y="2528914"/>
            <a:ext cx="181476" cy="171415"/>
          </a:xfrm>
          <a:custGeom>
            <a:avLst/>
            <a:gdLst/>
            <a:ahLst/>
            <a:cxnLst/>
            <a:rect l="0" t="0" r="0" b="0"/>
            <a:pathLst>
              <a:path w="181476" h="171415">
                <a:moveTo>
                  <a:pt x="18287" y="14261"/>
                </a:moveTo>
                <a:lnTo>
                  <a:pt x="0" y="14261"/>
                </a:lnTo>
                <a:lnTo>
                  <a:pt x="7731" y="14261"/>
                </a:lnTo>
                <a:lnTo>
                  <a:pt x="8868" y="13467"/>
                </a:lnTo>
                <a:lnTo>
                  <a:pt x="9627" y="12144"/>
                </a:lnTo>
                <a:lnTo>
                  <a:pt x="10132" y="10468"/>
                </a:lnTo>
                <a:lnTo>
                  <a:pt x="12056" y="9351"/>
                </a:lnTo>
                <a:lnTo>
                  <a:pt x="14927" y="8606"/>
                </a:lnTo>
                <a:lnTo>
                  <a:pt x="18428" y="8110"/>
                </a:lnTo>
                <a:lnTo>
                  <a:pt x="21556" y="7779"/>
                </a:lnTo>
                <a:lnTo>
                  <a:pt x="27148" y="7411"/>
                </a:lnTo>
                <a:lnTo>
                  <a:pt x="30544" y="6519"/>
                </a:lnTo>
                <a:lnTo>
                  <a:pt x="34396" y="5131"/>
                </a:lnTo>
                <a:lnTo>
                  <a:pt x="38551" y="3412"/>
                </a:lnTo>
                <a:lnTo>
                  <a:pt x="42115" y="2265"/>
                </a:lnTo>
                <a:lnTo>
                  <a:pt x="45285" y="1501"/>
                </a:lnTo>
                <a:lnTo>
                  <a:pt x="48191" y="992"/>
                </a:lnTo>
                <a:lnTo>
                  <a:pt x="51717" y="652"/>
                </a:lnTo>
                <a:lnTo>
                  <a:pt x="55655" y="426"/>
                </a:lnTo>
                <a:lnTo>
                  <a:pt x="64263" y="174"/>
                </a:lnTo>
                <a:lnTo>
                  <a:pt x="83647" y="0"/>
                </a:lnTo>
                <a:lnTo>
                  <a:pt x="86466" y="784"/>
                </a:lnTo>
                <a:lnTo>
                  <a:pt x="91716" y="3773"/>
                </a:lnTo>
                <a:lnTo>
                  <a:pt x="96695" y="5631"/>
                </a:lnTo>
                <a:lnTo>
                  <a:pt x="99134" y="6126"/>
                </a:lnTo>
                <a:lnTo>
                  <a:pt x="100760" y="7250"/>
                </a:lnTo>
                <a:lnTo>
                  <a:pt x="101844" y="8793"/>
                </a:lnTo>
                <a:lnTo>
                  <a:pt x="103048" y="12624"/>
                </a:lnTo>
                <a:lnTo>
                  <a:pt x="103583" y="16973"/>
                </a:lnTo>
                <a:lnTo>
                  <a:pt x="103821" y="21551"/>
                </a:lnTo>
                <a:lnTo>
                  <a:pt x="103974" y="27166"/>
                </a:lnTo>
                <a:lnTo>
                  <a:pt x="101878" y="30051"/>
                </a:lnTo>
                <a:lnTo>
                  <a:pt x="98301" y="33978"/>
                </a:lnTo>
                <a:lnTo>
                  <a:pt x="91824" y="40652"/>
                </a:lnTo>
                <a:lnTo>
                  <a:pt x="87218" y="45305"/>
                </a:lnTo>
                <a:lnTo>
                  <a:pt x="85672" y="48450"/>
                </a:lnTo>
                <a:lnTo>
                  <a:pt x="84641" y="52135"/>
                </a:lnTo>
                <a:lnTo>
                  <a:pt x="83954" y="56179"/>
                </a:lnTo>
                <a:lnTo>
                  <a:pt x="82703" y="59669"/>
                </a:lnTo>
                <a:lnTo>
                  <a:pt x="81074" y="62789"/>
                </a:lnTo>
                <a:lnTo>
                  <a:pt x="79195" y="65663"/>
                </a:lnTo>
                <a:lnTo>
                  <a:pt x="74990" y="70973"/>
                </a:lnTo>
                <a:lnTo>
                  <a:pt x="72758" y="73500"/>
                </a:lnTo>
                <a:lnTo>
                  <a:pt x="70476" y="75185"/>
                </a:lnTo>
                <a:lnTo>
                  <a:pt x="65823" y="77057"/>
                </a:lnTo>
                <a:lnTo>
                  <a:pt x="64265" y="78350"/>
                </a:lnTo>
                <a:lnTo>
                  <a:pt x="63226" y="80005"/>
                </a:lnTo>
                <a:lnTo>
                  <a:pt x="62534" y="81903"/>
                </a:lnTo>
                <a:lnTo>
                  <a:pt x="59648" y="86128"/>
                </a:lnTo>
                <a:lnTo>
                  <a:pt x="57767" y="88366"/>
                </a:lnTo>
                <a:lnTo>
                  <a:pt x="55719" y="89858"/>
                </a:lnTo>
                <a:lnTo>
                  <a:pt x="51328" y="91516"/>
                </a:lnTo>
                <a:lnTo>
                  <a:pt x="49839" y="92751"/>
                </a:lnTo>
                <a:lnTo>
                  <a:pt x="48846" y="94369"/>
                </a:lnTo>
                <a:lnTo>
                  <a:pt x="46864" y="99980"/>
                </a:lnTo>
                <a:lnTo>
                  <a:pt x="46862" y="99986"/>
                </a:lnTo>
                <a:lnTo>
                  <a:pt x="39805" y="99986"/>
                </a:lnTo>
                <a:lnTo>
                  <a:pt x="46854" y="99986"/>
                </a:lnTo>
                <a:lnTo>
                  <a:pt x="46861" y="93835"/>
                </a:lnTo>
                <a:lnTo>
                  <a:pt x="50654" y="89344"/>
                </a:lnTo>
                <a:lnTo>
                  <a:pt x="54632" y="85202"/>
                </a:lnTo>
                <a:lnTo>
                  <a:pt x="56805" y="82986"/>
                </a:lnTo>
                <a:lnTo>
                  <a:pt x="59047" y="81509"/>
                </a:lnTo>
                <a:lnTo>
                  <a:pt x="63654" y="79867"/>
                </a:lnTo>
                <a:lnTo>
                  <a:pt x="66788" y="78636"/>
                </a:lnTo>
                <a:lnTo>
                  <a:pt x="70464" y="77021"/>
                </a:lnTo>
                <a:lnTo>
                  <a:pt x="74503" y="75151"/>
                </a:lnTo>
                <a:lnTo>
                  <a:pt x="78783" y="73904"/>
                </a:lnTo>
                <a:lnTo>
                  <a:pt x="83224" y="73073"/>
                </a:lnTo>
                <a:lnTo>
                  <a:pt x="87772" y="72519"/>
                </a:lnTo>
                <a:lnTo>
                  <a:pt x="92391" y="72149"/>
                </a:lnTo>
                <a:lnTo>
                  <a:pt x="97058" y="71903"/>
                </a:lnTo>
                <a:lnTo>
                  <a:pt x="101757" y="71739"/>
                </a:lnTo>
                <a:lnTo>
                  <a:pt x="105684" y="70836"/>
                </a:lnTo>
                <a:lnTo>
                  <a:pt x="109095" y="69440"/>
                </a:lnTo>
                <a:lnTo>
                  <a:pt x="112163" y="67715"/>
                </a:lnTo>
                <a:lnTo>
                  <a:pt x="115796" y="66566"/>
                </a:lnTo>
                <a:lnTo>
                  <a:pt x="119805" y="65800"/>
                </a:lnTo>
                <a:lnTo>
                  <a:pt x="124066" y="65289"/>
                </a:lnTo>
                <a:lnTo>
                  <a:pt x="128493" y="64948"/>
                </a:lnTo>
                <a:lnTo>
                  <a:pt x="133033" y="64721"/>
                </a:lnTo>
                <a:lnTo>
                  <a:pt x="137646" y="64570"/>
                </a:lnTo>
                <a:lnTo>
                  <a:pt x="141516" y="65262"/>
                </a:lnTo>
                <a:lnTo>
                  <a:pt x="144890" y="66518"/>
                </a:lnTo>
                <a:lnTo>
                  <a:pt x="147932" y="68149"/>
                </a:lnTo>
                <a:lnTo>
                  <a:pt x="153430" y="72078"/>
                </a:lnTo>
                <a:lnTo>
                  <a:pt x="156007" y="74236"/>
                </a:lnTo>
                <a:lnTo>
                  <a:pt x="158519" y="75676"/>
                </a:lnTo>
                <a:lnTo>
                  <a:pt x="163427" y="77275"/>
                </a:lnTo>
                <a:lnTo>
                  <a:pt x="168254" y="80102"/>
                </a:lnTo>
                <a:lnTo>
                  <a:pt x="174028" y="84593"/>
                </a:lnTo>
                <a:lnTo>
                  <a:pt x="176934" y="89440"/>
                </a:lnTo>
                <a:lnTo>
                  <a:pt x="178820" y="92955"/>
                </a:lnTo>
                <a:lnTo>
                  <a:pt x="180078" y="96093"/>
                </a:lnTo>
                <a:lnTo>
                  <a:pt x="180916" y="98978"/>
                </a:lnTo>
                <a:lnTo>
                  <a:pt x="181475" y="101695"/>
                </a:lnTo>
                <a:lnTo>
                  <a:pt x="181054" y="104300"/>
                </a:lnTo>
                <a:lnTo>
                  <a:pt x="178469" y="109311"/>
                </a:lnTo>
                <a:lnTo>
                  <a:pt x="176669" y="112553"/>
                </a:lnTo>
                <a:lnTo>
                  <a:pt x="172552" y="120388"/>
                </a:lnTo>
                <a:lnTo>
                  <a:pt x="169549" y="123906"/>
                </a:lnTo>
                <a:lnTo>
                  <a:pt x="165959" y="127045"/>
                </a:lnTo>
                <a:lnTo>
                  <a:pt x="161979" y="129931"/>
                </a:lnTo>
                <a:lnTo>
                  <a:pt x="158531" y="132649"/>
                </a:lnTo>
                <a:lnTo>
                  <a:pt x="155439" y="135255"/>
                </a:lnTo>
                <a:lnTo>
                  <a:pt x="152584" y="137786"/>
                </a:lnTo>
                <a:lnTo>
                  <a:pt x="149093" y="140267"/>
                </a:lnTo>
                <a:lnTo>
                  <a:pt x="145179" y="142715"/>
                </a:lnTo>
                <a:lnTo>
                  <a:pt x="140981" y="145140"/>
                </a:lnTo>
                <a:lnTo>
                  <a:pt x="132084" y="149952"/>
                </a:lnTo>
                <a:lnTo>
                  <a:pt x="127489" y="152347"/>
                </a:lnTo>
                <a:lnTo>
                  <a:pt x="123632" y="154737"/>
                </a:lnTo>
                <a:lnTo>
                  <a:pt x="120267" y="157124"/>
                </a:lnTo>
                <a:lnTo>
                  <a:pt x="117230" y="159509"/>
                </a:lnTo>
                <a:lnTo>
                  <a:pt x="111738" y="162159"/>
                </a:lnTo>
                <a:lnTo>
                  <a:pt x="109163" y="162866"/>
                </a:lnTo>
                <a:lnTo>
                  <a:pt x="104184" y="165768"/>
                </a:lnTo>
                <a:lnTo>
                  <a:pt x="101745" y="167653"/>
                </a:lnTo>
                <a:lnTo>
                  <a:pt x="96919" y="169747"/>
                </a:lnTo>
                <a:lnTo>
                  <a:pt x="92128" y="170678"/>
                </a:lnTo>
                <a:lnTo>
                  <a:pt x="87353" y="171092"/>
                </a:lnTo>
                <a:lnTo>
                  <a:pt x="82729" y="171358"/>
                </a:lnTo>
                <a:lnTo>
                  <a:pt x="76554" y="171414"/>
                </a:lnTo>
                <a:lnTo>
                  <a:pt x="71975" y="167628"/>
                </a:lnTo>
                <a:lnTo>
                  <a:pt x="68293" y="1642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20"/>
          <p:cNvSpPr/>
          <p:nvPr/>
        </p:nvSpPr>
        <p:spPr>
          <a:xfrm>
            <a:off x="1588940" y="2471737"/>
            <a:ext cx="225418" cy="307182"/>
          </a:xfrm>
          <a:custGeom>
            <a:avLst/>
            <a:gdLst/>
            <a:ahLst/>
            <a:cxnLst/>
            <a:rect l="0" t="0" r="0" b="0"/>
            <a:pathLst>
              <a:path w="225418" h="307182">
                <a:moveTo>
                  <a:pt x="4116" y="0"/>
                </a:moveTo>
                <a:lnTo>
                  <a:pt x="0" y="0"/>
                </a:lnTo>
                <a:lnTo>
                  <a:pt x="51874" y="0"/>
                </a:lnTo>
                <a:lnTo>
                  <a:pt x="56592" y="794"/>
                </a:lnTo>
                <a:lnTo>
                  <a:pt x="61325" y="2117"/>
                </a:lnTo>
                <a:lnTo>
                  <a:pt x="66068" y="3792"/>
                </a:lnTo>
                <a:lnTo>
                  <a:pt x="70817" y="5703"/>
                </a:lnTo>
                <a:lnTo>
                  <a:pt x="75571" y="7771"/>
                </a:lnTo>
                <a:lnTo>
                  <a:pt x="85086" y="12185"/>
                </a:lnTo>
                <a:lnTo>
                  <a:pt x="94607" y="16793"/>
                </a:lnTo>
                <a:lnTo>
                  <a:pt x="100162" y="19133"/>
                </a:lnTo>
                <a:lnTo>
                  <a:pt x="106247" y="21486"/>
                </a:lnTo>
                <a:lnTo>
                  <a:pt x="112684" y="23849"/>
                </a:lnTo>
                <a:lnTo>
                  <a:pt x="118563" y="26218"/>
                </a:lnTo>
                <a:lnTo>
                  <a:pt x="124070" y="28591"/>
                </a:lnTo>
                <a:lnTo>
                  <a:pt x="129329" y="30967"/>
                </a:lnTo>
                <a:lnTo>
                  <a:pt x="135216" y="33345"/>
                </a:lnTo>
                <a:lnTo>
                  <a:pt x="148108" y="38103"/>
                </a:lnTo>
                <a:lnTo>
                  <a:pt x="154085" y="40483"/>
                </a:lnTo>
                <a:lnTo>
                  <a:pt x="159658" y="42864"/>
                </a:lnTo>
                <a:lnTo>
                  <a:pt x="164961" y="45245"/>
                </a:lnTo>
                <a:lnTo>
                  <a:pt x="170877" y="48419"/>
                </a:lnTo>
                <a:lnTo>
                  <a:pt x="177202" y="52123"/>
                </a:lnTo>
                <a:lnTo>
                  <a:pt x="183801" y="56180"/>
                </a:lnTo>
                <a:lnTo>
                  <a:pt x="188993" y="60472"/>
                </a:lnTo>
                <a:lnTo>
                  <a:pt x="193249" y="64921"/>
                </a:lnTo>
                <a:lnTo>
                  <a:pt x="196879" y="69474"/>
                </a:lnTo>
                <a:lnTo>
                  <a:pt x="200887" y="74891"/>
                </a:lnTo>
                <a:lnTo>
                  <a:pt x="209574" y="87260"/>
                </a:lnTo>
                <a:lnTo>
                  <a:pt x="213319" y="93098"/>
                </a:lnTo>
                <a:lnTo>
                  <a:pt x="216610" y="98578"/>
                </a:lnTo>
                <a:lnTo>
                  <a:pt x="219597" y="103819"/>
                </a:lnTo>
                <a:lnTo>
                  <a:pt x="221589" y="108900"/>
                </a:lnTo>
                <a:lnTo>
                  <a:pt x="222917" y="113875"/>
                </a:lnTo>
                <a:lnTo>
                  <a:pt x="223802" y="118779"/>
                </a:lnTo>
                <a:lnTo>
                  <a:pt x="224392" y="124430"/>
                </a:lnTo>
                <a:lnTo>
                  <a:pt x="224785" y="130578"/>
                </a:lnTo>
                <a:lnTo>
                  <a:pt x="225047" y="137058"/>
                </a:lnTo>
                <a:lnTo>
                  <a:pt x="225339" y="150609"/>
                </a:lnTo>
                <a:lnTo>
                  <a:pt x="225417" y="157556"/>
                </a:lnTo>
                <a:lnTo>
                  <a:pt x="224675" y="164568"/>
                </a:lnTo>
                <a:lnTo>
                  <a:pt x="223386" y="171625"/>
                </a:lnTo>
                <a:lnTo>
                  <a:pt x="221734" y="178710"/>
                </a:lnTo>
                <a:lnTo>
                  <a:pt x="219044" y="185022"/>
                </a:lnTo>
                <a:lnTo>
                  <a:pt x="215664" y="190816"/>
                </a:lnTo>
                <a:lnTo>
                  <a:pt x="211823" y="196267"/>
                </a:lnTo>
                <a:lnTo>
                  <a:pt x="208468" y="202282"/>
                </a:lnTo>
                <a:lnTo>
                  <a:pt x="205438" y="208674"/>
                </a:lnTo>
                <a:lnTo>
                  <a:pt x="202625" y="215316"/>
                </a:lnTo>
                <a:lnTo>
                  <a:pt x="197381" y="226929"/>
                </a:lnTo>
                <a:lnTo>
                  <a:pt x="194872" y="232249"/>
                </a:lnTo>
                <a:lnTo>
                  <a:pt x="191612" y="237383"/>
                </a:lnTo>
                <a:lnTo>
                  <a:pt x="187850" y="242392"/>
                </a:lnTo>
                <a:lnTo>
                  <a:pt x="183756" y="247320"/>
                </a:lnTo>
                <a:lnTo>
                  <a:pt x="180232" y="252192"/>
                </a:lnTo>
                <a:lnTo>
                  <a:pt x="177089" y="257028"/>
                </a:lnTo>
                <a:lnTo>
                  <a:pt x="171480" y="265841"/>
                </a:lnTo>
                <a:lnTo>
                  <a:pt x="166342" y="272404"/>
                </a:lnTo>
                <a:lnTo>
                  <a:pt x="161412" y="277966"/>
                </a:lnTo>
                <a:lnTo>
                  <a:pt x="156575" y="283084"/>
                </a:lnTo>
                <a:lnTo>
                  <a:pt x="151780" y="288005"/>
                </a:lnTo>
                <a:lnTo>
                  <a:pt x="149390" y="289634"/>
                </a:lnTo>
                <a:lnTo>
                  <a:pt x="144617" y="291445"/>
                </a:lnTo>
                <a:lnTo>
                  <a:pt x="143027" y="292722"/>
                </a:lnTo>
                <a:lnTo>
                  <a:pt x="141967" y="294367"/>
                </a:lnTo>
                <a:lnTo>
                  <a:pt x="139971" y="299706"/>
                </a:lnTo>
                <a:lnTo>
                  <a:pt x="139847" y="3071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21"/>
          <p:cNvSpPr/>
          <p:nvPr/>
        </p:nvSpPr>
        <p:spPr>
          <a:xfrm>
            <a:off x="1871662" y="2428875"/>
            <a:ext cx="206712" cy="335757"/>
          </a:xfrm>
          <a:custGeom>
            <a:avLst/>
            <a:gdLst/>
            <a:ahLst/>
            <a:cxnLst/>
            <a:rect l="0" t="0" r="0" b="0"/>
            <a:pathLst>
              <a:path w="206712" h="335757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8069" y="4909"/>
                </a:lnTo>
                <a:lnTo>
                  <a:pt x="14434" y="6150"/>
                </a:lnTo>
                <a:lnTo>
                  <a:pt x="20438" y="6702"/>
                </a:lnTo>
                <a:lnTo>
                  <a:pt x="23151" y="6849"/>
                </a:lnTo>
                <a:lnTo>
                  <a:pt x="26546" y="7741"/>
                </a:lnTo>
                <a:lnTo>
                  <a:pt x="30397" y="9129"/>
                </a:lnTo>
                <a:lnTo>
                  <a:pt x="34552" y="10848"/>
                </a:lnTo>
                <a:lnTo>
                  <a:pt x="39704" y="11995"/>
                </a:lnTo>
                <a:lnTo>
                  <a:pt x="45519" y="12759"/>
                </a:lnTo>
                <a:lnTo>
                  <a:pt x="51777" y="13268"/>
                </a:lnTo>
                <a:lnTo>
                  <a:pt x="58331" y="14402"/>
                </a:lnTo>
                <a:lnTo>
                  <a:pt x="65081" y="15951"/>
                </a:lnTo>
                <a:lnTo>
                  <a:pt x="71962" y="17777"/>
                </a:lnTo>
                <a:lnTo>
                  <a:pt x="85958" y="21924"/>
                </a:lnTo>
                <a:lnTo>
                  <a:pt x="114346" y="31053"/>
                </a:lnTo>
                <a:lnTo>
                  <a:pt x="120681" y="33402"/>
                </a:lnTo>
                <a:lnTo>
                  <a:pt x="126491" y="35762"/>
                </a:lnTo>
                <a:lnTo>
                  <a:pt x="131952" y="38129"/>
                </a:lnTo>
                <a:lnTo>
                  <a:pt x="137975" y="41294"/>
                </a:lnTo>
                <a:lnTo>
                  <a:pt x="144371" y="44992"/>
                </a:lnTo>
                <a:lnTo>
                  <a:pt x="151016" y="49044"/>
                </a:lnTo>
                <a:lnTo>
                  <a:pt x="157033" y="52540"/>
                </a:lnTo>
                <a:lnTo>
                  <a:pt x="167953" y="58540"/>
                </a:lnTo>
                <a:lnTo>
                  <a:pt x="173087" y="62045"/>
                </a:lnTo>
                <a:lnTo>
                  <a:pt x="178098" y="65970"/>
                </a:lnTo>
                <a:lnTo>
                  <a:pt x="183026" y="70174"/>
                </a:lnTo>
                <a:lnTo>
                  <a:pt x="187105" y="75357"/>
                </a:lnTo>
                <a:lnTo>
                  <a:pt x="190618" y="81194"/>
                </a:lnTo>
                <a:lnTo>
                  <a:pt x="201959" y="103880"/>
                </a:lnTo>
                <a:lnTo>
                  <a:pt x="203696" y="109734"/>
                </a:lnTo>
                <a:lnTo>
                  <a:pt x="204853" y="116019"/>
                </a:lnTo>
                <a:lnTo>
                  <a:pt x="205625" y="122589"/>
                </a:lnTo>
                <a:lnTo>
                  <a:pt x="206140" y="129351"/>
                </a:lnTo>
                <a:lnTo>
                  <a:pt x="206483" y="136240"/>
                </a:lnTo>
                <a:lnTo>
                  <a:pt x="206711" y="143214"/>
                </a:lnTo>
                <a:lnTo>
                  <a:pt x="206070" y="150245"/>
                </a:lnTo>
                <a:lnTo>
                  <a:pt x="204849" y="157313"/>
                </a:lnTo>
                <a:lnTo>
                  <a:pt x="199338" y="180755"/>
                </a:lnTo>
                <a:lnTo>
                  <a:pt x="197185" y="189559"/>
                </a:lnTo>
                <a:lnTo>
                  <a:pt x="194957" y="197810"/>
                </a:lnTo>
                <a:lnTo>
                  <a:pt x="190364" y="213328"/>
                </a:lnTo>
                <a:lnTo>
                  <a:pt x="187235" y="220800"/>
                </a:lnTo>
                <a:lnTo>
                  <a:pt x="183561" y="228162"/>
                </a:lnTo>
                <a:lnTo>
                  <a:pt x="179524" y="235452"/>
                </a:lnTo>
                <a:lnTo>
                  <a:pt x="175245" y="242692"/>
                </a:lnTo>
                <a:lnTo>
                  <a:pt x="166257" y="257088"/>
                </a:lnTo>
                <a:lnTo>
                  <a:pt x="161638" y="263467"/>
                </a:lnTo>
                <a:lnTo>
                  <a:pt x="156971" y="269307"/>
                </a:lnTo>
                <a:lnTo>
                  <a:pt x="152272" y="274788"/>
                </a:lnTo>
                <a:lnTo>
                  <a:pt x="147553" y="280823"/>
                </a:lnTo>
                <a:lnTo>
                  <a:pt x="142818" y="287228"/>
                </a:lnTo>
                <a:lnTo>
                  <a:pt x="138075" y="293879"/>
                </a:lnTo>
                <a:lnTo>
                  <a:pt x="132531" y="299106"/>
                </a:lnTo>
                <a:lnTo>
                  <a:pt x="126454" y="303385"/>
                </a:lnTo>
                <a:lnTo>
                  <a:pt x="120021" y="307032"/>
                </a:lnTo>
                <a:lnTo>
                  <a:pt x="114939" y="310257"/>
                </a:lnTo>
                <a:lnTo>
                  <a:pt x="110758" y="313200"/>
                </a:lnTo>
                <a:lnTo>
                  <a:pt x="107176" y="315956"/>
                </a:lnTo>
                <a:lnTo>
                  <a:pt x="101079" y="321135"/>
                </a:lnTo>
                <a:lnTo>
                  <a:pt x="98342" y="323627"/>
                </a:lnTo>
                <a:lnTo>
                  <a:pt x="95724" y="325289"/>
                </a:lnTo>
                <a:lnTo>
                  <a:pt x="90698" y="327135"/>
                </a:lnTo>
                <a:lnTo>
                  <a:pt x="89040" y="328421"/>
                </a:lnTo>
                <a:lnTo>
                  <a:pt x="87935" y="330072"/>
                </a:lnTo>
                <a:lnTo>
                  <a:pt x="87199" y="331967"/>
                </a:lnTo>
                <a:lnTo>
                  <a:pt x="85914" y="333230"/>
                </a:lnTo>
                <a:lnTo>
                  <a:pt x="84263" y="334072"/>
                </a:lnTo>
                <a:lnTo>
                  <a:pt x="79704" y="335423"/>
                </a:lnTo>
                <a:lnTo>
                  <a:pt x="73894" y="335690"/>
                </a:lnTo>
                <a:lnTo>
                  <a:pt x="71438" y="33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22"/>
          <p:cNvSpPr/>
          <p:nvPr/>
        </p:nvSpPr>
        <p:spPr>
          <a:xfrm>
            <a:off x="2286000" y="2507457"/>
            <a:ext cx="164307" cy="21431"/>
          </a:xfrm>
          <a:custGeom>
            <a:avLst/>
            <a:gdLst/>
            <a:ahLst/>
            <a:cxnLst/>
            <a:rect l="0" t="0" r="0" b="0"/>
            <a:pathLst>
              <a:path w="164307" h="21431">
                <a:moveTo>
                  <a:pt x="0" y="21430"/>
                </a:moveTo>
                <a:lnTo>
                  <a:pt x="3792" y="21430"/>
                </a:lnTo>
                <a:lnTo>
                  <a:pt x="5703" y="20636"/>
                </a:lnTo>
                <a:lnTo>
                  <a:pt x="7771" y="19313"/>
                </a:lnTo>
                <a:lnTo>
                  <a:pt x="9943" y="17638"/>
                </a:lnTo>
                <a:lnTo>
                  <a:pt x="12978" y="16520"/>
                </a:lnTo>
                <a:lnTo>
                  <a:pt x="16590" y="15776"/>
                </a:lnTo>
                <a:lnTo>
                  <a:pt x="20585" y="15279"/>
                </a:lnTo>
                <a:lnTo>
                  <a:pt x="24042" y="14154"/>
                </a:lnTo>
                <a:lnTo>
                  <a:pt x="27140" y="12611"/>
                </a:lnTo>
                <a:lnTo>
                  <a:pt x="29999" y="10788"/>
                </a:lnTo>
                <a:lnTo>
                  <a:pt x="34287" y="9573"/>
                </a:lnTo>
                <a:lnTo>
                  <a:pt x="39527" y="8763"/>
                </a:lnTo>
                <a:lnTo>
                  <a:pt x="45401" y="8223"/>
                </a:lnTo>
                <a:lnTo>
                  <a:pt x="50905" y="7069"/>
                </a:lnTo>
                <a:lnTo>
                  <a:pt x="56161" y="5506"/>
                </a:lnTo>
                <a:lnTo>
                  <a:pt x="61253" y="3670"/>
                </a:lnTo>
                <a:lnTo>
                  <a:pt x="66235" y="2446"/>
                </a:lnTo>
                <a:lnTo>
                  <a:pt x="71144" y="1631"/>
                </a:lnTo>
                <a:lnTo>
                  <a:pt x="76004" y="1087"/>
                </a:lnTo>
                <a:lnTo>
                  <a:pt x="80832" y="724"/>
                </a:lnTo>
                <a:lnTo>
                  <a:pt x="85638" y="482"/>
                </a:lnTo>
                <a:lnTo>
                  <a:pt x="95211" y="214"/>
                </a:lnTo>
                <a:lnTo>
                  <a:pt x="127197" y="7"/>
                </a:lnTo>
                <a:lnTo>
                  <a:pt x="148717" y="0"/>
                </a:lnTo>
                <a:lnTo>
                  <a:pt x="152326" y="793"/>
                </a:lnTo>
                <a:lnTo>
                  <a:pt x="155525" y="2116"/>
                </a:lnTo>
                <a:lnTo>
                  <a:pt x="164306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23"/>
          <p:cNvSpPr/>
          <p:nvPr/>
        </p:nvSpPr>
        <p:spPr>
          <a:xfrm>
            <a:off x="2264568" y="2564606"/>
            <a:ext cx="164308" cy="28568"/>
          </a:xfrm>
          <a:custGeom>
            <a:avLst/>
            <a:gdLst/>
            <a:ahLst/>
            <a:cxnLst/>
            <a:rect l="0" t="0" r="0" b="0"/>
            <a:pathLst>
              <a:path w="164308" h="28568">
                <a:moveTo>
                  <a:pt x="0" y="21431"/>
                </a:moveTo>
                <a:lnTo>
                  <a:pt x="3793" y="21431"/>
                </a:lnTo>
                <a:lnTo>
                  <a:pt x="4910" y="22225"/>
                </a:lnTo>
                <a:lnTo>
                  <a:pt x="5655" y="23548"/>
                </a:lnTo>
                <a:lnTo>
                  <a:pt x="6850" y="27582"/>
                </a:lnTo>
                <a:lnTo>
                  <a:pt x="7742" y="27913"/>
                </a:lnTo>
                <a:lnTo>
                  <a:pt x="12789" y="28379"/>
                </a:lnTo>
                <a:lnTo>
                  <a:pt x="20137" y="28549"/>
                </a:lnTo>
                <a:lnTo>
                  <a:pt x="28633" y="28567"/>
                </a:lnTo>
                <a:lnTo>
                  <a:pt x="31788" y="27776"/>
                </a:lnTo>
                <a:lnTo>
                  <a:pt x="34686" y="26455"/>
                </a:lnTo>
                <a:lnTo>
                  <a:pt x="37412" y="24780"/>
                </a:lnTo>
                <a:lnTo>
                  <a:pt x="40816" y="23664"/>
                </a:lnTo>
                <a:lnTo>
                  <a:pt x="44673" y="22920"/>
                </a:lnTo>
                <a:lnTo>
                  <a:pt x="48832" y="22423"/>
                </a:lnTo>
                <a:lnTo>
                  <a:pt x="53193" y="21299"/>
                </a:lnTo>
                <a:lnTo>
                  <a:pt x="57687" y="19755"/>
                </a:lnTo>
                <a:lnTo>
                  <a:pt x="62270" y="17933"/>
                </a:lnTo>
                <a:lnTo>
                  <a:pt x="66914" y="16718"/>
                </a:lnTo>
                <a:lnTo>
                  <a:pt x="71597" y="15907"/>
                </a:lnTo>
                <a:lnTo>
                  <a:pt x="76306" y="15367"/>
                </a:lnTo>
                <a:lnTo>
                  <a:pt x="80240" y="15007"/>
                </a:lnTo>
                <a:lnTo>
                  <a:pt x="83656" y="14767"/>
                </a:lnTo>
                <a:lnTo>
                  <a:pt x="86727" y="14607"/>
                </a:lnTo>
                <a:lnTo>
                  <a:pt x="92256" y="14430"/>
                </a:lnTo>
                <a:lnTo>
                  <a:pt x="94842" y="14382"/>
                </a:lnTo>
                <a:lnTo>
                  <a:pt x="98153" y="13557"/>
                </a:lnTo>
                <a:lnTo>
                  <a:pt x="101948" y="12213"/>
                </a:lnTo>
                <a:lnTo>
                  <a:pt x="106065" y="10523"/>
                </a:lnTo>
                <a:lnTo>
                  <a:pt x="110398" y="9397"/>
                </a:lnTo>
                <a:lnTo>
                  <a:pt x="114874" y="8646"/>
                </a:lnTo>
                <a:lnTo>
                  <a:pt x="119445" y="8145"/>
                </a:lnTo>
                <a:lnTo>
                  <a:pt x="124080" y="7811"/>
                </a:lnTo>
                <a:lnTo>
                  <a:pt x="128758" y="7589"/>
                </a:lnTo>
                <a:lnTo>
                  <a:pt x="140809" y="7275"/>
                </a:lnTo>
                <a:lnTo>
                  <a:pt x="143879" y="7231"/>
                </a:lnTo>
                <a:lnTo>
                  <a:pt x="147513" y="6408"/>
                </a:lnTo>
                <a:lnTo>
                  <a:pt x="151524" y="5066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24"/>
          <p:cNvSpPr/>
          <p:nvPr/>
        </p:nvSpPr>
        <p:spPr>
          <a:xfrm>
            <a:off x="2586342" y="2357437"/>
            <a:ext cx="142571" cy="378620"/>
          </a:xfrm>
          <a:custGeom>
            <a:avLst/>
            <a:gdLst/>
            <a:ahLst/>
            <a:cxnLst/>
            <a:rect l="0" t="0" r="0" b="0"/>
            <a:pathLst>
              <a:path w="142571" h="378620">
                <a:moveTo>
                  <a:pt x="78276" y="0"/>
                </a:moveTo>
                <a:lnTo>
                  <a:pt x="78276" y="3792"/>
                </a:lnTo>
                <a:lnTo>
                  <a:pt x="77483" y="4910"/>
                </a:lnTo>
                <a:lnTo>
                  <a:pt x="76160" y="5654"/>
                </a:lnTo>
                <a:lnTo>
                  <a:pt x="74484" y="6151"/>
                </a:lnTo>
                <a:lnTo>
                  <a:pt x="73367" y="7276"/>
                </a:lnTo>
                <a:lnTo>
                  <a:pt x="72622" y="8819"/>
                </a:lnTo>
                <a:lnTo>
                  <a:pt x="72125" y="10642"/>
                </a:lnTo>
                <a:lnTo>
                  <a:pt x="69457" y="14784"/>
                </a:lnTo>
                <a:lnTo>
                  <a:pt x="65625" y="19271"/>
                </a:lnTo>
                <a:lnTo>
                  <a:pt x="61277" y="23911"/>
                </a:lnTo>
                <a:lnTo>
                  <a:pt x="59006" y="27053"/>
                </a:lnTo>
                <a:lnTo>
                  <a:pt x="56698" y="30735"/>
                </a:lnTo>
                <a:lnTo>
                  <a:pt x="54366" y="34778"/>
                </a:lnTo>
                <a:lnTo>
                  <a:pt x="52017" y="38266"/>
                </a:lnTo>
                <a:lnTo>
                  <a:pt x="49658" y="41386"/>
                </a:lnTo>
                <a:lnTo>
                  <a:pt x="47291" y="44260"/>
                </a:lnTo>
                <a:lnTo>
                  <a:pt x="44126" y="47763"/>
                </a:lnTo>
                <a:lnTo>
                  <a:pt x="36375" y="55888"/>
                </a:lnTo>
                <a:lnTo>
                  <a:pt x="33674" y="60278"/>
                </a:lnTo>
                <a:lnTo>
                  <a:pt x="30672" y="69388"/>
                </a:lnTo>
                <a:lnTo>
                  <a:pt x="27221" y="78729"/>
                </a:lnTo>
                <a:lnTo>
                  <a:pt x="23041" y="88172"/>
                </a:lnTo>
                <a:lnTo>
                  <a:pt x="16226" y="102413"/>
                </a:lnTo>
                <a:lnTo>
                  <a:pt x="11540" y="111927"/>
                </a:lnTo>
                <a:lnTo>
                  <a:pt x="8928" y="123564"/>
                </a:lnTo>
                <a:lnTo>
                  <a:pt x="8232" y="130001"/>
                </a:lnTo>
                <a:lnTo>
                  <a:pt x="7458" y="141387"/>
                </a:lnTo>
                <a:lnTo>
                  <a:pt x="6320" y="151739"/>
                </a:lnTo>
                <a:lnTo>
                  <a:pt x="3169" y="161631"/>
                </a:lnTo>
                <a:lnTo>
                  <a:pt x="1239" y="171319"/>
                </a:lnTo>
                <a:lnTo>
                  <a:pt x="381" y="180917"/>
                </a:lnTo>
                <a:lnTo>
                  <a:pt x="0" y="190474"/>
                </a:lnTo>
                <a:lnTo>
                  <a:pt x="1947" y="200014"/>
                </a:lnTo>
                <a:lnTo>
                  <a:pt x="4665" y="209545"/>
                </a:lnTo>
                <a:lnTo>
                  <a:pt x="5873" y="219073"/>
                </a:lnTo>
                <a:lnTo>
                  <a:pt x="6409" y="228599"/>
                </a:lnTo>
                <a:lnTo>
                  <a:pt x="6553" y="233362"/>
                </a:lnTo>
                <a:lnTo>
                  <a:pt x="8828" y="242887"/>
                </a:lnTo>
                <a:lnTo>
                  <a:pt x="12485" y="252412"/>
                </a:lnTo>
                <a:lnTo>
                  <a:pt x="16757" y="261938"/>
                </a:lnTo>
                <a:lnTo>
                  <a:pt x="19184" y="271463"/>
                </a:lnTo>
                <a:lnTo>
                  <a:pt x="19832" y="276225"/>
                </a:lnTo>
                <a:lnTo>
                  <a:pt x="22668" y="283633"/>
                </a:lnTo>
                <a:lnTo>
                  <a:pt x="24535" y="286720"/>
                </a:lnTo>
                <a:lnTo>
                  <a:pt x="27368" y="290365"/>
                </a:lnTo>
                <a:lnTo>
                  <a:pt x="30843" y="294383"/>
                </a:lnTo>
                <a:lnTo>
                  <a:pt x="38145" y="302287"/>
                </a:lnTo>
                <a:lnTo>
                  <a:pt x="44036" y="308446"/>
                </a:lnTo>
                <a:lnTo>
                  <a:pt x="46718" y="311993"/>
                </a:lnTo>
                <a:lnTo>
                  <a:pt x="49300" y="315945"/>
                </a:lnTo>
                <a:lnTo>
                  <a:pt x="51815" y="320168"/>
                </a:lnTo>
                <a:lnTo>
                  <a:pt x="54285" y="323776"/>
                </a:lnTo>
                <a:lnTo>
                  <a:pt x="56726" y="326976"/>
                </a:lnTo>
                <a:lnTo>
                  <a:pt x="59147" y="329903"/>
                </a:lnTo>
                <a:lnTo>
                  <a:pt x="62349" y="332648"/>
                </a:lnTo>
                <a:lnTo>
                  <a:pt x="66070" y="335271"/>
                </a:lnTo>
                <a:lnTo>
                  <a:pt x="70139" y="337814"/>
                </a:lnTo>
                <a:lnTo>
                  <a:pt x="73645" y="340303"/>
                </a:lnTo>
                <a:lnTo>
                  <a:pt x="76776" y="342756"/>
                </a:lnTo>
                <a:lnTo>
                  <a:pt x="79658" y="345186"/>
                </a:lnTo>
                <a:lnTo>
                  <a:pt x="82372" y="347599"/>
                </a:lnTo>
                <a:lnTo>
                  <a:pt x="87505" y="352397"/>
                </a:lnTo>
                <a:lnTo>
                  <a:pt x="94857" y="359560"/>
                </a:lnTo>
                <a:lnTo>
                  <a:pt x="98061" y="361945"/>
                </a:lnTo>
                <a:lnTo>
                  <a:pt x="101785" y="364328"/>
                </a:lnTo>
                <a:lnTo>
                  <a:pt x="105855" y="366710"/>
                </a:lnTo>
                <a:lnTo>
                  <a:pt x="109362" y="368298"/>
                </a:lnTo>
                <a:lnTo>
                  <a:pt x="112494" y="369357"/>
                </a:lnTo>
                <a:lnTo>
                  <a:pt x="119431" y="371057"/>
                </a:lnTo>
                <a:lnTo>
                  <a:pt x="122496" y="373406"/>
                </a:lnTo>
                <a:lnTo>
                  <a:pt x="127140" y="377589"/>
                </a:lnTo>
                <a:lnTo>
                  <a:pt x="129891" y="378161"/>
                </a:lnTo>
                <a:lnTo>
                  <a:pt x="133760" y="378415"/>
                </a:lnTo>
                <a:lnTo>
                  <a:pt x="142570" y="3786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25"/>
          <p:cNvSpPr/>
          <p:nvPr/>
        </p:nvSpPr>
        <p:spPr>
          <a:xfrm>
            <a:off x="2721768" y="2428909"/>
            <a:ext cx="206449" cy="228563"/>
          </a:xfrm>
          <a:custGeom>
            <a:avLst/>
            <a:gdLst/>
            <a:ahLst/>
            <a:cxnLst/>
            <a:rect l="0" t="0" r="0" b="0"/>
            <a:pathLst>
              <a:path w="206449" h="228563">
                <a:moveTo>
                  <a:pt x="0" y="35684"/>
                </a:moveTo>
                <a:lnTo>
                  <a:pt x="0" y="29533"/>
                </a:lnTo>
                <a:lnTo>
                  <a:pt x="3793" y="25042"/>
                </a:lnTo>
                <a:lnTo>
                  <a:pt x="5704" y="23827"/>
                </a:lnTo>
                <a:lnTo>
                  <a:pt x="9943" y="22477"/>
                </a:lnTo>
                <a:lnTo>
                  <a:pt x="14474" y="19760"/>
                </a:lnTo>
                <a:lnTo>
                  <a:pt x="16793" y="17924"/>
                </a:lnTo>
                <a:lnTo>
                  <a:pt x="19927" y="16701"/>
                </a:lnTo>
                <a:lnTo>
                  <a:pt x="23603" y="15885"/>
                </a:lnTo>
                <a:lnTo>
                  <a:pt x="27642" y="15341"/>
                </a:lnTo>
                <a:lnTo>
                  <a:pt x="31922" y="14185"/>
                </a:lnTo>
                <a:lnTo>
                  <a:pt x="36363" y="12620"/>
                </a:lnTo>
                <a:lnTo>
                  <a:pt x="40911" y="10783"/>
                </a:lnTo>
                <a:lnTo>
                  <a:pt x="45530" y="8765"/>
                </a:lnTo>
                <a:lnTo>
                  <a:pt x="54896" y="4406"/>
                </a:lnTo>
                <a:lnTo>
                  <a:pt x="59616" y="2925"/>
                </a:lnTo>
                <a:lnTo>
                  <a:pt x="64350" y="1939"/>
                </a:lnTo>
                <a:lnTo>
                  <a:pt x="69094" y="1281"/>
                </a:lnTo>
                <a:lnTo>
                  <a:pt x="73844" y="843"/>
                </a:lnTo>
                <a:lnTo>
                  <a:pt x="78598" y="550"/>
                </a:lnTo>
                <a:lnTo>
                  <a:pt x="87320" y="225"/>
                </a:lnTo>
                <a:lnTo>
                  <a:pt x="93842" y="81"/>
                </a:lnTo>
                <a:lnTo>
                  <a:pt x="105769" y="0"/>
                </a:lnTo>
                <a:lnTo>
                  <a:pt x="109407" y="782"/>
                </a:lnTo>
                <a:lnTo>
                  <a:pt x="115565" y="3768"/>
                </a:lnTo>
                <a:lnTo>
                  <a:pt x="120948" y="7741"/>
                </a:lnTo>
                <a:lnTo>
                  <a:pt x="123494" y="9912"/>
                </a:lnTo>
                <a:lnTo>
                  <a:pt x="125192" y="12153"/>
                </a:lnTo>
                <a:lnTo>
                  <a:pt x="127079" y="16759"/>
                </a:lnTo>
                <a:lnTo>
                  <a:pt x="126788" y="19099"/>
                </a:lnTo>
                <a:lnTo>
                  <a:pt x="125801" y="21452"/>
                </a:lnTo>
                <a:lnTo>
                  <a:pt x="120618" y="28557"/>
                </a:lnTo>
                <a:lnTo>
                  <a:pt x="116314" y="34104"/>
                </a:lnTo>
                <a:lnTo>
                  <a:pt x="114056" y="37806"/>
                </a:lnTo>
                <a:lnTo>
                  <a:pt x="111756" y="41861"/>
                </a:lnTo>
                <a:lnTo>
                  <a:pt x="107084" y="48484"/>
                </a:lnTo>
                <a:lnTo>
                  <a:pt x="102362" y="54867"/>
                </a:lnTo>
                <a:lnTo>
                  <a:pt x="99991" y="58791"/>
                </a:lnTo>
                <a:lnTo>
                  <a:pt x="97617" y="62995"/>
                </a:lnTo>
                <a:lnTo>
                  <a:pt x="94447" y="66591"/>
                </a:lnTo>
                <a:lnTo>
                  <a:pt x="90746" y="69783"/>
                </a:lnTo>
                <a:lnTo>
                  <a:pt x="86691" y="72704"/>
                </a:lnTo>
                <a:lnTo>
                  <a:pt x="83194" y="74652"/>
                </a:lnTo>
                <a:lnTo>
                  <a:pt x="77192" y="76815"/>
                </a:lnTo>
                <a:lnTo>
                  <a:pt x="71879" y="79894"/>
                </a:lnTo>
                <a:lnTo>
                  <a:pt x="65792" y="84546"/>
                </a:lnTo>
                <a:lnTo>
                  <a:pt x="65293" y="85721"/>
                </a:lnTo>
                <a:lnTo>
                  <a:pt x="64425" y="91741"/>
                </a:lnTo>
                <a:lnTo>
                  <a:pt x="63588" y="92105"/>
                </a:lnTo>
                <a:lnTo>
                  <a:pt x="58155" y="92738"/>
                </a:lnTo>
                <a:lnTo>
                  <a:pt x="61240" y="92806"/>
                </a:lnTo>
                <a:lnTo>
                  <a:pt x="62258" y="92022"/>
                </a:lnTo>
                <a:lnTo>
                  <a:pt x="62937" y="90705"/>
                </a:lnTo>
                <a:lnTo>
                  <a:pt x="63389" y="89034"/>
                </a:lnTo>
                <a:lnTo>
                  <a:pt x="65278" y="87919"/>
                </a:lnTo>
                <a:lnTo>
                  <a:pt x="71611" y="86681"/>
                </a:lnTo>
                <a:lnTo>
                  <a:pt x="77600" y="84014"/>
                </a:lnTo>
                <a:lnTo>
                  <a:pt x="80308" y="82192"/>
                </a:lnTo>
                <a:lnTo>
                  <a:pt x="83702" y="80977"/>
                </a:lnTo>
                <a:lnTo>
                  <a:pt x="87551" y="80167"/>
                </a:lnTo>
                <a:lnTo>
                  <a:pt x="91705" y="79627"/>
                </a:lnTo>
                <a:lnTo>
                  <a:pt x="96062" y="79267"/>
                </a:lnTo>
                <a:lnTo>
                  <a:pt x="100554" y="79027"/>
                </a:lnTo>
                <a:lnTo>
                  <a:pt x="105136" y="78867"/>
                </a:lnTo>
                <a:lnTo>
                  <a:pt x="109778" y="79554"/>
                </a:lnTo>
                <a:lnTo>
                  <a:pt x="114461" y="80806"/>
                </a:lnTo>
                <a:lnTo>
                  <a:pt x="119170" y="82434"/>
                </a:lnTo>
                <a:lnTo>
                  <a:pt x="123896" y="83520"/>
                </a:lnTo>
                <a:lnTo>
                  <a:pt x="128635" y="84243"/>
                </a:lnTo>
                <a:lnTo>
                  <a:pt x="133382" y="84726"/>
                </a:lnTo>
                <a:lnTo>
                  <a:pt x="138134" y="85841"/>
                </a:lnTo>
                <a:lnTo>
                  <a:pt x="142889" y="87378"/>
                </a:lnTo>
                <a:lnTo>
                  <a:pt x="147647" y="89197"/>
                </a:lnTo>
                <a:lnTo>
                  <a:pt x="151613" y="91203"/>
                </a:lnTo>
                <a:lnTo>
                  <a:pt x="155050" y="93334"/>
                </a:lnTo>
                <a:lnTo>
                  <a:pt x="158136" y="95549"/>
                </a:lnTo>
                <a:lnTo>
                  <a:pt x="161780" y="97819"/>
                </a:lnTo>
                <a:lnTo>
                  <a:pt x="165797" y="100126"/>
                </a:lnTo>
                <a:lnTo>
                  <a:pt x="170063" y="102458"/>
                </a:lnTo>
                <a:lnTo>
                  <a:pt x="173700" y="104806"/>
                </a:lnTo>
                <a:lnTo>
                  <a:pt x="179859" y="109532"/>
                </a:lnTo>
                <a:lnTo>
                  <a:pt x="185242" y="116395"/>
                </a:lnTo>
                <a:lnTo>
                  <a:pt x="187788" y="120448"/>
                </a:lnTo>
                <a:lnTo>
                  <a:pt x="191073" y="123943"/>
                </a:lnTo>
                <a:lnTo>
                  <a:pt x="194851" y="127067"/>
                </a:lnTo>
                <a:lnTo>
                  <a:pt x="198957" y="129944"/>
                </a:lnTo>
                <a:lnTo>
                  <a:pt x="201694" y="133449"/>
                </a:lnTo>
                <a:lnTo>
                  <a:pt x="203519" y="137373"/>
                </a:lnTo>
                <a:lnTo>
                  <a:pt x="204736" y="141577"/>
                </a:lnTo>
                <a:lnTo>
                  <a:pt x="206088" y="148364"/>
                </a:lnTo>
                <a:lnTo>
                  <a:pt x="206448" y="151286"/>
                </a:lnTo>
                <a:lnTo>
                  <a:pt x="205895" y="154821"/>
                </a:lnTo>
                <a:lnTo>
                  <a:pt x="204732" y="158765"/>
                </a:lnTo>
                <a:lnTo>
                  <a:pt x="203163" y="162982"/>
                </a:lnTo>
                <a:lnTo>
                  <a:pt x="201323" y="167380"/>
                </a:lnTo>
                <a:lnTo>
                  <a:pt x="199303" y="171901"/>
                </a:lnTo>
                <a:lnTo>
                  <a:pt x="197163" y="176501"/>
                </a:lnTo>
                <a:lnTo>
                  <a:pt x="194148" y="181156"/>
                </a:lnTo>
                <a:lnTo>
                  <a:pt x="190551" y="185847"/>
                </a:lnTo>
                <a:lnTo>
                  <a:pt x="186565" y="190561"/>
                </a:lnTo>
                <a:lnTo>
                  <a:pt x="183114" y="194498"/>
                </a:lnTo>
                <a:lnTo>
                  <a:pt x="177163" y="200989"/>
                </a:lnTo>
                <a:lnTo>
                  <a:pt x="173672" y="203831"/>
                </a:lnTo>
                <a:lnTo>
                  <a:pt x="169756" y="206520"/>
                </a:lnTo>
                <a:lnTo>
                  <a:pt x="165558" y="209106"/>
                </a:lnTo>
                <a:lnTo>
                  <a:pt x="161172" y="211624"/>
                </a:lnTo>
                <a:lnTo>
                  <a:pt x="152066" y="216538"/>
                </a:lnTo>
                <a:lnTo>
                  <a:pt x="138014" y="223767"/>
                </a:lnTo>
                <a:lnTo>
                  <a:pt x="134078" y="225367"/>
                </a:lnTo>
                <a:lnTo>
                  <a:pt x="130660" y="226433"/>
                </a:lnTo>
                <a:lnTo>
                  <a:pt x="127588" y="227144"/>
                </a:lnTo>
                <a:lnTo>
                  <a:pt x="123953" y="227617"/>
                </a:lnTo>
                <a:lnTo>
                  <a:pt x="119941" y="227934"/>
                </a:lnTo>
                <a:lnTo>
                  <a:pt x="112045" y="228285"/>
                </a:lnTo>
                <a:lnTo>
                  <a:pt x="103137" y="228482"/>
                </a:lnTo>
                <a:lnTo>
                  <a:pt x="83373" y="228562"/>
                </a:lnTo>
                <a:lnTo>
                  <a:pt x="80982" y="227770"/>
                </a:lnTo>
                <a:lnTo>
                  <a:pt x="74619" y="223656"/>
                </a:lnTo>
                <a:lnTo>
                  <a:pt x="69949" y="219746"/>
                </a:lnTo>
                <a:lnTo>
                  <a:pt x="64294" y="2142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26"/>
          <p:cNvSpPr/>
          <p:nvPr/>
        </p:nvSpPr>
        <p:spPr>
          <a:xfrm>
            <a:off x="3010546" y="2436018"/>
            <a:ext cx="96986" cy="157164"/>
          </a:xfrm>
          <a:custGeom>
            <a:avLst/>
            <a:gdLst/>
            <a:ahLst/>
            <a:cxnLst/>
            <a:rect l="0" t="0" r="0" b="0"/>
            <a:pathLst>
              <a:path w="96986" h="157164">
                <a:moveTo>
                  <a:pt x="4116" y="0"/>
                </a:moveTo>
                <a:lnTo>
                  <a:pt x="0" y="0"/>
                </a:lnTo>
                <a:lnTo>
                  <a:pt x="3909" y="0"/>
                </a:lnTo>
                <a:lnTo>
                  <a:pt x="6141" y="2117"/>
                </a:lnTo>
                <a:lnTo>
                  <a:pt x="7847" y="3793"/>
                </a:lnTo>
                <a:lnTo>
                  <a:pt x="8985" y="5704"/>
                </a:lnTo>
                <a:lnTo>
                  <a:pt x="10249" y="9943"/>
                </a:lnTo>
                <a:lnTo>
                  <a:pt x="12927" y="14474"/>
                </a:lnTo>
                <a:lnTo>
                  <a:pt x="14753" y="16793"/>
                </a:lnTo>
                <a:lnTo>
                  <a:pt x="16763" y="19133"/>
                </a:lnTo>
                <a:lnTo>
                  <a:pt x="18897" y="21487"/>
                </a:lnTo>
                <a:lnTo>
                  <a:pt x="21114" y="23849"/>
                </a:lnTo>
                <a:lnTo>
                  <a:pt x="22592" y="26219"/>
                </a:lnTo>
                <a:lnTo>
                  <a:pt x="24234" y="30968"/>
                </a:lnTo>
                <a:lnTo>
                  <a:pt x="26259" y="33345"/>
                </a:lnTo>
                <a:lnTo>
                  <a:pt x="29197" y="35724"/>
                </a:lnTo>
                <a:lnTo>
                  <a:pt x="32743" y="38104"/>
                </a:lnTo>
                <a:lnTo>
                  <a:pt x="35900" y="41277"/>
                </a:lnTo>
                <a:lnTo>
                  <a:pt x="38799" y="44981"/>
                </a:lnTo>
                <a:lnTo>
                  <a:pt x="41526" y="49037"/>
                </a:lnTo>
                <a:lnTo>
                  <a:pt x="44137" y="52535"/>
                </a:lnTo>
                <a:lnTo>
                  <a:pt x="46672" y="55661"/>
                </a:lnTo>
                <a:lnTo>
                  <a:pt x="49155" y="58539"/>
                </a:lnTo>
                <a:lnTo>
                  <a:pt x="50811" y="62045"/>
                </a:lnTo>
                <a:lnTo>
                  <a:pt x="51915" y="65969"/>
                </a:lnTo>
                <a:lnTo>
                  <a:pt x="52650" y="70173"/>
                </a:lnTo>
                <a:lnTo>
                  <a:pt x="53935" y="73770"/>
                </a:lnTo>
                <a:lnTo>
                  <a:pt x="55585" y="76961"/>
                </a:lnTo>
                <a:lnTo>
                  <a:pt x="57478" y="79883"/>
                </a:lnTo>
                <a:lnTo>
                  <a:pt x="59535" y="83418"/>
                </a:lnTo>
                <a:lnTo>
                  <a:pt x="61699" y="87362"/>
                </a:lnTo>
                <a:lnTo>
                  <a:pt x="68538" y="100498"/>
                </a:lnTo>
                <a:lnTo>
                  <a:pt x="70877" y="105098"/>
                </a:lnTo>
                <a:lnTo>
                  <a:pt x="72435" y="108959"/>
                </a:lnTo>
                <a:lnTo>
                  <a:pt x="73475" y="112327"/>
                </a:lnTo>
                <a:lnTo>
                  <a:pt x="74168" y="115366"/>
                </a:lnTo>
                <a:lnTo>
                  <a:pt x="75424" y="118980"/>
                </a:lnTo>
                <a:lnTo>
                  <a:pt x="77054" y="122976"/>
                </a:lnTo>
                <a:lnTo>
                  <a:pt x="81583" y="133212"/>
                </a:lnTo>
                <a:lnTo>
                  <a:pt x="84319" y="136729"/>
                </a:lnTo>
                <a:lnTo>
                  <a:pt x="86159" y="138777"/>
                </a:lnTo>
                <a:lnTo>
                  <a:pt x="87387" y="140937"/>
                </a:lnTo>
                <a:lnTo>
                  <a:pt x="88750" y="145453"/>
                </a:lnTo>
                <a:lnTo>
                  <a:pt x="89518" y="148666"/>
                </a:lnTo>
                <a:lnTo>
                  <a:pt x="91814" y="151534"/>
                </a:lnTo>
                <a:lnTo>
                  <a:pt x="96985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27"/>
          <p:cNvSpPr/>
          <p:nvPr/>
        </p:nvSpPr>
        <p:spPr>
          <a:xfrm>
            <a:off x="3021806" y="2457450"/>
            <a:ext cx="121445" cy="35719"/>
          </a:xfrm>
          <a:custGeom>
            <a:avLst/>
            <a:gdLst/>
            <a:ahLst/>
            <a:cxnLst/>
            <a:rect l="0" t="0" r="0" b="0"/>
            <a:pathLst>
              <a:path w="121445" h="35719">
                <a:moveTo>
                  <a:pt x="0" y="35718"/>
                </a:moveTo>
                <a:lnTo>
                  <a:pt x="41627" y="35718"/>
                </a:lnTo>
                <a:lnTo>
                  <a:pt x="45214" y="34925"/>
                </a:lnTo>
                <a:lnTo>
                  <a:pt x="48399" y="33602"/>
                </a:lnTo>
                <a:lnTo>
                  <a:pt x="51316" y="31926"/>
                </a:lnTo>
                <a:lnTo>
                  <a:pt x="58790" y="27947"/>
                </a:lnTo>
                <a:lnTo>
                  <a:pt x="76524" y="18926"/>
                </a:lnTo>
                <a:lnTo>
                  <a:pt x="81972" y="16586"/>
                </a:lnTo>
                <a:lnTo>
                  <a:pt x="87985" y="14232"/>
                </a:lnTo>
                <a:lnTo>
                  <a:pt x="94376" y="11869"/>
                </a:lnTo>
                <a:lnTo>
                  <a:pt x="99430" y="10294"/>
                </a:lnTo>
                <a:lnTo>
                  <a:pt x="103593" y="9244"/>
                </a:lnTo>
                <a:lnTo>
                  <a:pt x="107162" y="8544"/>
                </a:lnTo>
                <a:lnTo>
                  <a:pt x="110335" y="7283"/>
                </a:lnTo>
                <a:lnTo>
                  <a:pt x="113244" y="5649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28"/>
          <p:cNvSpPr/>
          <p:nvPr/>
        </p:nvSpPr>
        <p:spPr>
          <a:xfrm>
            <a:off x="3171825" y="2378877"/>
            <a:ext cx="157163" cy="185406"/>
          </a:xfrm>
          <a:custGeom>
            <a:avLst/>
            <a:gdLst/>
            <a:ahLst/>
            <a:cxnLst/>
            <a:rect l="0" t="0" r="0" b="0"/>
            <a:pathLst>
              <a:path w="157163" h="185406">
                <a:moveTo>
                  <a:pt x="0" y="21423"/>
                </a:moveTo>
                <a:lnTo>
                  <a:pt x="0" y="14366"/>
                </a:lnTo>
                <a:lnTo>
                  <a:pt x="4909" y="14296"/>
                </a:lnTo>
                <a:lnTo>
                  <a:pt x="6150" y="14286"/>
                </a:lnTo>
                <a:lnTo>
                  <a:pt x="10641" y="10489"/>
                </a:lnTo>
                <a:lnTo>
                  <a:pt x="13444" y="9371"/>
                </a:lnTo>
                <a:lnTo>
                  <a:pt x="16900" y="8626"/>
                </a:lnTo>
                <a:lnTo>
                  <a:pt x="20792" y="8129"/>
                </a:lnTo>
                <a:lnTo>
                  <a:pt x="24180" y="7004"/>
                </a:lnTo>
                <a:lnTo>
                  <a:pt x="27232" y="5460"/>
                </a:lnTo>
                <a:lnTo>
                  <a:pt x="30061" y="3637"/>
                </a:lnTo>
                <a:lnTo>
                  <a:pt x="33534" y="2422"/>
                </a:lnTo>
                <a:lnTo>
                  <a:pt x="37437" y="1612"/>
                </a:lnTo>
                <a:lnTo>
                  <a:pt x="41627" y="1071"/>
                </a:lnTo>
                <a:lnTo>
                  <a:pt x="46007" y="712"/>
                </a:lnTo>
                <a:lnTo>
                  <a:pt x="50515" y="471"/>
                </a:lnTo>
                <a:lnTo>
                  <a:pt x="62327" y="134"/>
                </a:lnTo>
                <a:lnTo>
                  <a:pt x="84063" y="4"/>
                </a:lnTo>
                <a:lnTo>
                  <a:pt x="86998" y="0"/>
                </a:lnTo>
                <a:lnTo>
                  <a:pt x="90542" y="791"/>
                </a:lnTo>
                <a:lnTo>
                  <a:pt x="94493" y="2112"/>
                </a:lnTo>
                <a:lnTo>
                  <a:pt x="98714" y="3786"/>
                </a:lnTo>
                <a:lnTo>
                  <a:pt x="102322" y="5696"/>
                </a:lnTo>
                <a:lnTo>
                  <a:pt x="105521" y="7763"/>
                </a:lnTo>
                <a:lnTo>
                  <a:pt x="108447" y="9935"/>
                </a:lnTo>
                <a:lnTo>
                  <a:pt x="110398" y="12177"/>
                </a:lnTo>
                <a:lnTo>
                  <a:pt x="111698" y="14465"/>
                </a:lnTo>
                <a:lnTo>
                  <a:pt x="113144" y="19124"/>
                </a:lnTo>
                <a:lnTo>
                  <a:pt x="113786" y="23841"/>
                </a:lnTo>
                <a:lnTo>
                  <a:pt x="113957" y="27003"/>
                </a:lnTo>
                <a:lnTo>
                  <a:pt x="114147" y="34751"/>
                </a:lnTo>
                <a:lnTo>
                  <a:pt x="114255" y="48038"/>
                </a:lnTo>
                <a:lnTo>
                  <a:pt x="113476" y="52660"/>
                </a:lnTo>
                <a:lnTo>
                  <a:pt x="112163" y="57328"/>
                </a:lnTo>
                <a:lnTo>
                  <a:pt x="110494" y="62029"/>
                </a:lnTo>
                <a:lnTo>
                  <a:pt x="108587" y="66749"/>
                </a:lnTo>
                <a:lnTo>
                  <a:pt x="106522" y="71484"/>
                </a:lnTo>
                <a:lnTo>
                  <a:pt x="104352" y="76228"/>
                </a:lnTo>
                <a:lnTo>
                  <a:pt x="101318" y="80979"/>
                </a:lnTo>
                <a:lnTo>
                  <a:pt x="97708" y="85733"/>
                </a:lnTo>
                <a:lnTo>
                  <a:pt x="93714" y="90490"/>
                </a:lnTo>
                <a:lnTo>
                  <a:pt x="90257" y="96042"/>
                </a:lnTo>
                <a:lnTo>
                  <a:pt x="87159" y="102125"/>
                </a:lnTo>
                <a:lnTo>
                  <a:pt x="84299" y="108562"/>
                </a:lnTo>
                <a:lnTo>
                  <a:pt x="81599" y="113647"/>
                </a:lnTo>
                <a:lnTo>
                  <a:pt x="79006" y="117830"/>
                </a:lnTo>
                <a:lnTo>
                  <a:pt x="76483" y="121413"/>
                </a:lnTo>
                <a:lnTo>
                  <a:pt x="74007" y="125389"/>
                </a:lnTo>
                <a:lnTo>
                  <a:pt x="71563" y="129627"/>
                </a:lnTo>
                <a:lnTo>
                  <a:pt x="66731" y="138570"/>
                </a:lnTo>
                <a:lnTo>
                  <a:pt x="61937" y="147836"/>
                </a:lnTo>
                <a:lnTo>
                  <a:pt x="60341" y="151735"/>
                </a:lnTo>
                <a:lnTo>
                  <a:pt x="59277" y="155129"/>
                </a:lnTo>
                <a:lnTo>
                  <a:pt x="58568" y="158185"/>
                </a:lnTo>
                <a:lnTo>
                  <a:pt x="55663" y="163698"/>
                </a:lnTo>
                <a:lnTo>
                  <a:pt x="53778" y="166279"/>
                </a:lnTo>
                <a:lnTo>
                  <a:pt x="53314" y="168000"/>
                </a:lnTo>
                <a:lnTo>
                  <a:pt x="53799" y="169147"/>
                </a:lnTo>
                <a:lnTo>
                  <a:pt x="54916" y="169912"/>
                </a:lnTo>
                <a:lnTo>
                  <a:pt x="55660" y="171215"/>
                </a:lnTo>
                <a:lnTo>
                  <a:pt x="56488" y="174781"/>
                </a:lnTo>
                <a:lnTo>
                  <a:pt x="57502" y="176049"/>
                </a:lnTo>
                <a:lnTo>
                  <a:pt x="58972" y="176894"/>
                </a:lnTo>
                <a:lnTo>
                  <a:pt x="60746" y="177458"/>
                </a:lnTo>
                <a:lnTo>
                  <a:pt x="61928" y="178627"/>
                </a:lnTo>
                <a:lnTo>
                  <a:pt x="62717" y="180201"/>
                </a:lnTo>
                <a:lnTo>
                  <a:pt x="63242" y="182043"/>
                </a:lnTo>
                <a:lnTo>
                  <a:pt x="64386" y="183272"/>
                </a:lnTo>
                <a:lnTo>
                  <a:pt x="65943" y="184091"/>
                </a:lnTo>
                <a:lnTo>
                  <a:pt x="69789" y="185001"/>
                </a:lnTo>
                <a:lnTo>
                  <a:pt x="74144" y="185405"/>
                </a:lnTo>
                <a:lnTo>
                  <a:pt x="76417" y="184719"/>
                </a:lnTo>
                <a:lnTo>
                  <a:pt x="81059" y="181841"/>
                </a:lnTo>
                <a:lnTo>
                  <a:pt x="85768" y="180032"/>
                </a:lnTo>
                <a:lnTo>
                  <a:pt x="88134" y="179550"/>
                </a:lnTo>
                <a:lnTo>
                  <a:pt x="91300" y="178434"/>
                </a:lnTo>
                <a:lnTo>
                  <a:pt x="94998" y="176897"/>
                </a:lnTo>
                <a:lnTo>
                  <a:pt x="99050" y="175079"/>
                </a:lnTo>
                <a:lnTo>
                  <a:pt x="102546" y="173072"/>
                </a:lnTo>
                <a:lnTo>
                  <a:pt x="105670" y="170941"/>
                </a:lnTo>
                <a:lnTo>
                  <a:pt x="108547" y="168727"/>
                </a:lnTo>
                <a:lnTo>
                  <a:pt x="112052" y="167250"/>
                </a:lnTo>
                <a:lnTo>
                  <a:pt x="115976" y="166266"/>
                </a:lnTo>
                <a:lnTo>
                  <a:pt x="120180" y="165610"/>
                </a:lnTo>
                <a:lnTo>
                  <a:pt x="124570" y="164379"/>
                </a:lnTo>
                <a:lnTo>
                  <a:pt x="129084" y="162764"/>
                </a:lnTo>
                <a:lnTo>
                  <a:pt x="133681" y="160894"/>
                </a:lnTo>
                <a:lnTo>
                  <a:pt x="137539" y="158854"/>
                </a:lnTo>
                <a:lnTo>
                  <a:pt x="140905" y="156700"/>
                </a:lnTo>
                <a:lnTo>
                  <a:pt x="143943" y="154470"/>
                </a:lnTo>
                <a:lnTo>
                  <a:pt x="146762" y="152983"/>
                </a:lnTo>
                <a:lnTo>
                  <a:pt x="149435" y="151992"/>
                </a:lnTo>
                <a:lnTo>
                  <a:pt x="157162" y="1500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29"/>
          <p:cNvSpPr/>
          <p:nvPr/>
        </p:nvSpPr>
        <p:spPr>
          <a:xfrm>
            <a:off x="3343275" y="2336006"/>
            <a:ext cx="134284" cy="292895"/>
          </a:xfrm>
          <a:custGeom>
            <a:avLst/>
            <a:gdLst/>
            <a:ahLst/>
            <a:cxnLst/>
            <a:rect l="0" t="0" r="0" b="0"/>
            <a:pathLst>
              <a:path w="134284" h="29289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0" y="2116"/>
                </a:lnTo>
                <a:lnTo>
                  <a:pt x="13000" y="6151"/>
                </a:lnTo>
                <a:lnTo>
                  <a:pt x="15831" y="8819"/>
                </a:lnTo>
                <a:lnTo>
                  <a:pt x="17698" y="10642"/>
                </a:lnTo>
                <a:lnTo>
                  <a:pt x="20530" y="12651"/>
                </a:lnTo>
                <a:lnTo>
                  <a:pt x="24005" y="14784"/>
                </a:lnTo>
                <a:lnTo>
                  <a:pt x="27909" y="16999"/>
                </a:lnTo>
                <a:lnTo>
                  <a:pt x="36481" y="21578"/>
                </a:lnTo>
                <a:lnTo>
                  <a:pt x="40989" y="23910"/>
                </a:lnTo>
                <a:lnTo>
                  <a:pt x="44789" y="26259"/>
                </a:lnTo>
                <a:lnTo>
                  <a:pt x="48115" y="28618"/>
                </a:lnTo>
                <a:lnTo>
                  <a:pt x="51127" y="30985"/>
                </a:lnTo>
                <a:lnTo>
                  <a:pt x="54722" y="33357"/>
                </a:lnTo>
                <a:lnTo>
                  <a:pt x="58706" y="35731"/>
                </a:lnTo>
                <a:lnTo>
                  <a:pt x="62950" y="38108"/>
                </a:lnTo>
                <a:lnTo>
                  <a:pt x="67366" y="41281"/>
                </a:lnTo>
                <a:lnTo>
                  <a:pt x="71898" y="44983"/>
                </a:lnTo>
                <a:lnTo>
                  <a:pt x="76507" y="49038"/>
                </a:lnTo>
                <a:lnTo>
                  <a:pt x="81167" y="52536"/>
                </a:lnTo>
                <a:lnTo>
                  <a:pt x="85861" y="55661"/>
                </a:lnTo>
                <a:lnTo>
                  <a:pt x="90578" y="58539"/>
                </a:lnTo>
                <a:lnTo>
                  <a:pt x="95310" y="62044"/>
                </a:lnTo>
                <a:lnTo>
                  <a:pt x="100053" y="65969"/>
                </a:lnTo>
                <a:lnTo>
                  <a:pt x="104802" y="70173"/>
                </a:lnTo>
                <a:lnTo>
                  <a:pt x="108761" y="74563"/>
                </a:lnTo>
                <a:lnTo>
                  <a:pt x="112195" y="79078"/>
                </a:lnTo>
                <a:lnTo>
                  <a:pt x="115278" y="83674"/>
                </a:lnTo>
                <a:lnTo>
                  <a:pt x="118127" y="88327"/>
                </a:lnTo>
                <a:lnTo>
                  <a:pt x="120820" y="93016"/>
                </a:lnTo>
                <a:lnTo>
                  <a:pt x="125929" y="102459"/>
                </a:lnTo>
                <a:lnTo>
                  <a:pt x="130845" y="111948"/>
                </a:lnTo>
                <a:lnTo>
                  <a:pt x="132474" y="117494"/>
                </a:lnTo>
                <a:lnTo>
                  <a:pt x="133560" y="123573"/>
                </a:lnTo>
                <a:lnTo>
                  <a:pt x="134283" y="130007"/>
                </a:lnTo>
                <a:lnTo>
                  <a:pt x="133972" y="135884"/>
                </a:lnTo>
                <a:lnTo>
                  <a:pt x="132971" y="141389"/>
                </a:lnTo>
                <a:lnTo>
                  <a:pt x="131510" y="146647"/>
                </a:lnTo>
                <a:lnTo>
                  <a:pt x="127769" y="158839"/>
                </a:lnTo>
                <a:lnTo>
                  <a:pt x="125661" y="165424"/>
                </a:lnTo>
                <a:lnTo>
                  <a:pt x="124255" y="172195"/>
                </a:lnTo>
                <a:lnTo>
                  <a:pt x="123318" y="179090"/>
                </a:lnTo>
                <a:lnTo>
                  <a:pt x="122693" y="186068"/>
                </a:lnTo>
                <a:lnTo>
                  <a:pt x="120689" y="193102"/>
                </a:lnTo>
                <a:lnTo>
                  <a:pt x="117766" y="200172"/>
                </a:lnTo>
                <a:lnTo>
                  <a:pt x="105459" y="224836"/>
                </a:lnTo>
                <a:lnTo>
                  <a:pt x="102056" y="230060"/>
                </a:lnTo>
                <a:lnTo>
                  <a:pt x="98200" y="235129"/>
                </a:lnTo>
                <a:lnTo>
                  <a:pt x="94041" y="240097"/>
                </a:lnTo>
                <a:lnTo>
                  <a:pt x="91269" y="244996"/>
                </a:lnTo>
                <a:lnTo>
                  <a:pt x="89421" y="249849"/>
                </a:lnTo>
                <a:lnTo>
                  <a:pt x="86574" y="258681"/>
                </a:lnTo>
                <a:lnTo>
                  <a:pt x="82662" y="265253"/>
                </a:lnTo>
                <a:lnTo>
                  <a:pt x="80395" y="272936"/>
                </a:lnTo>
                <a:lnTo>
                  <a:pt x="79790" y="277207"/>
                </a:lnTo>
                <a:lnTo>
                  <a:pt x="78594" y="280055"/>
                </a:lnTo>
                <a:lnTo>
                  <a:pt x="77002" y="281953"/>
                </a:lnTo>
                <a:lnTo>
                  <a:pt x="72536" y="285000"/>
                </a:lnTo>
                <a:lnTo>
                  <a:pt x="69809" y="287533"/>
                </a:lnTo>
                <a:lnTo>
                  <a:pt x="64293" y="2928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30"/>
          <p:cNvSpPr/>
          <p:nvPr/>
        </p:nvSpPr>
        <p:spPr>
          <a:xfrm>
            <a:off x="3493293" y="2271807"/>
            <a:ext cx="164308" cy="91753"/>
          </a:xfrm>
          <a:custGeom>
            <a:avLst/>
            <a:gdLst/>
            <a:ahLst/>
            <a:cxnLst/>
            <a:rect l="0" t="0" r="0" b="0"/>
            <a:pathLst>
              <a:path w="164308" h="91753">
                <a:moveTo>
                  <a:pt x="0" y="21336"/>
                </a:moveTo>
                <a:lnTo>
                  <a:pt x="3793" y="21336"/>
                </a:lnTo>
                <a:lnTo>
                  <a:pt x="5703" y="20543"/>
                </a:lnTo>
                <a:lnTo>
                  <a:pt x="7771" y="19220"/>
                </a:lnTo>
                <a:lnTo>
                  <a:pt x="13001" y="15185"/>
                </a:lnTo>
                <a:lnTo>
                  <a:pt x="17949" y="14634"/>
                </a:lnTo>
                <a:lnTo>
                  <a:pt x="21491" y="14487"/>
                </a:lnTo>
                <a:lnTo>
                  <a:pt x="24646" y="13595"/>
                </a:lnTo>
                <a:lnTo>
                  <a:pt x="27544" y="12207"/>
                </a:lnTo>
                <a:lnTo>
                  <a:pt x="30269" y="10487"/>
                </a:lnTo>
                <a:lnTo>
                  <a:pt x="32879" y="9341"/>
                </a:lnTo>
                <a:lnTo>
                  <a:pt x="37896" y="8067"/>
                </a:lnTo>
                <a:lnTo>
                  <a:pt x="42772" y="5385"/>
                </a:lnTo>
                <a:lnTo>
                  <a:pt x="45184" y="3558"/>
                </a:lnTo>
                <a:lnTo>
                  <a:pt x="48379" y="2341"/>
                </a:lnTo>
                <a:lnTo>
                  <a:pt x="52096" y="1529"/>
                </a:lnTo>
                <a:lnTo>
                  <a:pt x="56162" y="987"/>
                </a:lnTo>
                <a:lnTo>
                  <a:pt x="60460" y="627"/>
                </a:lnTo>
                <a:lnTo>
                  <a:pt x="64913" y="386"/>
                </a:lnTo>
                <a:lnTo>
                  <a:pt x="76648" y="48"/>
                </a:lnTo>
                <a:lnTo>
                  <a:pt x="79674" y="0"/>
                </a:lnTo>
                <a:lnTo>
                  <a:pt x="82485" y="762"/>
                </a:lnTo>
                <a:lnTo>
                  <a:pt x="85152" y="2064"/>
                </a:lnTo>
                <a:lnTo>
                  <a:pt x="87725" y="3726"/>
                </a:lnTo>
                <a:lnTo>
                  <a:pt x="90233" y="5627"/>
                </a:lnTo>
                <a:lnTo>
                  <a:pt x="92699" y="7688"/>
                </a:lnTo>
                <a:lnTo>
                  <a:pt x="98568" y="12908"/>
                </a:lnTo>
                <a:lnTo>
                  <a:pt x="99050" y="14923"/>
                </a:lnTo>
                <a:lnTo>
                  <a:pt x="99371" y="17855"/>
                </a:lnTo>
                <a:lnTo>
                  <a:pt x="99584" y="21397"/>
                </a:lnTo>
                <a:lnTo>
                  <a:pt x="99822" y="27449"/>
                </a:lnTo>
                <a:lnTo>
                  <a:pt x="99957" y="35318"/>
                </a:lnTo>
                <a:lnTo>
                  <a:pt x="99975" y="37801"/>
                </a:lnTo>
                <a:lnTo>
                  <a:pt x="99194" y="40250"/>
                </a:lnTo>
                <a:lnTo>
                  <a:pt x="97880" y="42677"/>
                </a:lnTo>
                <a:lnTo>
                  <a:pt x="96209" y="45088"/>
                </a:lnTo>
                <a:lnTo>
                  <a:pt x="94302" y="47490"/>
                </a:lnTo>
                <a:lnTo>
                  <a:pt x="92237" y="49885"/>
                </a:lnTo>
                <a:lnTo>
                  <a:pt x="90066" y="52275"/>
                </a:lnTo>
                <a:lnTo>
                  <a:pt x="85538" y="57047"/>
                </a:lnTo>
                <a:lnTo>
                  <a:pt x="83219" y="59431"/>
                </a:lnTo>
                <a:lnTo>
                  <a:pt x="81673" y="61814"/>
                </a:lnTo>
                <a:lnTo>
                  <a:pt x="80643" y="64196"/>
                </a:lnTo>
                <a:lnTo>
                  <a:pt x="78989" y="69931"/>
                </a:lnTo>
                <a:lnTo>
                  <a:pt x="78059" y="71195"/>
                </a:lnTo>
                <a:lnTo>
                  <a:pt x="76646" y="72832"/>
                </a:lnTo>
                <a:lnTo>
                  <a:pt x="72467" y="77369"/>
                </a:lnTo>
                <a:lnTo>
                  <a:pt x="71895" y="80106"/>
                </a:lnTo>
                <a:lnTo>
                  <a:pt x="71528" y="84539"/>
                </a:lnTo>
                <a:lnTo>
                  <a:pt x="72292" y="84903"/>
                </a:lnTo>
                <a:lnTo>
                  <a:pt x="75257" y="85307"/>
                </a:lnTo>
                <a:lnTo>
                  <a:pt x="76365" y="86208"/>
                </a:lnTo>
                <a:lnTo>
                  <a:pt x="77104" y="87603"/>
                </a:lnTo>
                <a:lnTo>
                  <a:pt x="77597" y="89327"/>
                </a:lnTo>
                <a:lnTo>
                  <a:pt x="79512" y="90476"/>
                </a:lnTo>
                <a:lnTo>
                  <a:pt x="82377" y="91242"/>
                </a:lnTo>
                <a:lnTo>
                  <a:pt x="85874" y="91752"/>
                </a:lnTo>
                <a:lnTo>
                  <a:pt x="89000" y="91299"/>
                </a:lnTo>
                <a:lnTo>
                  <a:pt x="91877" y="90203"/>
                </a:lnTo>
                <a:lnTo>
                  <a:pt x="94589" y="88679"/>
                </a:lnTo>
                <a:lnTo>
                  <a:pt x="99719" y="86985"/>
                </a:lnTo>
                <a:lnTo>
                  <a:pt x="102198" y="86533"/>
                </a:lnTo>
                <a:lnTo>
                  <a:pt x="105438" y="86232"/>
                </a:lnTo>
                <a:lnTo>
                  <a:pt x="109186" y="86032"/>
                </a:lnTo>
                <a:lnTo>
                  <a:pt x="117584" y="85808"/>
                </a:lnTo>
                <a:lnTo>
                  <a:pt x="126608" y="85709"/>
                </a:lnTo>
                <a:lnTo>
                  <a:pt x="131236" y="84889"/>
                </a:lnTo>
                <a:lnTo>
                  <a:pt x="135910" y="83549"/>
                </a:lnTo>
                <a:lnTo>
                  <a:pt x="140613" y="81861"/>
                </a:lnTo>
                <a:lnTo>
                  <a:pt x="144542" y="80736"/>
                </a:lnTo>
                <a:lnTo>
                  <a:pt x="147955" y="79986"/>
                </a:lnTo>
                <a:lnTo>
                  <a:pt x="151024" y="79486"/>
                </a:lnTo>
                <a:lnTo>
                  <a:pt x="153864" y="79153"/>
                </a:lnTo>
                <a:lnTo>
                  <a:pt x="156551" y="78931"/>
                </a:lnTo>
                <a:lnTo>
                  <a:pt x="164307" y="784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31"/>
          <p:cNvSpPr/>
          <p:nvPr/>
        </p:nvSpPr>
        <p:spPr>
          <a:xfrm>
            <a:off x="3679031" y="2471737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35719"/>
                </a:moveTo>
                <a:lnTo>
                  <a:pt x="0" y="31927"/>
                </a:lnTo>
                <a:lnTo>
                  <a:pt x="794" y="30809"/>
                </a:lnTo>
                <a:lnTo>
                  <a:pt x="2117" y="30064"/>
                </a:lnTo>
                <a:lnTo>
                  <a:pt x="5703" y="29237"/>
                </a:lnTo>
                <a:lnTo>
                  <a:pt x="9943" y="28869"/>
                </a:lnTo>
                <a:lnTo>
                  <a:pt x="12978" y="27977"/>
                </a:lnTo>
                <a:lnTo>
                  <a:pt x="16590" y="26589"/>
                </a:lnTo>
                <a:lnTo>
                  <a:pt x="20585" y="24870"/>
                </a:lnTo>
                <a:lnTo>
                  <a:pt x="24835" y="23724"/>
                </a:lnTo>
                <a:lnTo>
                  <a:pt x="29257" y="22959"/>
                </a:lnTo>
                <a:lnTo>
                  <a:pt x="33792" y="22450"/>
                </a:lnTo>
                <a:lnTo>
                  <a:pt x="38403" y="21317"/>
                </a:lnTo>
                <a:lnTo>
                  <a:pt x="43065" y="19767"/>
                </a:lnTo>
                <a:lnTo>
                  <a:pt x="47760" y="17941"/>
                </a:lnTo>
                <a:lnTo>
                  <a:pt x="59326" y="13795"/>
                </a:lnTo>
                <a:lnTo>
                  <a:pt x="65745" y="11578"/>
                </a:lnTo>
                <a:lnTo>
                  <a:pt x="72405" y="10100"/>
                </a:lnTo>
                <a:lnTo>
                  <a:pt x="79226" y="9114"/>
                </a:lnTo>
                <a:lnTo>
                  <a:pt x="86155" y="8457"/>
                </a:lnTo>
                <a:lnTo>
                  <a:pt x="93155" y="8019"/>
                </a:lnTo>
                <a:lnTo>
                  <a:pt x="107283" y="7533"/>
                </a:lnTo>
                <a:lnTo>
                  <a:pt x="114385" y="6610"/>
                </a:lnTo>
                <a:lnTo>
                  <a:pt x="121500" y="5200"/>
                </a:lnTo>
                <a:lnTo>
                  <a:pt x="128625" y="3467"/>
                </a:lnTo>
                <a:lnTo>
                  <a:pt x="134962" y="2311"/>
                </a:lnTo>
                <a:lnTo>
                  <a:pt x="140775" y="1541"/>
                </a:lnTo>
                <a:lnTo>
                  <a:pt x="146237" y="1027"/>
                </a:lnTo>
                <a:lnTo>
                  <a:pt x="151466" y="685"/>
                </a:lnTo>
                <a:lnTo>
                  <a:pt x="156540" y="457"/>
                </a:lnTo>
                <a:lnTo>
                  <a:pt x="166411" y="203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32"/>
          <p:cNvSpPr/>
          <p:nvPr/>
        </p:nvSpPr>
        <p:spPr>
          <a:xfrm>
            <a:off x="3743325" y="2443162"/>
            <a:ext cx="78582" cy="135732"/>
          </a:xfrm>
          <a:custGeom>
            <a:avLst/>
            <a:gdLst/>
            <a:ahLst/>
            <a:cxnLst/>
            <a:rect l="0" t="0" r="0" b="0"/>
            <a:pathLst>
              <a:path w="78582" h="135732">
                <a:moveTo>
                  <a:pt x="0" y="0"/>
                </a:moveTo>
                <a:lnTo>
                  <a:pt x="6150" y="6151"/>
                </a:lnTo>
                <a:lnTo>
                  <a:pt x="7275" y="8069"/>
                </a:lnTo>
                <a:lnTo>
                  <a:pt x="10641" y="14434"/>
                </a:lnTo>
                <a:lnTo>
                  <a:pt x="11857" y="17560"/>
                </a:lnTo>
                <a:lnTo>
                  <a:pt x="12667" y="20438"/>
                </a:lnTo>
                <a:lnTo>
                  <a:pt x="13207" y="23151"/>
                </a:lnTo>
                <a:lnTo>
                  <a:pt x="14361" y="26546"/>
                </a:lnTo>
                <a:lnTo>
                  <a:pt x="15924" y="30397"/>
                </a:lnTo>
                <a:lnTo>
                  <a:pt x="17760" y="34552"/>
                </a:lnTo>
                <a:lnTo>
                  <a:pt x="21916" y="43403"/>
                </a:lnTo>
                <a:lnTo>
                  <a:pt x="24135" y="47985"/>
                </a:lnTo>
                <a:lnTo>
                  <a:pt x="26409" y="51834"/>
                </a:lnTo>
                <a:lnTo>
                  <a:pt x="28718" y="55193"/>
                </a:lnTo>
                <a:lnTo>
                  <a:pt x="31051" y="58227"/>
                </a:lnTo>
                <a:lnTo>
                  <a:pt x="33401" y="61837"/>
                </a:lnTo>
                <a:lnTo>
                  <a:pt x="35761" y="65831"/>
                </a:lnTo>
                <a:lnTo>
                  <a:pt x="38128" y="70081"/>
                </a:lnTo>
                <a:lnTo>
                  <a:pt x="39706" y="74502"/>
                </a:lnTo>
                <a:lnTo>
                  <a:pt x="40758" y="79037"/>
                </a:lnTo>
                <a:lnTo>
                  <a:pt x="41459" y="83647"/>
                </a:lnTo>
                <a:lnTo>
                  <a:pt x="42721" y="87515"/>
                </a:lnTo>
                <a:lnTo>
                  <a:pt x="44355" y="90887"/>
                </a:lnTo>
                <a:lnTo>
                  <a:pt x="46239" y="93929"/>
                </a:lnTo>
                <a:lnTo>
                  <a:pt x="48288" y="97544"/>
                </a:lnTo>
                <a:lnTo>
                  <a:pt x="52682" y="105795"/>
                </a:lnTo>
                <a:lnTo>
                  <a:pt x="54171" y="109424"/>
                </a:lnTo>
                <a:lnTo>
                  <a:pt x="55164" y="112637"/>
                </a:lnTo>
                <a:lnTo>
                  <a:pt x="55826" y="115572"/>
                </a:lnTo>
                <a:lnTo>
                  <a:pt x="57061" y="118323"/>
                </a:lnTo>
                <a:lnTo>
                  <a:pt x="58678" y="120951"/>
                </a:lnTo>
                <a:lnTo>
                  <a:pt x="60550" y="123497"/>
                </a:lnTo>
                <a:lnTo>
                  <a:pt x="62591" y="125194"/>
                </a:lnTo>
                <a:lnTo>
                  <a:pt x="64746" y="126325"/>
                </a:lnTo>
                <a:lnTo>
                  <a:pt x="70115" y="128141"/>
                </a:lnTo>
                <a:lnTo>
                  <a:pt x="70556" y="129083"/>
                </a:lnTo>
                <a:lnTo>
                  <a:pt x="71046" y="132247"/>
                </a:lnTo>
                <a:lnTo>
                  <a:pt x="71970" y="133409"/>
                </a:lnTo>
                <a:lnTo>
                  <a:pt x="73380" y="134183"/>
                </a:lnTo>
                <a:lnTo>
                  <a:pt x="78581" y="13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33"/>
          <p:cNvSpPr/>
          <p:nvPr/>
        </p:nvSpPr>
        <p:spPr>
          <a:xfrm>
            <a:off x="3886200" y="2350624"/>
            <a:ext cx="213475" cy="220726"/>
          </a:xfrm>
          <a:custGeom>
            <a:avLst/>
            <a:gdLst/>
            <a:ahLst/>
            <a:cxnLst/>
            <a:rect l="0" t="0" r="0" b="0"/>
            <a:pathLst>
              <a:path w="213475" h="220726">
                <a:moveTo>
                  <a:pt x="0" y="42532"/>
                </a:moveTo>
                <a:lnTo>
                  <a:pt x="3792" y="38740"/>
                </a:lnTo>
                <a:lnTo>
                  <a:pt x="5703" y="37622"/>
                </a:lnTo>
                <a:lnTo>
                  <a:pt x="9942" y="36381"/>
                </a:lnTo>
                <a:lnTo>
                  <a:pt x="11391" y="35256"/>
                </a:lnTo>
                <a:lnTo>
                  <a:pt x="12356" y="33713"/>
                </a:lnTo>
                <a:lnTo>
                  <a:pt x="13000" y="31890"/>
                </a:lnTo>
                <a:lnTo>
                  <a:pt x="15016" y="29881"/>
                </a:lnTo>
                <a:lnTo>
                  <a:pt x="21490" y="25532"/>
                </a:lnTo>
                <a:lnTo>
                  <a:pt x="25439" y="23261"/>
                </a:lnTo>
                <a:lnTo>
                  <a:pt x="34060" y="18621"/>
                </a:lnTo>
                <a:lnTo>
                  <a:pt x="47839" y="11546"/>
                </a:lnTo>
                <a:lnTo>
                  <a:pt x="52530" y="9969"/>
                </a:lnTo>
                <a:lnTo>
                  <a:pt x="57244" y="8917"/>
                </a:lnTo>
                <a:lnTo>
                  <a:pt x="61976" y="8215"/>
                </a:lnTo>
                <a:lnTo>
                  <a:pt x="66717" y="6954"/>
                </a:lnTo>
                <a:lnTo>
                  <a:pt x="71465" y="5320"/>
                </a:lnTo>
                <a:lnTo>
                  <a:pt x="76218" y="3436"/>
                </a:lnTo>
                <a:lnTo>
                  <a:pt x="81769" y="2181"/>
                </a:lnTo>
                <a:lnTo>
                  <a:pt x="87850" y="1344"/>
                </a:lnTo>
                <a:lnTo>
                  <a:pt x="94285" y="785"/>
                </a:lnTo>
                <a:lnTo>
                  <a:pt x="100163" y="413"/>
                </a:lnTo>
                <a:lnTo>
                  <a:pt x="110927" y="0"/>
                </a:lnTo>
                <a:lnTo>
                  <a:pt x="116020" y="684"/>
                </a:lnTo>
                <a:lnTo>
                  <a:pt x="121003" y="1933"/>
                </a:lnTo>
                <a:lnTo>
                  <a:pt x="125912" y="3560"/>
                </a:lnTo>
                <a:lnTo>
                  <a:pt x="129979" y="5438"/>
                </a:lnTo>
                <a:lnTo>
                  <a:pt x="136614" y="9642"/>
                </a:lnTo>
                <a:lnTo>
                  <a:pt x="142209" y="14156"/>
                </a:lnTo>
                <a:lnTo>
                  <a:pt x="144812" y="16471"/>
                </a:lnTo>
                <a:lnTo>
                  <a:pt x="146548" y="19601"/>
                </a:lnTo>
                <a:lnTo>
                  <a:pt x="147704" y="23276"/>
                </a:lnTo>
                <a:lnTo>
                  <a:pt x="148476" y="27313"/>
                </a:lnTo>
                <a:lnTo>
                  <a:pt x="148196" y="30799"/>
                </a:lnTo>
                <a:lnTo>
                  <a:pt x="147216" y="33916"/>
                </a:lnTo>
                <a:lnTo>
                  <a:pt x="139940" y="48415"/>
                </a:lnTo>
                <a:lnTo>
                  <a:pt x="136949" y="52804"/>
                </a:lnTo>
                <a:lnTo>
                  <a:pt x="133368" y="57317"/>
                </a:lnTo>
                <a:lnTo>
                  <a:pt x="129393" y="61914"/>
                </a:lnTo>
                <a:lnTo>
                  <a:pt x="125155" y="66566"/>
                </a:lnTo>
                <a:lnTo>
                  <a:pt x="116214" y="75968"/>
                </a:lnTo>
                <a:lnTo>
                  <a:pt x="98008" y="94510"/>
                </a:lnTo>
                <a:lnTo>
                  <a:pt x="94707" y="97027"/>
                </a:lnTo>
                <a:lnTo>
                  <a:pt x="90919" y="99500"/>
                </a:lnTo>
                <a:lnTo>
                  <a:pt x="79303" y="106397"/>
                </a:lnTo>
                <a:lnTo>
                  <a:pt x="79856" y="106540"/>
                </a:lnTo>
                <a:lnTo>
                  <a:pt x="86447" y="106769"/>
                </a:lnTo>
                <a:lnTo>
                  <a:pt x="88588" y="106788"/>
                </a:lnTo>
                <a:lnTo>
                  <a:pt x="95199" y="104692"/>
                </a:lnTo>
                <a:lnTo>
                  <a:pt x="99185" y="103022"/>
                </a:lnTo>
                <a:lnTo>
                  <a:pt x="103429" y="101909"/>
                </a:lnTo>
                <a:lnTo>
                  <a:pt x="107846" y="101166"/>
                </a:lnTo>
                <a:lnTo>
                  <a:pt x="112379" y="100672"/>
                </a:lnTo>
                <a:lnTo>
                  <a:pt x="116988" y="100342"/>
                </a:lnTo>
                <a:lnTo>
                  <a:pt x="121648" y="100122"/>
                </a:lnTo>
                <a:lnTo>
                  <a:pt x="131853" y="99877"/>
                </a:lnTo>
                <a:lnTo>
                  <a:pt x="175921" y="99689"/>
                </a:lnTo>
                <a:lnTo>
                  <a:pt x="180781" y="100481"/>
                </a:lnTo>
                <a:lnTo>
                  <a:pt x="185608" y="101802"/>
                </a:lnTo>
                <a:lnTo>
                  <a:pt x="190413" y="103476"/>
                </a:lnTo>
                <a:lnTo>
                  <a:pt x="195205" y="105386"/>
                </a:lnTo>
                <a:lnTo>
                  <a:pt x="199986" y="107454"/>
                </a:lnTo>
                <a:lnTo>
                  <a:pt x="204761" y="109626"/>
                </a:lnTo>
                <a:lnTo>
                  <a:pt x="207945" y="112661"/>
                </a:lnTo>
                <a:lnTo>
                  <a:pt x="210067" y="116272"/>
                </a:lnTo>
                <a:lnTo>
                  <a:pt x="211482" y="120267"/>
                </a:lnTo>
                <a:lnTo>
                  <a:pt x="212425" y="124518"/>
                </a:lnTo>
                <a:lnTo>
                  <a:pt x="213055" y="128939"/>
                </a:lnTo>
                <a:lnTo>
                  <a:pt x="213474" y="133474"/>
                </a:lnTo>
                <a:lnTo>
                  <a:pt x="212959" y="138085"/>
                </a:lnTo>
                <a:lnTo>
                  <a:pt x="211823" y="142747"/>
                </a:lnTo>
                <a:lnTo>
                  <a:pt x="210272" y="147442"/>
                </a:lnTo>
                <a:lnTo>
                  <a:pt x="208443" y="152159"/>
                </a:lnTo>
                <a:lnTo>
                  <a:pt x="206430" y="156892"/>
                </a:lnTo>
                <a:lnTo>
                  <a:pt x="204295" y="161634"/>
                </a:lnTo>
                <a:lnTo>
                  <a:pt x="201284" y="166383"/>
                </a:lnTo>
                <a:lnTo>
                  <a:pt x="197689" y="171137"/>
                </a:lnTo>
                <a:lnTo>
                  <a:pt x="193705" y="175894"/>
                </a:lnTo>
                <a:lnTo>
                  <a:pt x="189462" y="179858"/>
                </a:lnTo>
                <a:lnTo>
                  <a:pt x="185045" y="183295"/>
                </a:lnTo>
                <a:lnTo>
                  <a:pt x="180513" y="186380"/>
                </a:lnTo>
                <a:lnTo>
                  <a:pt x="176698" y="190025"/>
                </a:lnTo>
                <a:lnTo>
                  <a:pt x="173361" y="194042"/>
                </a:lnTo>
                <a:lnTo>
                  <a:pt x="170343" y="198307"/>
                </a:lnTo>
                <a:lnTo>
                  <a:pt x="166743" y="201151"/>
                </a:lnTo>
                <a:lnTo>
                  <a:pt x="162756" y="203047"/>
                </a:lnTo>
                <a:lnTo>
                  <a:pt x="158510" y="204310"/>
                </a:lnTo>
                <a:lnTo>
                  <a:pt x="154885" y="205947"/>
                </a:lnTo>
                <a:lnTo>
                  <a:pt x="148742" y="209881"/>
                </a:lnTo>
                <a:lnTo>
                  <a:pt x="143366" y="214276"/>
                </a:lnTo>
                <a:lnTo>
                  <a:pt x="140821" y="216559"/>
                </a:lnTo>
                <a:lnTo>
                  <a:pt x="138330" y="218081"/>
                </a:lnTo>
                <a:lnTo>
                  <a:pt x="131827" y="220224"/>
                </a:lnTo>
                <a:lnTo>
                  <a:pt x="130027" y="220725"/>
                </a:lnTo>
                <a:lnTo>
                  <a:pt x="129547" y="220065"/>
                </a:lnTo>
                <a:lnTo>
                  <a:pt x="128587" y="2139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34"/>
          <p:cNvSpPr/>
          <p:nvPr/>
        </p:nvSpPr>
        <p:spPr>
          <a:xfrm>
            <a:off x="4229100" y="2343150"/>
            <a:ext cx="71438" cy="221457"/>
          </a:xfrm>
          <a:custGeom>
            <a:avLst/>
            <a:gdLst/>
            <a:ahLst/>
            <a:cxnLst/>
            <a:rect l="0" t="0" r="0" b="0"/>
            <a:pathLst>
              <a:path w="71438" h="22145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7275" y="12650"/>
                </a:lnTo>
                <a:lnTo>
                  <a:pt x="8819" y="14783"/>
                </a:lnTo>
                <a:lnTo>
                  <a:pt x="10641" y="16999"/>
                </a:lnTo>
                <a:lnTo>
                  <a:pt x="12651" y="20064"/>
                </a:lnTo>
                <a:lnTo>
                  <a:pt x="14783" y="23695"/>
                </a:lnTo>
                <a:lnTo>
                  <a:pt x="17000" y="27702"/>
                </a:lnTo>
                <a:lnTo>
                  <a:pt x="18476" y="31962"/>
                </a:lnTo>
                <a:lnTo>
                  <a:pt x="19461" y="36389"/>
                </a:lnTo>
                <a:lnTo>
                  <a:pt x="20118" y="40928"/>
                </a:lnTo>
                <a:lnTo>
                  <a:pt x="20555" y="46335"/>
                </a:lnTo>
                <a:lnTo>
                  <a:pt x="20847" y="52321"/>
                </a:lnTo>
                <a:lnTo>
                  <a:pt x="21042" y="58693"/>
                </a:lnTo>
                <a:lnTo>
                  <a:pt x="21965" y="64529"/>
                </a:lnTo>
                <a:lnTo>
                  <a:pt x="23374" y="70006"/>
                </a:lnTo>
                <a:lnTo>
                  <a:pt x="31340" y="93997"/>
                </a:lnTo>
                <a:lnTo>
                  <a:pt x="32799" y="99971"/>
                </a:lnTo>
                <a:lnTo>
                  <a:pt x="33772" y="105541"/>
                </a:lnTo>
                <a:lnTo>
                  <a:pt x="34421" y="110842"/>
                </a:lnTo>
                <a:lnTo>
                  <a:pt x="35647" y="116757"/>
                </a:lnTo>
                <a:lnTo>
                  <a:pt x="37258" y="123081"/>
                </a:lnTo>
                <a:lnTo>
                  <a:pt x="39126" y="129679"/>
                </a:lnTo>
                <a:lnTo>
                  <a:pt x="40371" y="136459"/>
                </a:lnTo>
                <a:lnTo>
                  <a:pt x="41202" y="143360"/>
                </a:lnTo>
                <a:lnTo>
                  <a:pt x="41755" y="150342"/>
                </a:lnTo>
                <a:lnTo>
                  <a:pt x="42918" y="156584"/>
                </a:lnTo>
                <a:lnTo>
                  <a:pt x="44487" y="162333"/>
                </a:lnTo>
                <a:lnTo>
                  <a:pt x="46327" y="167753"/>
                </a:lnTo>
                <a:lnTo>
                  <a:pt x="48347" y="172160"/>
                </a:lnTo>
                <a:lnTo>
                  <a:pt x="50487" y="175892"/>
                </a:lnTo>
                <a:lnTo>
                  <a:pt x="52708" y="179174"/>
                </a:lnTo>
                <a:lnTo>
                  <a:pt x="54188" y="182949"/>
                </a:lnTo>
                <a:lnTo>
                  <a:pt x="55176" y="187053"/>
                </a:lnTo>
                <a:lnTo>
                  <a:pt x="55834" y="191377"/>
                </a:lnTo>
                <a:lnTo>
                  <a:pt x="57066" y="195053"/>
                </a:lnTo>
                <a:lnTo>
                  <a:pt x="58681" y="198298"/>
                </a:lnTo>
                <a:lnTo>
                  <a:pt x="60552" y="201255"/>
                </a:lnTo>
                <a:lnTo>
                  <a:pt x="62630" y="206657"/>
                </a:lnTo>
                <a:lnTo>
                  <a:pt x="63185" y="209208"/>
                </a:lnTo>
                <a:lnTo>
                  <a:pt x="64348" y="210910"/>
                </a:lnTo>
                <a:lnTo>
                  <a:pt x="65918" y="212044"/>
                </a:lnTo>
                <a:lnTo>
                  <a:pt x="67757" y="212800"/>
                </a:lnTo>
                <a:lnTo>
                  <a:pt x="68984" y="214098"/>
                </a:lnTo>
                <a:lnTo>
                  <a:pt x="69801" y="215756"/>
                </a:lnTo>
                <a:lnTo>
                  <a:pt x="71437" y="2214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35"/>
          <p:cNvSpPr/>
          <p:nvPr/>
        </p:nvSpPr>
        <p:spPr>
          <a:xfrm>
            <a:off x="4307681" y="2564606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36"/>
          <p:cNvSpPr/>
          <p:nvPr/>
        </p:nvSpPr>
        <p:spPr>
          <a:xfrm>
            <a:off x="4193381" y="2436018"/>
            <a:ext cx="114301" cy="21433"/>
          </a:xfrm>
          <a:custGeom>
            <a:avLst/>
            <a:gdLst/>
            <a:ahLst/>
            <a:cxnLst/>
            <a:rect l="0" t="0" r="0" b="0"/>
            <a:pathLst>
              <a:path w="114301" h="21433">
                <a:moveTo>
                  <a:pt x="0" y="21432"/>
                </a:moveTo>
                <a:lnTo>
                  <a:pt x="3792" y="17639"/>
                </a:lnTo>
                <a:lnTo>
                  <a:pt x="6497" y="16522"/>
                </a:lnTo>
                <a:lnTo>
                  <a:pt x="9888" y="15777"/>
                </a:lnTo>
                <a:lnTo>
                  <a:pt x="13735" y="15281"/>
                </a:lnTo>
                <a:lnTo>
                  <a:pt x="17094" y="14156"/>
                </a:lnTo>
                <a:lnTo>
                  <a:pt x="20127" y="12612"/>
                </a:lnTo>
                <a:lnTo>
                  <a:pt x="22943" y="10790"/>
                </a:lnTo>
                <a:lnTo>
                  <a:pt x="27202" y="9574"/>
                </a:lnTo>
                <a:lnTo>
                  <a:pt x="32422" y="8764"/>
                </a:lnTo>
                <a:lnTo>
                  <a:pt x="38283" y="8224"/>
                </a:lnTo>
                <a:lnTo>
                  <a:pt x="44572" y="7864"/>
                </a:lnTo>
                <a:lnTo>
                  <a:pt x="57910" y="7464"/>
                </a:lnTo>
                <a:lnTo>
                  <a:pt x="64007" y="6564"/>
                </a:lnTo>
                <a:lnTo>
                  <a:pt x="69658" y="5170"/>
                </a:lnTo>
                <a:lnTo>
                  <a:pt x="75014" y="3447"/>
                </a:lnTo>
                <a:lnTo>
                  <a:pt x="80966" y="2298"/>
                </a:lnTo>
                <a:lnTo>
                  <a:pt x="87315" y="1532"/>
                </a:lnTo>
                <a:lnTo>
                  <a:pt x="99131" y="68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37"/>
          <p:cNvSpPr/>
          <p:nvPr/>
        </p:nvSpPr>
        <p:spPr>
          <a:xfrm>
            <a:off x="4393406" y="2314673"/>
            <a:ext cx="242888" cy="178493"/>
          </a:xfrm>
          <a:custGeom>
            <a:avLst/>
            <a:gdLst/>
            <a:ahLst/>
            <a:cxnLst/>
            <a:rect l="0" t="0" r="0" b="0"/>
            <a:pathLst>
              <a:path w="242888" h="178493">
                <a:moveTo>
                  <a:pt x="0" y="42764"/>
                </a:moveTo>
                <a:lnTo>
                  <a:pt x="0" y="36613"/>
                </a:lnTo>
                <a:lnTo>
                  <a:pt x="794" y="36282"/>
                </a:lnTo>
                <a:lnTo>
                  <a:pt x="3792" y="35914"/>
                </a:lnTo>
                <a:lnTo>
                  <a:pt x="4910" y="35023"/>
                </a:lnTo>
                <a:lnTo>
                  <a:pt x="5654" y="33634"/>
                </a:lnTo>
                <a:lnTo>
                  <a:pt x="6151" y="31915"/>
                </a:lnTo>
                <a:lnTo>
                  <a:pt x="8819" y="27888"/>
                </a:lnTo>
                <a:lnTo>
                  <a:pt x="12651" y="23452"/>
                </a:lnTo>
                <a:lnTo>
                  <a:pt x="17000" y="18835"/>
                </a:lnTo>
                <a:lnTo>
                  <a:pt x="23911" y="11773"/>
                </a:lnTo>
                <a:lnTo>
                  <a:pt x="27053" y="10197"/>
                </a:lnTo>
                <a:lnTo>
                  <a:pt x="30735" y="9147"/>
                </a:lnTo>
                <a:lnTo>
                  <a:pt x="34777" y="8446"/>
                </a:lnTo>
                <a:lnTo>
                  <a:pt x="39060" y="7185"/>
                </a:lnTo>
                <a:lnTo>
                  <a:pt x="43503" y="5551"/>
                </a:lnTo>
                <a:lnTo>
                  <a:pt x="48052" y="3668"/>
                </a:lnTo>
                <a:lnTo>
                  <a:pt x="55223" y="1576"/>
                </a:lnTo>
                <a:lnTo>
                  <a:pt x="61849" y="646"/>
                </a:lnTo>
                <a:lnTo>
                  <a:pt x="65839" y="397"/>
                </a:lnTo>
                <a:lnTo>
                  <a:pt x="73712" y="122"/>
                </a:lnTo>
                <a:lnTo>
                  <a:pt x="79857" y="0"/>
                </a:lnTo>
                <a:lnTo>
                  <a:pt x="82606" y="761"/>
                </a:lnTo>
                <a:lnTo>
                  <a:pt x="87779" y="3723"/>
                </a:lnTo>
                <a:lnTo>
                  <a:pt x="94840" y="5569"/>
                </a:lnTo>
                <a:lnTo>
                  <a:pt x="98945" y="6061"/>
                </a:lnTo>
                <a:lnTo>
                  <a:pt x="101682" y="7183"/>
                </a:lnTo>
                <a:lnTo>
                  <a:pt x="103507" y="8725"/>
                </a:lnTo>
                <a:lnTo>
                  <a:pt x="104723" y="10546"/>
                </a:lnTo>
                <a:lnTo>
                  <a:pt x="106075" y="14686"/>
                </a:lnTo>
                <a:lnTo>
                  <a:pt x="106675" y="19967"/>
                </a:lnTo>
                <a:lnTo>
                  <a:pt x="106835" y="23597"/>
                </a:lnTo>
                <a:lnTo>
                  <a:pt x="107013" y="31864"/>
                </a:lnTo>
                <a:lnTo>
                  <a:pt x="107137" y="51010"/>
                </a:lnTo>
                <a:lnTo>
                  <a:pt x="105556" y="54612"/>
                </a:lnTo>
                <a:lnTo>
                  <a:pt x="102914" y="58600"/>
                </a:lnTo>
                <a:lnTo>
                  <a:pt x="99566" y="62846"/>
                </a:lnTo>
                <a:lnTo>
                  <a:pt x="97333" y="67265"/>
                </a:lnTo>
                <a:lnTo>
                  <a:pt x="95845" y="71798"/>
                </a:lnTo>
                <a:lnTo>
                  <a:pt x="94853" y="76407"/>
                </a:lnTo>
                <a:lnTo>
                  <a:pt x="93398" y="81068"/>
                </a:lnTo>
                <a:lnTo>
                  <a:pt x="91634" y="85763"/>
                </a:lnTo>
                <a:lnTo>
                  <a:pt x="89664" y="90480"/>
                </a:lnTo>
                <a:lnTo>
                  <a:pt x="87557" y="95212"/>
                </a:lnTo>
                <a:lnTo>
                  <a:pt x="83099" y="104703"/>
                </a:lnTo>
                <a:lnTo>
                  <a:pt x="76128" y="118972"/>
                </a:lnTo>
                <a:lnTo>
                  <a:pt x="74564" y="122938"/>
                </a:lnTo>
                <a:lnTo>
                  <a:pt x="73522" y="126376"/>
                </a:lnTo>
                <a:lnTo>
                  <a:pt x="72827" y="129462"/>
                </a:lnTo>
                <a:lnTo>
                  <a:pt x="71570" y="133106"/>
                </a:lnTo>
                <a:lnTo>
                  <a:pt x="69938" y="137123"/>
                </a:lnTo>
                <a:lnTo>
                  <a:pt x="68057" y="141389"/>
                </a:lnTo>
                <a:lnTo>
                  <a:pt x="66802" y="145027"/>
                </a:lnTo>
                <a:lnTo>
                  <a:pt x="65966" y="148245"/>
                </a:lnTo>
                <a:lnTo>
                  <a:pt x="65409" y="151185"/>
                </a:lnTo>
                <a:lnTo>
                  <a:pt x="64789" y="156568"/>
                </a:lnTo>
                <a:lnTo>
                  <a:pt x="64624" y="159114"/>
                </a:lnTo>
                <a:lnTo>
                  <a:pt x="65308" y="161606"/>
                </a:lnTo>
                <a:lnTo>
                  <a:pt x="68184" y="166491"/>
                </a:lnTo>
                <a:lnTo>
                  <a:pt x="69992" y="171308"/>
                </a:lnTo>
                <a:lnTo>
                  <a:pt x="70473" y="173704"/>
                </a:lnTo>
                <a:lnTo>
                  <a:pt x="71588" y="175301"/>
                </a:lnTo>
                <a:lnTo>
                  <a:pt x="73126" y="176366"/>
                </a:lnTo>
                <a:lnTo>
                  <a:pt x="76950" y="177549"/>
                </a:lnTo>
                <a:lnTo>
                  <a:pt x="84360" y="178215"/>
                </a:lnTo>
                <a:lnTo>
                  <a:pt x="95463" y="178412"/>
                </a:lnTo>
                <a:lnTo>
                  <a:pt x="132690" y="178492"/>
                </a:lnTo>
                <a:lnTo>
                  <a:pt x="137673" y="177699"/>
                </a:lnTo>
                <a:lnTo>
                  <a:pt x="142582" y="176377"/>
                </a:lnTo>
                <a:lnTo>
                  <a:pt x="165659" y="168552"/>
                </a:lnTo>
                <a:lnTo>
                  <a:pt x="171558" y="167104"/>
                </a:lnTo>
                <a:lnTo>
                  <a:pt x="177078" y="166138"/>
                </a:lnTo>
                <a:lnTo>
                  <a:pt x="182346" y="165495"/>
                </a:lnTo>
                <a:lnTo>
                  <a:pt x="188239" y="165066"/>
                </a:lnTo>
                <a:lnTo>
                  <a:pt x="194549" y="164780"/>
                </a:lnTo>
                <a:lnTo>
                  <a:pt x="201137" y="164589"/>
                </a:lnTo>
                <a:lnTo>
                  <a:pt x="206322" y="163668"/>
                </a:lnTo>
                <a:lnTo>
                  <a:pt x="210573" y="162261"/>
                </a:lnTo>
                <a:lnTo>
                  <a:pt x="217413" y="159374"/>
                </a:lnTo>
                <a:lnTo>
                  <a:pt x="223099" y="158091"/>
                </a:lnTo>
                <a:lnTo>
                  <a:pt x="225726" y="158542"/>
                </a:lnTo>
                <a:lnTo>
                  <a:pt x="233217" y="162176"/>
                </a:lnTo>
                <a:lnTo>
                  <a:pt x="240742" y="163806"/>
                </a:lnTo>
                <a:lnTo>
                  <a:pt x="242887" y="1642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38"/>
          <p:cNvSpPr/>
          <p:nvPr/>
        </p:nvSpPr>
        <p:spPr>
          <a:xfrm>
            <a:off x="2250281" y="3000375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7143"/>
                </a:moveTo>
                <a:lnTo>
                  <a:pt x="30268" y="7143"/>
                </a:lnTo>
                <a:lnTo>
                  <a:pt x="33673" y="6350"/>
                </a:lnTo>
                <a:lnTo>
                  <a:pt x="37529" y="5027"/>
                </a:lnTo>
                <a:lnTo>
                  <a:pt x="41688" y="3351"/>
                </a:lnTo>
                <a:lnTo>
                  <a:pt x="46048" y="2234"/>
                </a:lnTo>
                <a:lnTo>
                  <a:pt x="50543" y="1489"/>
                </a:lnTo>
                <a:lnTo>
                  <a:pt x="55126" y="992"/>
                </a:lnTo>
                <a:lnTo>
                  <a:pt x="59770" y="662"/>
                </a:lnTo>
                <a:lnTo>
                  <a:pt x="64452" y="441"/>
                </a:lnTo>
                <a:lnTo>
                  <a:pt x="73889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39"/>
          <p:cNvSpPr/>
          <p:nvPr/>
        </p:nvSpPr>
        <p:spPr>
          <a:xfrm>
            <a:off x="2272705" y="3057525"/>
            <a:ext cx="184746" cy="7144"/>
          </a:xfrm>
          <a:custGeom>
            <a:avLst/>
            <a:gdLst/>
            <a:ahLst/>
            <a:cxnLst/>
            <a:rect l="0" t="0" r="0" b="0"/>
            <a:pathLst>
              <a:path w="184746" h="7144">
                <a:moveTo>
                  <a:pt x="6151" y="7143"/>
                </a:moveTo>
                <a:lnTo>
                  <a:pt x="0" y="7143"/>
                </a:lnTo>
                <a:lnTo>
                  <a:pt x="36144" y="7143"/>
                </a:lnTo>
                <a:lnTo>
                  <a:pt x="39640" y="6350"/>
                </a:lnTo>
                <a:lnTo>
                  <a:pt x="43558" y="5027"/>
                </a:lnTo>
                <a:lnTo>
                  <a:pt x="47758" y="3351"/>
                </a:lnTo>
                <a:lnTo>
                  <a:pt x="52145" y="2234"/>
                </a:lnTo>
                <a:lnTo>
                  <a:pt x="56657" y="1489"/>
                </a:lnTo>
                <a:lnTo>
                  <a:pt x="61253" y="992"/>
                </a:lnTo>
                <a:lnTo>
                  <a:pt x="65904" y="662"/>
                </a:lnTo>
                <a:lnTo>
                  <a:pt x="70593" y="441"/>
                </a:lnTo>
                <a:lnTo>
                  <a:pt x="80035" y="196"/>
                </a:lnTo>
                <a:lnTo>
                  <a:pt x="168862" y="0"/>
                </a:lnTo>
                <a:lnTo>
                  <a:pt x="172568" y="793"/>
                </a:lnTo>
                <a:lnTo>
                  <a:pt x="175834" y="2116"/>
                </a:lnTo>
                <a:lnTo>
                  <a:pt x="184745" y="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40"/>
          <p:cNvSpPr/>
          <p:nvPr/>
        </p:nvSpPr>
        <p:spPr>
          <a:xfrm>
            <a:off x="2650331" y="2864769"/>
            <a:ext cx="221457" cy="278470"/>
          </a:xfrm>
          <a:custGeom>
            <a:avLst/>
            <a:gdLst/>
            <a:ahLst/>
            <a:cxnLst/>
            <a:rect l="0" t="0" r="0" b="0"/>
            <a:pathLst>
              <a:path w="221457" h="278470">
                <a:moveTo>
                  <a:pt x="0" y="57024"/>
                </a:moveTo>
                <a:lnTo>
                  <a:pt x="0" y="53232"/>
                </a:lnTo>
                <a:lnTo>
                  <a:pt x="794" y="52115"/>
                </a:lnTo>
                <a:lnTo>
                  <a:pt x="2116" y="51370"/>
                </a:lnTo>
                <a:lnTo>
                  <a:pt x="3792" y="50873"/>
                </a:lnTo>
                <a:lnTo>
                  <a:pt x="4909" y="49749"/>
                </a:lnTo>
                <a:lnTo>
                  <a:pt x="5654" y="48205"/>
                </a:lnTo>
                <a:lnTo>
                  <a:pt x="6151" y="46382"/>
                </a:lnTo>
                <a:lnTo>
                  <a:pt x="8069" y="44373"/>
                </a:lnTo>
                <a:lnTo>
                  <a:pt x="14434" y="40025"/>
                </a:lnTo>
                <a:lnTo>
                  <a:pt x="20438" y="33329"/>
                </a:lnTo>
                <a:lnTo>
                  <a:pt x="25752" y="25856"/>
                </a:lnTo>
                <a:lnTo>
                  <a:pt x="30760" y="19888"/>
                </a:lnTo>
                <a:lnTo>
                  <a:pt x="34794" y="17186"/>
                </a:lnTo>
                <a:lnTo>
                  <a:pt x="39865" y="14590"/>
                </a:lnTo>
                <a:lnTo>
                  <a:pt x="45626" y="12066"/>
                </a:lnTo>
                <a:lnTo>
                  <a:pt x="56262" y="7145"/>
                </a:lnTo>
                <a:lnTo>
                  <a:pt x="61320" y="4721"/>
                </a:lnTo>
                <a:lnTo>
                  <a:pt x="66280" y="3106"/>
                </a:lnTo>
                <a:lnTo>
                  <a:pt x="71174" y="2029"/>
                </a:lnTo>
                <a:lnTo>
                  <a:pt x="76024" y="1311"/>
                </a:lnTo>
                <a:lnTo>
                  <a:pt x="80845" y="832"/>
                </a:lnTo>
                <a:lnTo>
                  <a:pt x="85647" y="513"/>
                </a:lnTo>
                <a:lnTo>
                  <a:pt x="90435" y="300"/>
                </a:lnTo>
                <a:lnTo>
                  <a:pt x="99989" y="63"/>
                </a:lnTo>
                <a:lnTo>
                  <a:pt x="104759" y="0"/>
                </a:lnTo>
                <a:lnTo>
                  <a:pt x="108733" y="752"/>
                </a:lnTo>
                <a:lnTo>
                  <a:pt x="115265" y="3704"/>
                </a:lnTo>
                <a:lnTo>
                  <a:pt x="127198" y="9828"/>
                </a:lnTo>
                <a:lnTo>
                  <a:pt x="130836" y="12860"/>
                </a:lnTo>
                <a:lnTo>
                  <a:pt x="136995" y="20463"/>
                </a:lnTo>
                <a:lnTo>
                  <a:pt x="142378" y="27016"/>
                </a:lnTo>
                <a:lnTo>
                  <a:pt x="144925" y="29875"/>
                </a:lnTo>
                <a:lnTo>
                  <a:pt x="147417" y="34162"/>
                </a:lnTo>
                <a:lnTo>
                  <a:pt x="149871" y="39402"/>
                </a:lnTo>
                <a:lnTo>
                  <a:pt x="152302" y="45276"/>
                </a:lnTo>
                <a:lnTo>
                  <a:pt x="154716" y="50780"/>
                </a:lnTo>
                <a:lnTo>
                  <a:pt x="159514" y="61128"/>
                </a:lnTo>
                <a:lnTo>
                  <a:pt x="161112" y="66904"/>
                </a:lnTo>
                <a:lnTo>
                  <a:pt x="162176" y="73136"/>
                </a:lnTo>
                <a:lnTo>
                  <a:pt x="162886" y="79672"/>
                </a:lnTo>
                <a:lnTo>
                  <a:pt x="163360" y="86410"/>
                </a:lnTo>
                <a:lnTo>
                  <a:pt x="163675" y="93283"/>
                </a:lnTo>
                <a:lnTo>
                  <a:pt x="163885" y="100247"/>
                </a:lnTo>
                <a:lnTo>
                  <a:pt x="163232" y="107271"/>
                </a:lnTo>
                <a:lnTo>
                  <a:pt x="162002" y="114335"/>
                </a:lnTo>
                <a:lnTo>
                  <a:pt x="160389" y="121425"/>
                </a:lnTo>
                <a:lnTo>
                  <a:pt x="158520" y="128533"/>
                </a:lnTo>
                <a:lnTo>
                  <a:pt x="156480" y="135653"/>
                </a:lnTo>
                <a:lnTo>
                  <a:pt x="154326" y="142781"/>
                </a:lnTo>
                <a:lnTo>
                  <a:pt x="152890" y="149914"/>
                </a:lnTo>
                <a:lnTo>
                  <a:pt x="151933" y="157051"/>
                </a:lnTo>
                <a:lnTo>
                  <a:pt x="151295" y="164190"/>
                </a:lnTo>
                <a:lnTo>
                  <a:pt x="149282" y="170537"/>
                </a:lnTo>
                <a:lnTo>
                  <a:pt x="146352" y="176356"/>
                </a:lnTo>
                <a:lnTo>
                  <a:pt x="142812" y="181822"/>
                </a:lnTo>
                <a:lnTo>
                  <a:pt x="140452" y="187848"/>
                </a:lnTo>
                <a:lnTo>
                  <a:pt x="138878" y="194246"/>
                </a:lnTo>
                <a:lnTo>
                  <a:pt x="137829" y="200893"/>
                </a:lnTo>
                <a:lnTo>
                  <a:pt x="135542" y="206912"/>
                </a:lnTo>
                <a:lnTo>
                  <a:pt x="132430" y="212512"/>
                </a:lnTo>
                <a:lnTo>
                  <a:pt x="128768" y="217832"/>
                </a:lnTo>
                <a:lnTo>
                  <a:pt x="125533" y="222967"/>
                </a:lnTo>
                <a:lnTo>
                  <a:pt x="122582" y="227978"/>
                </a:lnTo>
                <a:lnTo>
                  <a:pt x="119822" y="232906"/>
                </a:lnTo>
                <a:lnTo>
                  <a:pt x="116393" y="236985"/>
                </a:lnTo>
                <a:lnTo>
                  <a:pt x="112521" y="240498"/>
                </a:lnTo>
                <a:lnTo>
                  <a:pt x="108351" y="243634"/>
                </a:lnTo>
                <a:lnTo>
                  <a:pt x="101602" y="251352"/>
                </a:lnTo>
                <a:lnTo>
                  <a:pt x="98691" y="255632"/>
                </a:lnTo>
                <a:lnTo>
                  <a:pt x="95162" y="259280"/>
                </a:lnTo>
                <a:lnTo>
                  <a:pt x="91223" y="262505"/>
                </a:lnTo>
                <a:lnTo>
                  <a:pt x="87009" y="265449"/>
                </a:lnTo>
                <a:lnTo>
                  <a:pt x="82612" y="268205"/>
                </a:lnTo>
                <a:lnTo>
                  <a:pt x="78093" y="270837"/>
                </a:lnTo>
                <a:lnTo>
                  <a:pt x="73494" y="273384"/>
                </a:lnTo>
                <a:lnTo>
                  <a:pt x="69633" y="275083"/>
                </a:lnTo>
                <a:lnTo>
                  <a:pt x="63227" y="276971"/>
                </a:lnTo>
                <a:lnTo>
                  <a:pt x="57734" y="277809"/>
                </a:lnTo>
                <a:lnTo>
                  <a:pt x="51853" y="278182"/>
                </a:lnTo>
                <a:lnTo>
                  <a:pt x="40411" y="278392"/>
                </a:lnTo>
                <a:lnTo>
                  <a:pt x="30290" y="278469"/>
                </a:lnTo>
                <a:lnTo>
                  <a:pt x="27221" y="276359"/>
                </a:lnTo>
                <a:lnTo>
                  <a:pt x="25291" y="274685"/>
                </a:lnTo>
                <a:lnTo>
                  <a:pt x="24004" y="271981"/>
                </a:lnTo>
                <a:lnTo>
                  <a:pt x="22575" y="264744"/>
                </a:lnTo>
                <a:lnTo>
                  <a:pt x="21939" y="258352"/>
                </a:lnTo>
                <a:lnTo>
                  <a:pt x="21582" y="250292"/>
                </a:lnTo>
                <a:lnTo>
                  <a:pt x="21461" y="240457"/>
                </a:lnTo>
                <a:lnTo>
                  <a:pt x="23561" y="233535"/>
                </a:lnTo>
                <a:lnTo>
                  <a:pt x="27140" y="225961"/>
                </a:lnTo>
                <a:lnTo>
                  <a:pt x="31377" y="219949"/>
                </a:lnTo>
                <a:lnTo>
                  <a:pt x="38022" y="212514"/>
                </a:lnTo>
                <a:lnTo>
                  <a:pt x="42017" y="208309"/>
                </a:lnTo>
                <a:lnTo>
                  <a:pt x="46267" y="204712"/>
                </a:lnTo>
                <a:lnTo>
                  <a:pt x="50689" y="201520"/>
                </a:lnTo>
                <a:lnTo>
                  <a:pt x="55224" y="198599"/>
                </a:lnTo>
                <a:lnTo>
                  <a:pt x="59834" y="196651"/>
                </a:lnTo>
                <a:lnTo>
                  <a:pt x="64496" y="195353"/>
                </a:lnTo>
                <a:lnTo>
                  <a:pt x="69191" y="194487"/>
                </a:lnTo>
                <a:lnTo>
                  <a:pt x="73908" y="193116"/>
                </a:lnTo>
                <a:lnTo>
                  <a:pt x="78641" y="191408"/>
                </a:lnTo>
                <a:lnTo>
                  <a:pt x="83384" y="189476"/>
                </a:lnTo>
                <a:lnTo>
                  <a:pt x="88133" y="188982"/>
                </a:lnTo>
                <a:lnTo>
                  <a:pt x="92886" y="189446"/>
                </a:lnTo>
                <a:lnTo>
                  <a:pt x="97643" y="190549"/>
                </a:lnTo>
                <a:lnTo>
                  <a:pt x="101608" y="191285"/>
                </a:lnTo>
                <a:lnTo>
                  <a:pt x="108130" y="192102"/>
                </a:lnTo>
                <a:lnTo>
                  <a:pt x="111774" y="193113"/>
                </a:lnTo>
                <a:lnTo>
                  <a:pt x="115791" y="194582"/>
                </a:lnTo>
                <a:lnTo>
                  <a:pt x="120056" y="196354"/>
                </a:lnTo>
                <a:lnTo>
                  <a:pt x="126913" y="200440"/>
                </a:lnTo>
                <a:lnTo>
                  <a:pt x="133399" y="204902"/>
                </a:lnTo>
                <a:lnTo>
                  <a:pt x="137351" y="207203"/>
                </a:lnTo>
                <a:lnTo>
                  <a:pt x="141574" y="209531"/>
                </a:lnTo>
                <a:lnTo>
                  <a:pt x="150499" y="214234"/>
                </a:lnTo>
                <a:lnTo>
                  <a:pt x="155101" y="216600"/>
                </a:lnTo>
                <a:lnTo>
                  <a:pt x="158963" y="218971"/>
                </a:lnTo>
                <a:lnTo>
                  <a:pt x="165371" y="223721"/>
                </a:lnTo>
                <a:lnTo>
                  <a:pt x="170865" y="228479"/>
                </a:lnTo>
                <a:lnTo>
                  <a:pt x="176746" y="233239"/>
                </a:lnTo>
                <a:lnTo>
                  <a:pt x="180537" y="235619"/>
                </a:lnTo>
                <a:lnTo>
                  <a:pt x="190443" y="241351"/>
                </a:lnTo>
                <a:lnTo>
                  <a:pt x="195951" y="246136"/>
                </a:lnTo>
                <a:lnTo>
                  <a:pt x="198103" y="247393"/>
                </a:lnTo>
                <a:lnTo>
                  <a:pt x="205717" y="249955"/>
                </a:lnTo>
                <a:lnTo>
                  <a:pt x="209376" y="251526"/>
                </a:lnTo>
                <a:lnTo>
                  <a:pt x="221456" y="2570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41"/>
          <p:cNvSpPr/>
          <p:nvPr/>
        </p:nvSpPr>
        <p:spPr>
          <a:xfrm>
            <a:off x="2937280" y="2850363"/>
            <a:ext cx="209729" cy="249986"/>
          </a:xfrm>
          <a:custGeom>
            <a:avLst/>
            <a:gdLst/>
            <a:ahLst/>
            <a:cxnLst/>
            <a:rect l="0" t="0" r="0" b="0"/>
            <a:pathLst>
              <a:path w="209729" h="249986">
                <a:moveTo>
                  <a:pt x="134532" y="7137"/>
                </a:moveTo>
                <a:lnTo>
                  <a:pt x="134532" y="0"/>
                </a:lnTo>
                <a:lnTo>
                  <a:pt x="134532" y="3787"/>
                </a:lnTo>
                <a:lnTo>
                  <a:pt x="133738" y="5697"/>
                </a:lnTo>
                <a:lnTo>
                  <a:pt x="130740" y="9937"/>
                </a:lnTo>
                <a:lnTo>
                  <a:pt x="128829" y="11384"/>
                </a:lnTo>
                <a:lnTo>
                  <a:pt x="126761" y="12350"/>
                </a:lnTo>
                <a:lnTo>
                  <a:pt x="124589" y="12993"/>
                </a:lnTo>
                <a:lnTo>
                  <a:pt x="121553" y="15010"/>
                </a:lnTo>
                <a:lnTo>
                  <a:pt x="117942" y="17942"/>
                </a:lnTo>
                <a:lnTo>
                  <a:pt x="113947" y="21484"/>
                </a:lnTo>
                <a:lnTo>
                  <a:pt x="109696" y="23845"/>
                </a:lnTo>
                <a:lnTo>
                  <a:pt x="105275" y="25419"/>
                </a:lnTo>
                <a:lnTo>
                  <a:pt x="100740" y="26469"/>
                </a:lnTo>
                <a:lnTo>
                  <a:pt x="96129" y="27962"/>
                </a:lnTo>
                <a:lnTo>
                  <a:pt x="91467" y="29752"/>
                </a:lnTo>
                <a:lnTo>
                  <a:pt x="86772" y="31738"/>
                </a:lnTo>
                <a:lnTo>
                  <a:pt x="82055" y="33856"/>
                </a:lnTo>
                <a:lnTo>
                  <a:pt x="72580" y="38326"/>
                </a:lnTo>
                <a:lnTo>
                  <a:pt x="67830" y="39836"/>
                </a:lnTo>
                <a:lnTo>
                  <a:pt x="63077" y="40843"/>
                </a:lnTo>
                <a:lnTo>
                  <a:pt x="58320" y="41513"/>
                </a:lnTo>
                <a:lnTo>
                  <a:pt x="54355" y="41167"/>
                </a:lnTo>
                <a:lnTo>
                  <a:pt x="50918" y="40142"/>
                </a:lnTo>
                <a:lnTo>
                  <a:pt x="47833" y="38665"/>
                </a:lnTo>
                <a:lnTo>
                  <a:pt x="44189" y="37681"/>
                </a:lnTo>
                <a:lnTo>
                  <a:pt x="40172" y="37024"/>
                </a:lnTo>
                <a:lnTo>
                  <a:pt x="35907" y="36587"/>
                </a:lnTo>
                <a:lnTo>
                  <a:pt x="33063" y="35501"/>
                </a:lnTo>
                <a:lnTo>
                  <a:pt x="31167" y="33984"/>
                </a:lnTo>
                <a:lnTo>
                  <a:pt x="29904" y="32178"/>
                </a:lnTo>
                <a:lnTo>
                  <a:pt x="28267" y="30975"/>
                </a:lnTo>
                <a:lnTo>
                  <a:pt x="26382" y="30172"/>
                </a:lnTo>
                <a:lnTo>
                  <a:pt x="21378" y="28487"/>
                </a:lnTo>
                <a:lnTo>
                  <a:pt x="17821" y="26927"/>
                </a:lnTo>
                <a:lnTo>
                  <a:pt x="8290" y="22511"/>
                </a:lnTo>
                <a:lnTo>
                  <a:pt x="2847" y="17954"/>
                </a:lnTo>
                <a:lnTo>
                  <a:pt x="0" y="15369"/>
                </a:lnTo>
                <a:lnTo>
                  <a:pt x="394" y="15006"/>
                </a:lnTo>
                <a:lnTo>
                  <a:pt x="5057" y="14376"/>
                </a:lnTo>
                <a:lnTo>
                  <a:pt x="5353" y="15138"/>
                </a:lnTo>
                <a:lnTo>
                  <a:pt x="5828" y="22064"/>
                </a:lnTo>
                <a:lnTo>
                  <a:pt x="5921" y="31075"/>
                </a:lnTo>
                <a:lnTo>
                  <a:pt x="5945" y="112913"/>
                </a:lnTo>
                <a:lnTo>
                  <a:pt x="6738" y="116548"/>
                </a:lnTo>
                <a:lnTo>
                  <a:pt x="10854" y="125456"/>
                </a:lnTo>
                <a:lnTo>
                  <a:pt x="12095" y="130631"/>
                </a:lnTo>
                <a:lnTo>
                  <a:pt x="13220" y="132329"/>
                </a:lnTo>
                <a:lnTo>
                  <a:pt x="14764" y="133461"/>
                </a:lnTo>
                <a:lnTo>
                  <a:pt x="19912" y="135591"/>
                </a:lnTo>
                <a:lnTo>
                  <a:pt x="23930" y="135685"/>
                </a:lnTo>
                <a:lnTo>
                  <a:pt x="25872" y="134904"/>
                </a:lnTo>
                <a:lnTo>
                  <a:pt x="32398" y="130013"/>
                </a:lnTo>
                <a:lnTo>
                  <a:pt x="37016" y="125778"/>
                </a:lnTo>
                <a:lnTo>
                  <a:pt x="40153" y="123537"/>
                </a:lnTo>
                <a:lnTo>
                  <a:pt x="43831" y="121249"/>
                </a:lnTo>
                <a:lnTo>
                  <a:pt x="47871" y="118930"/>
                </a:lnTo>
                <a:lnTo>
                  <a:pt x="51358" y="117385"/>
                </a:lnTo>
                <a:lnTo>
                  <a:pt x="57349" y="115667"/>
                </a:lnTo>
                <a:lnTo>
                  <a:pt x="60852" y="114415"/>
                </a:lnTo>
                <a:lnTo>
                  <a:pt x="64774" y="112787"/>
                </a:lnTo>
                <a:lnTo>
                  <a:pt x="68977" y="110907"/>
                </a:lnTo>
                <a:lnTo>
                  <a:pt x="74160" y="108861"/>
                </a:lnTo>
                <a:lnTo>
                  <a:pt x="86269" y="104470"/>
                </a:lnTo>
                <a:lnTo>
                  <a:pt x="92038" y="102982"/>
                </a:lnTo>
                <a:lnTo>
                  <a:pt x="97471" y="101990"/>
                </a:lnTo>
                <a:lnTo>
                  <a:pt x="102681" y="101328"/>
                </a:lnTo>
                <a:lnTo>
                  <a:pt x="107742" y="100887"/>
                </a:lnTo>
                <a:lnTo>
                  <a:pt x="112703" y="100593"/>
                </a:lnTo>
                <a:lnTo>
                  <a:pt x="117598" y="100397"/>
                </a:lnTo>
                <a:lnTo>
                  <a:pt x="122449" y="101060"/>
                </a:lnTo>
                <a:lnTo>
                  <a:pt x="127270" y="102296"/>
                </a:lnTo>
                <a:lnTo>
                  <a:pt x="132072" y="103914"/>
                </a:lnTo>
                <a:lnTo>
                  <a:pt x="137654" y="104992"/>
                </a:lnTo>
                <a:lnTo>
                  <a:pt x="143758" y="105711"/>
                </a:lnTo>
                <a:lnTo>
                  <a:pt x="150207" y="106190"/>
                </a:lnTo>
                <a:lnTo>
                  <a:pt x="155301" y="107304"/>
                </a:lnTo>
                <a:lnTo>
                  <a:pt x="159491" y="108840"/>
                </a:lnTo>
                <a:lnTo>
                  <a:pt x="189507" y="123917"/>
                </a:lnTo>
                <a:lnTo>
                  <a:pt x="193407" y="126265"/>
                </a:lnTo>
                <a:lnTo>
                  <a:pt x="199857" y="130991"/>
                </a:lnTo>
                <a:lnTo>
                  <a:pt x="201895" y="134156"/>
                </a:lnTo>
                <a:lnTo>
                  <a:pt x="204159" y="141906"/>
                </a:lnTo>
                <a:lnTo>
                  <a:pt x="205556" y="146196"/>
                </a:lnTo>
                <a:lnTo>
                  <a:pt x="207281" y="150643"/>
                </a:lnTo>
                <a:lnTo>
                  <a:pt x="209225" y="155195"/>
                </a:lnTo>
                <a:lnTo>
                  <a:pt x="209728" y="159023"/>
                </a:lnTo>
                <a:lnTo>
                  <a:pt x="209269" y="162369"/>
                </a:lnTo>
                <a:lnTo>
                  <a:pt x="208169" y="165394"/>
                </a:lnTo>
                <a:lnTo>
                  <a:pt x="206947" y="172988"/>
                </a:lnTo>
                <a:lnTo>
                  <a:pt x="206621" y="177235"/>
                </a:lnTo>
                <a:lnTo>
                  <a:pt x="205610" y="181654"/>
                </a:lnTo>
                <a:lnTo>
                  <a:pt x="204142" y="186188"/>
                </a:lnTo>
                <a:lnTo>
                  <a:pt x="202370" y="190798"/>
                </a:lnTo>
                <a:lnTo>
                  <a:pt x="200395" y="195459"/>
                </a:lnTo>
                <a:lnTo>
                  <a:pt x="196084" y="204871"/>
                </a:lnTo>
                <a:lnTo>
                  <a:pt x="191522" y="212229"/>
                </a:lnTo>
                <a:lnTo>
                  <a:pt x="186054" y="218939"/>
                </a:lnTo>
                <a:lnTo>
                  <a:pt x="182374" y="222950"/>
                </a:lnTo>
                <a:lnTo>
                  <a:pt x="171726" y="234065"/>
                </a:lnTo>
                <a:lnTo>
                  <a:pt x="165350" y="239756"/>
                </a:lnTo>
                <a:lnTo>
                  <a:pt x="161428" y="242385"/>
                </a:lnTo>
                <a:lnTo>
                  <a:pt x="157225" y="244931"/>
                </a:lnTo>
                <a:lnTo>
                  <a:pt x="153629" y="246629"/>
                </a:lnTo>
                <a:lnTo>
                  <a:pt x="147518" y="248515"/>
                </a:lnTo>
                <a:lnTo>
                  <a:pt x="142156" y="249353"/>
                </a:lnTo>
                <a:lnTo>
                  <a:pt x="136333" y="249726"/>
                </a:lnTo>
                <a:lnTo>
                  <a:pt x="122677" y="249985"/>
                </a:lnTo>
                <a:lnTo>
                  <a:pt x="121072" y="249204"/>
                </a:lnTo>
                <a:lnTo>
                  <a:pt x="115022" y="245107"/>
                </a:lnTo>
                <a:lnTo>
                  <a:pt x="110515" y="243870"/>
                </a:lnTo>
                <a:lnTo>
                  <a:pt x="108996" y="242746"/>
                </a:lnTo>
                <a:lnTo>
                  <a:pt x="107983" y="241204"/>
                </a:lnTo>
                <a:lnTo>
                  <a:pt x="105957" y="23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42"/>
          <p:cNvSpPr/>
          <p:nvPr/>
        </p:nvSpPr>
        <p:spPr>
          <a:xfrm>
            <a:off x="3343275" y="2864643"/>
            <a:ext cx="64294" cy="192883"/>
          </a:xfrm>
          <a:custGeom>
            <a:avLst/>
            <a:gdLst/>
            <a:ahLst/>
            <a:cxnLst/>
            <a:rect l="0" t="0" r="0" b="0"/>
            <a:pathLst>
              <a:path w="64294" h="192883">
                <a:moveTo>
                  <a:pt x="0" y="0"/>
                </a:moveTo>
                <a:lnTo>
                  <a:pt x="0" y="3793"/>
                </a:lnTo>
                <a:lnTo>
                  <a:pt x="793" y="5704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3"/>
                </a:lnTo>
                <a:lnTo>
                  <a:pt x="7275" y="19133"/>
                </a:lnTo>
                <a:lnTo>
                  <a:pt x="8819" y="21487"/>
                </a:lnTo>
                <a:lnTo>
                  <a:pt x="10641" y="23849"/>
                </a:lnTo>
                <a:lnTo>
                  <a:pt x="11857" y="27012"/>
                </a:lnTo>
                <a:lnTo>
                  <a:pt x="12667" y="30708"/>
                </a:lnTo>
                <a:lnTo>
                  <a:pt x="13207" y="34760"/>
                </a:lnTo>
                <a:lnTo>
                  <a:pt x="13567" y="39048"/>
                </a:lnTo>
                <a:lnTo>
                  <a:pt x="13807" y="43495"/>
                </a:lnTo>
                <a:lnTo>
                  <a:pt x="13967" y="48047"/>
                </a:lnTo>
                <a:lnTo>
                  <a:pt x="14868" y="52669"/>
                </a:lnTo>
                <a:lnTo>
                  <a:pt x="16262" y="57337"/>
                </a:lnTo>
                <a:lnTo>
                  <a:pt x="17985" y="62038"/>
                </a:lnTo>
                <a:lnTo>
                  <a:pt x="19133" y="66758"/>
                </a:lnTo>
                <a:lnTo>
                  <a:pt x="19899" y="71493"/>
                </a:lnTo>
                <a:lnTo>
                  <a:pt x="20409" y="76237"/>
                </a:lnTo>
                <a:lnTo>
                  <a:pt x="21544" y="81781"/>
                </a:lnTo>
                <a:lnTo>
                  <a:pt x="23094" y="87858"/>
                </a:lnTo>
                <a:lnTo>
                  <a:pt x="24920" y="94291"/>
                </a:lnTo>
                <a:lnTo>
                  <a:pt x="26139" y="100167"/>
                </a:lnTo>
                <a:lnTo>
                  <a:pt x="26951" y="105672"/>
                </a:lnTo>
                <a:lnTo>
                  <a:pt x="27492" y="110929"/>
                </a:lnTo>
                <a:lnTo>
                  <a:pt x="28647" y="115228"/>
                </a:lnTo>
                <a:lnTo>
                  <a:pt x="30210" y="118888"/>
                </a:lnTo>
                <a:lnTo>
                  <a:pt x="32046" y="122121"/>
                </a:lnTo>
                <a:lnTo>
                  <a:pt x="36203" y="129947"/>
                </a:lnTo>
                <a:lnTo>
                  <a:pt x="38422" y="134256"/>
                </a:lnTo>
                <a:lnTo>
                  <a:pt x="39902" y="137923"/>
                </a:lnTo>
                <a:lnTo>
                  <a:pt x="40889" y="141161"/>
                </a:lnTo>
                <a:lnTo>
                  <a:pt x="41547" y="144114"/>
                </a:lnTo>
                <a:lnTo>
                  <a:pt x="42779" y="147670"/>
                </a:lnTo>
                <a:lnTo>
                  <a:pt x="44394" y="151628"/>
                </a:lnTo>
                <a:lnTo>
                  <a:pt x="46265" y="155854"/>
                </a:lnTo>
                <a:lnTo>
                  <a:pt x="47512" y="159465"/>
                </a:lnTo>
                <a:lnTo>
                  <a:pt x="48343" y="162667"/>
                </a:lnTo>
                <a:lnTo>
                  <a:pt x="49267" y="168340"/>
                </a:lnTo>
                <a:lnTo>
                  <a:pt x="49677" y="173508"/>
                </a:lnTo>
                <a:lnTo>
                  <a:pt x="50581" y="175203"/>
                </a:lnTo>
                <a:lnTo>
                  <a:pt x="51977" y="176333"/>
                </a:lnTo>
                <a:lnTo>
                  <a:pt x="53701" y="177087"/>
                </a:lnTo>
                <a:lnTo>
                  <a:pt x="54850" y="178383"/>
                </a:lnTo>
                <a:lnTo>
                  <a:pt x="55617" y="180041"/>
                </a:lnTo>
                <a:lnTo>
                  <a:pt x="56847" y="184613"/>
                </a:lnTo>
                <a:lnTo>
                  <a:pt x="57060" y="189197"/>
                </a:lnTo>
                <a:lnTo>
                  <a:pt x="57884" y="190425"/>
                </a:lnTo>
                <a:lnTo>
                  <a:pt x="59226" y="191244"/>
                </a:lnTo>
                <a:lnTo>
                  <a:pt x="64293" y="1928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43"/>
          <p:cNvSpPr/>
          <p:nvPr/>
        </p:nvSpPr>
        <p:spPr>
          <a:xfrm>
            <a:off x="3286125" y="2936081"/>
            <a:ext cx="207169" cy="50007"/>
          </a:xfrm>
          <a:custGeom>
            <a:avLst/>
            <a:gdLst/>
            <a:ahLst/>
            <a:cxnLst/>
            <a:rect l="0" t="0" r="0" b="0"/>
            <a:pathLst>
              <a:path w="207169" h="50007">
                <a:moveTo>
                  <a:pt x="0" y="50006"/>
                </a:moveTo>
                <a:lnTo>
                  <a:pt x="0" y="46214"/>
                </a:lnTo>
                <a:lnTo>
                  <a:pt x="793" y="45097"/>
                </a:lnTo>
                <a:lnTo>
                  <a:pt x="2116" y="44352"/>
                </a:lnTo>
                <a:lnTo>
                  <a:pt x="5703" y="43524"/>
                </a:lnTo>
                <a:lnTo>
                  <a:pt x="9942" y="43157"/>
                </a:lnTo>
                <a:lnTo>
                  <a:pt x="14473" y="42993"/>
                </a:lnTo>
                <a:lnTo>
                  <a:pt x="23849" y="42888"/>
                </a:lnTo>
                <a:lnTo>
                  <a:pt x="27011" y="42086"/>
                </a:lnTo>
                <a:lnTo>
                  <a:pt x="30708" y="40757"/>
                </a:lnTo>
                <a:lnTo>
                  <a:pt x="34759" y="39078"/>
                </a:lnTo>
                <a:lnTo>
                  <a:pt x="39841" y="37958"/>
                </a:lnTo>
                <a:lnTo>
                  <a:pt x="45611" y="37211"/>
                </a:lnTo>
                <a:lnTo>
                  <a:pt x="51838" y="36714"/>
                </a:lnTo>
                <a:lnTo>
                  <a:pt x="57577" y="35588"/>
                </a:lnTo>
                <a:lnTo>
                  <a:pt x="62991" y="34044"/>
                </a:lnTo>
                <a:lnTo>
                  <a:pt x="68188" y="32221"/>
                </a:lnTo>
                <a:lnTo>
                  <a:pt x="74827" y="30212"/>
                </a:lnTo>
                <a:lnTo>
                  <a:pt x="90671" y="25863"/>
                </a:lnTo>
                <a:lnTo>
                  <a:pt x="97753" y="23592"/>
                </a:lnTo>
                <a:lnTo>
                  <a:pt x="104063" y="21284"/>
                </a:lnTo>
                <a:lnTo>
                  <a:pt x="109856" y="18952"/>
                </a:lnTo>
                <a:lnTo>
                  <a:pt x="116100" y="17397"/>
                </a:lnTo>
                <a:lnTo>
                  <a:pt x="122644" y="16361"/>
                </a:lnTo>
                <a:lnTo>
                  <a:pt x="129387" y="15669"/>
                </a:lnTo>
                <a:lnTo>
                  <a:pt x="136264" y="14415"/>
                </a:lnTo>
                <a:lnTo>
                  <a:pt x="143230" y="12785"/>
                </a:lnTo>
                <a:lnTo>
                  <a:pt x="150255" y="10904"/>
                </a:lnTo>
                <a:lnTo>
                  <a:pt x="156526" y="8857"/>
                </a:lnTo>
                <a:lnTo>
                  <a:pt x="162295" y="6698"/>
                </a:lnTo>
                <a:lnTo>
                  <a:pt x="167728" y="4465"/>
                </a:lnTo>
                <a:lnTo>
                  <a:pt x="172937" y="2977"/>
                </a:lnTo>
                <a:lnTo>
                  <a:pt x="177998" y="1985"/>
                </a:lnTo>
                <a:lnTo>
                  <a:pt x="182959" y="1323"/>
                </a:lnTo>
                <a:lnTo>
                  <a:pt x="187854" y="882"/>
                </a:lnTo>
                <a:lnTo>
                  <a:pt x="192704" y="588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44"/>
          <p:cNvSpPr/>
          <p:nvPr/>
        </p:nvSpPr>
        <p:spPr>
          <a:xfrm>
            <a:off x="3643312" y="2800350"/>
            <a:ext cx="156830" cy="257176"/>
          </a:xfrm>
          <a:custGeom>
            <a:avLst/>
            <a:gdLst/>
            <a:ahLst/>
            <a:cxnLst/>
            <a:rect l="0" t="0" r="0" b="0"/>
            <a:pathLst>
              <a:path w="156830" h="257176">
                <a:moveTo>
                  <a:pt x="135731" y="0"/>
                </a:moveTo>
                <a:lnTo>
                  <a:pt x="12235" y="0"/>
                </a:lnTo>
                <a:lnTo>
                  <a:pt x="9744" y="793"/>
                </a:lnTo>
                <a:lnTo>
                  <a:pt x="4860" y="3792"/>
                </a:lnTo>
                <a:lnTo>
                  <a:pt x="427" y="6849"/>
                </a:lnTo>
                <a:lnTo>
                  <a:pt x="56" y="14875"/>
                </a:lnTo>
                <a:lnTo>
                  <a:pt x="0" y="115592"/>
                </a:lnTo>
                <a:lnTo>
                  <a:pt x="794" y="118336"/>
                </a:lnTo>
                <a:lnTo>
                  <a:pt x="5654" y="126327"/>
                </a:lnTo>
                <a:lnTo>
                  <a:pt x="6151" y="127080"/>
                </a:lnTo>
                <a:lnTo>
                  <a:pt x="6703" y="130034"/>
                </a:lnTo>
                <a:lnTo>
                  <a:pt x="6850" y="131933"/>
                </a:lnTo>
                <a:lnTo>
                  <a:pt x="7741" y="133992"/>
                </a:lnTo>
                <a:lnTo>
                  <a:pt x="10849" y="138398"/>
                </a:lnTo>
                <a:lnTo>
                  <a:pt x="12789" y="139890"/>
                </a:lnTo>
                <a:lnTo>
                  <a:pt x="14876" y="140885"/>
                </a:lnTo>
                <a:lnTo>
                  <a:pt x="20137" y="142482"/>
                </a:lnTo>
                <a:lnTo>
                  <a:pt x="24840" y="142758"/>
                </a:lnTo>
                <a:lnTo>
                  <a:pt x="26879" y="142003"/>
                </a:lnTo>
                <a:lnTo>
                  <a:pt x="31260" y="139048"/>
                </a:lnTo>
                <a:lnTo>
                  <a:pt x="35854" y="135088"/>
                </a:lnTo>
                <a:lnTo>
                  <a:pt x="38190" y="132921"/>
                </a:lnTo>
                <a:lnTo>
                  <a:pt x="41335" y="130683"/>
                </a:lnTo>
                <a:lnTo>
                  <a:pt x="45019" y="128397"/>
                </a:lnTo>
                <a:lnTo>
                  <a:pt x="49063" y="126079"/>
                </a:lnTo>
                <a:lnTo>
                  <a:pt x="52552" y="124534"/>
                </a:lnTo>
                <a:lnTo>
                  <a:pt x="55672" y="123504"/>
                </a:lnTo>
                <a:lnTo>
                  <a:pt x="58546" y="122817"/>
                </a:lnTo>
                <a:lnTo>
                  <a:pt x="62050" y="121565"/>
                </a:lnTo>
                <a:lnTo>
                  <a:pt x="65973" y="119937"/>
                </a:lnTo>
                <a:lnTo>
                  <a:pt x="70176" y="118058"/>
                </a:lnTo>
                <a:lnTo>
                  <a:pt x="74565" y="116805"/>
                </a:lnTo>
                <a:lnTo>
                  <a:pt x="79079" y="115970"/>
                </a:lnTo>
                <a:lnTo>
                  <a:pt x="83676" y="115413"/>
                </a:lnTo>
                <a:lnTo>
                  <a:pt x="88328" y="114248"/>
                </a:lnTo>
                <a:lnTo>
                  <a:pt x="93016" y="112678"/>
                </a:lnTo>
                <a:lnTo>
                  <a:pt x="97730" y="110837"/>
                </a:lnTo>
                <a:lnTo>
                  <a:pt x="101665" y="109610"/>
                </a:lnTo>
                <a:lnTo>
                  <a:pt x="105084" y="108792"/>
                </a:lnTo>
                <a:lnTo>
                  <a:pt x="108155" y="108246"/>
                </a:lnTo>
                <a:lnTo>
                  <a:pt x="110997" y="108677"/>
                </a:lnTo>
                <a:lnTo>
                  <a:pt x="113686" y="109757"/>
                </a:lnTo>
                <a:lnTo>
                  <a:pt x="116272" y="111271"/>
                </a:lnTo>
                <a:lnTo>
                  <a:pt x="119583" y="112281"/>
                </a:lnTo>
                <a:lnTo>
                  <a:pt x="123379" y="112954"/>
                </a:lnTo>
                <a:lnTo>
                  <a:pt x="127496" y="113402"/>
                </a:lnTo>
                <a:lnTo>
                  <a:pt x="131035" y="114495"/>
                </a:lnTo>
                <a:lnTo>
                  <a:pt x="134188" y="116017"/>
                </a:lnTo>
                <a:lnTo>
                  <a:pt x="137084" y="117826"/>
                </a:lnTo>
                <a:lnTo>
                  <a:pt x="139808" y="119826"/>
                </a:lnTo>
                <a:lnTo>
                  <a:pt x="142418" y="121952"/>
                </a:lnTo>
                <a:lnTo>
                  <a:pt x="144951" y="124164"/>
                </a:lnTo>
                <a:lnTo>
                  <a:pt x="146641" y="126432"/>
                </a:lnTo>
                <a:lnTo>
                  <a:pt x="149812" y="133417"/>
                </a:lnTo>
                <a:lnTo>
                  <a:pt x="153367" y="138142"/>
                </a:lnTo>
                <a:lnTo>
                  <a:pt x="154632" y="141307"/>
                </a:lnTo>
                <a:lnTo>
                  <a:pt x="156038" y="149057"/>
                </a:lnTo>
                <a:lnTo>
                  <a:pt x="156663" y="155676"/>
                </a:lnTo>
                <a:lnTo>
                  <a:pt x="156829" y="158553"/>
                </a:lnTo>
                <a:lnTo>
                  <a:pt x="154898" y="165982"/>
                </a:lnTo>
                <a:lnTo>
                  <a:pt x="153271" y="170186"/>
                </a:lnTo>
                <a:lnTo>
                  <a:pt x="152187" y="174576"/>
                </a:lnTo>
                <a:lnTo>
                  <a:pt x="151464" y="179090"/>
                </a:lnTo>
                <a:lnTo>
                  <a:pt x="150982" y="183687"/>
                </a:lnTo>
                <a:lnTo>
                  <a:pt x="149868" y="188339"/>
                </a:lnTo>
                <a:lnTo>
                  <a:pt x="148330" y="193028"/>
                </a:lnTo>
                <a:lnTo>
                  <a:pt x="146512" y="197741"/>
                </a:lnTo>
                <a:lnTo>
                  <a:pt x="143712" y="202471"/>
                </a:lnTo>
                <a:lnTo>
                  <a:pt x="140258" y="207212"/>
                </a:lnTo>
                <a:lnTo>
                  <a:pt x="136368" y="211960"/>
                </a:lnTo>
                <a:lnTo>
                  <a:pt x="132187" y="216713"/>
                </a:lnTo>
                <a:lnTo>
                  <a:pt x="127812" y="221469"/>
                </a:lnTo>
                <a:lnTo>
                  <a:pt x="116187" y="233631"/>
                </a:lnTo>
                <a:lnTo>
                  <a:pt x="113177" y="236716"/>
                </a:lnTo>
                <a:lnTo>
                  <a:pt x="109583" y="239567"/>
                </a:lnTo>
                <a:lnTo>
                  <a:pt x="105599" y="242261"/>
                </a:lnTo>
                <a:lnTo>
                  <a:pt x="101355" y="244851"/>
                </a:lnTo>
                <a:lnTo>
                  <a:pt x="96939" y="246578"/>
                </a:lnTo>
                <a:lnTo>
                  <a:pt x="92408" y="247729"/>
                </a:lnTo>
                <a:lnTo>
                  <a:pt x="87799" y="248496"/>
                </a:lnTo>
                <a:lnTo>
                  <a:pt x="83932" y="249801"/>
                </a:lnTo>
                <a:lnTo>
                  <a:pt x="80561" y="251465"/>
                </a:lnTo>
                <a:lnTo>
                  <a:pt x="77520" y="253368"/>
                </a:lnTo>
                <a:lnTo>
                  <a:pt x="73905" y="254637"/>
                </a:lnTo>
                <a:lnTo>
                  <a:pt x="69907" y="255483"/>
                </a:lnTo>
                <a:lnTo>
                  <a:pt x="65655" y="256047"/>
                </a:lnTo>
                <a:lnTo>
                  <a:pt x="61232" y="256423"/>
                </a:lnTo>
                <a:lnTo>
                  <a:pt x="56697" y="256673"/>
                </a:lnTo>
                <a:lnTo>
                  <a:pt x="48217" y="256952"/>
                </a:lnTo>
                <a:lnTo>
                  <a:pt x="36306" y="257131"/>
                </a:lnTo>
                <a:lnTo>
                  <a:pt x="28575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45"/>
          <p:cNvSpPr/>
          <p:nvPr/>
        </p:nvSpPr>
        <p:spPr>
          <a:xfrm>
            <a:off x="2307431" y="3357562"/>
            <a:ext cx="171451" cy="13994"/>
          </a:xfrm>
          <a:custGeom>
            <a:avLst/>
            <a:gdLst/>
            <a:ahLst/>
            <a:cxnLst/>
            <a:rect l="0" t="0" r="0" b="0"/>
            <a:pathLst>
              <a:path w="171451" h="13994">
                <a:moveTo>
                  <a:pt x="0" y="7144"/>
                </a:moveTo>
                <a:lnTo>
                  <a:pt x="6151" y="7144"/>
                </a:lnTo>
                <a:lnTo>
                  <a:pt x="6482" y="7938"/>
                </a:lnTo>
                <a:lnTo>
                  <a:pt x="6702" y="9260"/>
                </a:lnTo>
                <a:lnTo>
                  <a:pt x="6849" y="10936"/>
                </a:lnTo>
                <a:lnTo>
                  <a:pt x="7741" y="12053"/>
                </a:lnTo>
                <a:lnTo>
                  <a:pt x="9129" y="12798"/>
                </a:lnTo>
                <a:lnTo>
                  <a:pt x="10849" y="13295"/>
                </a:lnTo>
                <a:lnTo>
                  <a:pt x="13582" y="13626"/>
                </a:lnTo>
                <a:lnTo>
                  <a:pt x="16992" y="13846"/>
                </a:lnTo>
                <a:lnTo>
                  <a:pt x="20853" y="13993"/>
                </a:lnTo>
                <a:lnTo>
                  <a:pt x="24221" y="13298"/>
                </a:lnTo>
                <a:lnTo>
                  <a:pt x="27260" y="12040"/>
                </a:lnTo>
                <a:lnTo>
                  <a:pt x="30079" y="10408"/>
                </a:lnTo>
                <a:lnTo>
                  <a:pt x="33547" y="9320"/>
                </a:lnTo>
                <a:lnTo>
                  <a:pt x="37446" y="8594"/>
                </a:lnTo>
                <a:lnTo>
                  <a:pt x="41632" y="8111"/>
                </a:lnTo>
                <a:lnTo>
                  <a:pt x="46805" y="7789"/>
                </a:lnTo>
                <a:lnTo>
                  <a:pt x="58902" y="7430"/>
                </a:lnTo>
                <a:lnTo>
                  <a:pt x="64668" y="6541"/>
                </a:lnTo>
                <a:lnTo>
                  <a:pt x="70099" y="5154"/>
                </a:lnTo>
                <a:lnTo>
                  <a:pt x="75308" y="3436"/>
                </a:lnTo>
                <a:lnTo>
                  <a:pt x="81161" y="2291"/>
                </a:lnTo>
                <a:lnTo>
                  <a:pt x="87445" y="1527"/>
                </a:lnTo>
                <a:lnTo>
                  <a:pt x="94016" y="1018"/>
                </a:lnTo>
                <a:lnTo>
                  <a:pt x="99983" y="679"/>
                </a:lnTo>
                <a:lnTo>
                  <a:pt x="110847" y="302"/>
                </a:lnTo>
                <a:lnTo>
                  <a:pt x="130757" y="6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46"/>
          <p:cNvSpPr/>
          <p:nvPr/>
        </p:nvSpPr>
        <p:spPr>
          <a:xfrm>
            <a:off x="2303315" y="3421856"/>
            <a:ext cx="175567" cy="7119"/>
          </a:xfrm>
          <a:custGeom>
            <a:avLst/>
            <a:gdLst/>
            <a:ahLst/>
            <a:cxnLst/>
            <a:rect l="0" t="0" r="0" b="0"/>
            <a:pathLst>
              <a:path w="175567" h="7119">
                <a:moveTo>
                  <a:pt x="4116" y="0"/>
                </a:moveTo>
                <a:lnTo>
                  <a:pt x="0" y="0"/>
                </a:lnTo>
                <a:lnTo>
                  <a:pt x="4055" y="0"/>
                </a:lnTo>
                <a:lnTo>
                  <a:pt x="7890" y="3792"/>
                </a:lnTo>
                <a:lnTo>
                  <a:pt x="9807" y="4910"/>
                </a:lnTo>
                <a:lnTo>
                  <a:pt x="11879" y="5654"/>
                </a:lnTo>
                <a:lnTo>
                  <a:pt x="14054" y="6151"/>
                </a:lnTo>
                <a:lnTo>
                  <a:pt x="16297" y="6482"/>
                </a:lnTo>
                <a:lnTo>
                  <a:pt x="18587" y="6702"/>
                </a:lnTo>
                <a:lnTo>
                  <a:pt x="20907" y="6849"/>
                </a:lnTo>
                <a:lnTo>
                  <a:pt x="27718" y="7013"/>
                </a:lnTo>
                <a:lnTo>
                  <a:pt x="45026" y="7118"/>
                </a:lnTo>
                <a:lnTo>
                  <a:pt x="49645" y="6333"/>
                </a:lnTo>
                <a:lnTo>
                  <a:pt x="54312" y="5015"/>
                </a:lnTo>
                <a:lnTo>
                  <a:pt x="59012" y="3344"/>
                </a:lnTo>
                <a:lnTo>
                  <a:pt x="63732" y="2229"/>
                </a:lnTo>
                <a:lnTo>
                  <a:pt x="68466" y="1486"/>
                </a:lnTo>
                <a:lnTo>
                  <a:pt x="73210" y="990"/>
                </a:lnTo>
                <a:lnTo>
                  <a:pt x="77960" y="660"/>
                </a:lnTo>
                <a:lnTo>
                  <a:pt x="82714" y="440"/>
                </a:lnTo>
                <a:lnTo>
                  <a:pt x="93023" y="195"/>
                </a:lnTo>
                <a:lnTo>
                  <a:pt x="17556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47"/>
          <p:cNvSpPr/>
          <p:nvPr/>
        </p:nvSpPr>
        <p:spPr>
          <a:xfrm>
            <a:off x="2614612" y="3293271"/>
            <a:ext cx="135606" cy="234712"/>
          </a:xfrm>
          <a:custGeom>
            <a:avLst/>
            <a:gdLst/>
            <a:ahLst/>
            <a:cxnLst/>
            <a:rect l="0" t="0" r="0" b="0"/>
            <a:pathLst>
              <a:path w="135606" h="234712">
                <a:moveTo>
                  <a:pt x="14288" y="21429"/>
                </a:moveTo>
                <a:lnTo>
                  <a:pt x="24231" y="21429"/>
                </a:lnTo>
                <a:lnTo>
                  <a:pt x="25679" y="20635"/>
                </a:lnTo>
                <a:lnTo>
                  <a:pt x="26644" y="19312"/>
                </a:lnTo>
                <a:lnTo>
                  <a:pt x="27288" y="17636"/>
                </a:lnTo>
                <a:lnTo>
                  <a:pt x="30120" y="13658"/>
                </a:lnTo>
                <a:lnTo>
                  <a:pt x="31986" y="11486"/>
                </a:lnTo>
                <a:lnTo>
                  <a:pt x="34024" y="10037"/>
                </a:lnTo>
                <a:lnTo>
                  <a:pt x="36176" y="9072"/>
                </a:lnTo>
                <a:lnTo>
                  <a:pt x="38405" y="8429"/>
                </a:lnTo>
                <a:lnTo>
                  <a:pt x="41478" y="7205"/>
                </a:lnTo>
                <a:lnTo>
                  <a:pt x="45115" y="5597"/>
                </a:lnTo>
                <a:lnTo>
                  <a:pt x="49127" y="3730"/>
                </a:lnTo>
                <a:lnTo>
                  <a:pt x="52595" y="2486"/>
                </a:lnTo>
                <a:lnTo>
                  <a:pt x="55701" y="1656"/>
                </a:lnTo>
                <a:lnTo>
                  <a:pt x="58565" y="1103"/>
                </a:lnTo>
                <a:lnTo>
                  <a:pt x="61268" y="735"/>
                </a:lnTo>
                <a:lnTo>
                  <a:pt x="63864" y="489"/>
                </a:lnTo>
                <a:lnTo>
                  <a:pt x="66389" y="325"/>
                </a:lnTo>
                <a:lnTo>
                  <a:pt x="73427" y="143"/>
                </a:lnTo>
                <a:lnTo>
                  <a:pt x="98512" y="0"/>
                </a:lnTo>
                <a:lnTo>
                  <a:pt x="101462" y="2115"/>
                </a:lnTo>
                <a:lnTo>
                  <a:pt x="105419" y="5701"/>
                </a:lnTo>
                <a:lnTo>
                  <a:pt x="109824" y="9941"/>
                </a:lnTo>
                <a:lnTo>
                  <a:pt x="112110" y="11389"/>
                </a:lnTo>
                <a:lnTo>
                  <a:pt x="114427" y="12354"/>
                </a:lnTo>
                <a:lnTo>
                  <a:pt x="116766" y="12998"/>
                </a:lnTo>
                <a:lnTo>
                  <a:pt x="118325" y="15014"/>
                </a:lnTo>
                <a:lnTo>
                  <a:pt x="119365" y="17946"/>
                </a:lnTo>
                <a:lnTo>
                  <a:pt x="120520" y="24643"/>
                </a:lnTo>
                <a:lnTo>
                  <a:pt x="121033" y="30266"/>
                </a:lnTo>
                <a:lnTo>
                  <a:pt x="119145" y="37527"/>
                </a:lnTo>
                <a:lnTo>
                  <a:pt x="117530" y="41686"/>
                </a:lnTo>
                <a:lnTo>
                  <a:pt x="115660" y="46046"/>
                </a:lnTo>
                <a:lnTo>
                  <a:pt x="111465" y="55124"/>
                </a:lnTo>
                <a:lnTo>
                  <a:pt x="109235" y="58973"/>
                </a:lnTo>
                <a:lnTo>
                  <a:pt x="106954" y="62333"/>
                </a:lnTo>
                <a:lnTo>
                  <a:pt x="104641" y="65367"/>
                </a:lnTo>
                <a:lnTo>
                  <a:pt x="101510" y="68977"/>
                </a:lnTo>
                <a:lnTo>
                  <a:pt x="97836" y="72971"/>
                </a:lnTo>
                <a:lnTo>
                  <a:pt x="93799" y="77222"/>
                </a:lnTo>
                <a:lnTo>
                  <a:pt x="89520" y="80849"/>
                </a:lnTo>
                <a:lnTo>
                  <a:pt x="85080" y="84061"/>
                </a:lnTo>
                <a:lnTo>
                  <a:pt x="80533" y="86996"/>
                </a:lnTo>
                <a:lnTo>
                  <a:pt x="76707" y="89746"/>
                </a:lnTo>
                <a:lnTo>
                  <a:pt x="73363" y="92374"/>
                </a:lnTo>
                <a:lnTo>
                  <a:pt x="70340" y="94919"/>
                </a:lnTo>
                <a:lnTo>
                  <a:pt x="66737" y="97410"/>
                </a:lnTo>
                <a:lnTo>
                  <a:pt x="62748" y="99864"/>
                </a:lnTo>
                <a:lnTo>
                  <a:pt x="58500" y="102294"/>
                </a:lnTo>
                <a:lnTo>
                  <a:pt x="49548" y="107110"/>
                </a:lnTo>
                <a:lnTo>
                  <a:pt x="44938" y="109506"/>
                </a:lnTo>
                <a:lnTo>
                  <a:pt x="41071" y="111103"/>
                </a:lnTo>
                <a:lnTo>
                  <a:pt x="37700" y="112168"/>
                </a:lnTo>
                <a:lnTo>
                  <a:pt x="28622" y="114286"/>
                </a:lnTo>
                <a:lnTo>
                  <a:pt x="24469" y="114295"/>
                </a:lnTo>
                <a:lnTo>
                  <a:pt x="26221" y="114296"/>
                </a:lnTo>
                <a:lnTo>
                  <a:pt x="27006" y="113503"/>
                </a:lnTo>
                <a:lnTo>
                  <a:pt x="27529" y="112180"/>
                </a:lnTo>
                <a:lnTo>
                  <a:pt x="27878" y="110505"/>
                </a:lnTo>
                <a:lnTo>
                  <a:pt x="29698" y="109387"/>
                </a:lnTo>
                <a:lnTo>
                  <a:pt x="32498" y="108643"/>
                </a:lnTo>
                <a:lnTo>
                  <a:pt x="35953" y="108146"/>
                </a:lnTo>
                <a:lnTo>
                  <a:pt x="39844" y="107815"/>
                </a:lnTo>
                <a:lnTo>
                  <a:pt x="44025" y="107595"/>
                </a:lnTo>
                <a:lnTo>
                  <a:pt x="55378" y="107284"/>
                </a:lnTo>
                <a:lnTo>
                  <a:pt x="83658" y="107161"/>
                </a:lnTo>
                <a:lnTo>
                  <a:pt x="87522" y="107952"/>
                </a:lnTo>
                <a:lnTo>
                  <a:pt x="90892" y="109274"/>
                </a:lnTo>
                <a:lnTo>
                  <a:pt x="93932" y="110948"/>
                </a:lnTo>
                <a:lnTo>
                  <a:pt x="105796" y="117097"/>
                </a:lnTo>
                <a:lnTo>
                  <a:pt x="109424" y="118545"/>
                </a:lnTo>
                <a:lnTo>
                  <a:pt x="112637" y="119511"/>
                </a:lnTo>
                <a:lnTo>
                  <a:pt x="115573" y="120154"/>
                </a:lnTo>
                <a:lnTo>
                  <a:pt x="118323" y="122170"/>
                </a:lnTo>
                <a:lnTo>
                  <a:pt x="120951" y="125102"/>
                </a:lnTo>
                <a:lnTo>
                  <a:pt x="123497" y="128644"/>
                </a:lnTo>
                <a:lnTo>
                  <a:pt x="125987" y="131800"/>
                </a:lnTo>
                <a:lnTo>
                  <a:pt x="128441" y="134697"/>
                </a:lnTo>
                <a:lnTo>
                  <a:pt x="130872" y="137422"/>
                </a:lnTo>
                <a:lnTo>
                  <a:pt x="132491" y="140033"/>
                </a:lnTo>
                <a:lnTo>
                  <a:pt x="134291" y="145050"/>
                </a:lnTo>
                <a:lnTo>
                  <a:pt x="135305" y="152337"/>
                </a:lnTo>
                <a:lnTo>
                  <a:pt x="135542" y="159250"/>
                </a:lnTo>
                <a:lnTo>
                  <a:pt x="135605" y="163316"/>
                </a:lnTo>
                <a:lnTo>
                  <a:pt x="134853" y="167614"/>
                </a:lnTo>
                <a:lnTo>
                  <a:pt x="133559" y="172067"/>
                </a:lnTo>
                <a:lnTo>
                  <a:pt x="131901" y="176623"/>
                </a:lnTo>
                <a:lnTo>
                  <a:pt x="127944" y="183802"/>
                </a:lnTo>
                <a:lnTo>
                  <a:pt x="125777" y="186827"/>
                </a:lnTo>
                <a:lnTo>
                  <a:pt x="122745" y="190432"/>
                </a:lnTo>
                <a:lnTo>
                  <a:pt x="119136" y="194423"/>
                </a:lnTo>
                <a:lnTo>
                  <a:pt x="115143" y="198670"/>
                </a:lnTo>
                <a:lnTo>
                  <a:pt x="110893" y="202296"/>
                </a:lnTo>
                <a:lnTo>
                  <a:pt x="106473" y="205507"/>
                </a:lnTo>
                <a:lnTo>
                  <a:pt x="101938" y="208442"/>
                </a:lnTo>
                <a:lnTo>
                  <a:pt x="98121" y="211191"/>
                </a:lnTo>
                <a:lnTo>
                  <a:pt x="94783" y="213818"/>
                </a:lnTo>
                <a:lnTo>
                  <a:pt x="91763" y="216364"/>
                </a:lnTo>
                <a:lnTo>
                  <a:pt x="88163" y="218854"/>
                </a:lnTo>
                <a:lnTo>
                  <a:pt x="84175" y="221308"/>
                </a:lnTo>
                <a:lnTo>
                  <a:pt x="79929" y="223738"/>
                </a:lnTo>
                <a:lnTo>
                  <a:pt x="76305" y="225358"/>
                </a:lnTo>
                <a:lnTo>
                  <a:pt x="73095" y="226438"/>
                </a:lnTo>
                <a:lnTo>
                  <a:pt x="70161" y="227157"/>
                </a:lnTo>
                <a:lnTo>
                  <a:pt x="67412" y="227637"/>
                </a:lnTo>
                <a:lnTo>
                  <a:pt x="64785" y="227957"/>
                </a:lnTo>
                <a:lnTo>
                  <a:pt x="62240" y="228171"/>
                </a:lnTo>
                <a:lnTo>
                  <a:pt x="58956" y="229107"/>
                </a:lnTo>
                <a:lnTo>
                  <a:pt x="55179" y="230524"/>
                </a:lnTo>
                <a:lnTo>
                  <a:pt x="51073" y="232263"/>
                </a:lnTo>
                <a:lnTo>
                  <a:pt x="47543" y="233423"/>
                </a:lnTo>
                <a:lnTo>
                  <a:pt x="44395" y="234195"/>
                </a:lnTo>
                <a:lnTo>
                  <a:pt x="41503" y="234711"/>
                </a:lnTo>
                <a:lnTo>
                  <a:pt x="38781" y="234260"/>
                </a:lnTo>
                <a:lnTo>
                  <a:pt x="36173" y="233166"/>
                </a:lnTo>
                <a:lnTo>
                  <a:pt x="33640" y="231643"/>
                </a:lnTo>
                <a:lnTo>
                  <a:pt x="30364" y="230628"/>
                </a:lnTo>
                <a:lnTo>
                  <a:pt x="26593" y="229951"/>
                </a:lnTo>
                <a:lnTo>
                  <a:pt x="22491" y="229500"/>
                </a:lnTo>
                <a:lnTo>
                  <a:pt x="18963" y="229199"/>
                </a:lnTo>
                <a:lnTo>
                  <a:pt x="15817" y="228998"/>
                </a:lnTo>
                <a:lnTo>
                  <a:pt x="12926" y="228865"/>
                </a:lnTo>
                <a:lnTo>
                  <a:pt x="10998" y="227982"/>
                </a:lnTo>
                <a:lnTo>
                  <a:pt x="9714" y="226599"/>
                </a:lnTo>
                <a:lnTo>
                  <a:pt x="8857" y="224884"/>
                </a:lnTo>
                <a:lnTo>
                  <a:pt x="7492" y="223741"/>
                </a:lnTo>
                <a:lnTo>
                  <a:pt x="5789" y="222978"/>
                </a:lnTo>
                <a:lnTo>
                  <a:pt x="1144" y="221755"/>
                </a:lnTo>
                <a:lnTo>
                  <a:pt x="762" y="220861"/>
                </a:lnTo>
                <a:lnTo>
                  <a:pt x="0" y="2143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48"/>
          <p:cNvSpPr/>
          <p:nvPr/>
        </p:nvSpPr>
        <p:spPr>
          <a:xfrm>
            <a:off x="2817689" y="3300420"/>
            <a:ext cx="211108" cy="185606"/>
          </a:xfrm>
          <a:custGeom>
            <a:avLst/>
            <a:gdLst/>
            <a:ahLst/>
            <a:cxnLst/>
            <a:rect l="0" t="0" r="0" b="0"/>
            <a:pathLst>
              <a:path w="211108" h="185606">
                <a:moveTo>
                  <a:pt x="54098" y="7136"/>
                </a:moveTo>
                <a:lnTo>
                  <a:pt x="54098" y="286"/>
                </a:lnTo>
                <a:lnTo>
                  <a:pt x="48395" y="50"/>
                </a:lnTo>
                <a:lnTo>
                  <a:pt x="41098" y="0"/>
                </a:lnTo>
                <a:lnTo>
                  <a:pt x="40669" y="791"/>
                </a:lnTo>
                <a:lnTo>
                  <a:pt x="39271" y="6490"/>
                </a:lnTo>
                <a:lnTo>
                  <a:pt x="37864" y="9881"/>
                </a:lnTo>
                <a:lnTo>
                  <a:pt x="36131" y="13728"/>
                </a:lnTo>
                <a:lnTo>
                  <a:pt x="34183" y="17087"/>
                </a:lnTo>
                <a:lnTo>
                  <a:pt x="32090" y="20120"/>
                </a:lnTo>
                <a:lnTo>
                  <a:pt x="29901" y="22936"/>
                </a:lnTo>
                <a:lnTo>
                  <a:pt x="27648" y="26400"/>
                </a:lnTo>
                <a:lnTo>
                  <a:pt x="25352" y="30298"/>
                </a:lnTo>
                <a:lnTo>
                  <a:pt x="23028" y="34483"/>
                </a:lnTo>
                <a:lnTo>
                  <a:pt x="18329" y="43367"/>
                </a:lnTo>
                <a:lnTo>
                  <a:pt x="15964" y="47959"/>
                </a:lnTo>
                <a:lnTo>
                  <a:pt x="13594" y="51814"/>
                </a:lnTo>
                <a:lnTo>
                  <a:pt x="11220" y="55177"/>
                </a:lnTo>
                <a:lnTo>
                  <a:pt x="8844" y="58214"/>
                </a:lnTo>
                <a:lnTo>
                  <a:pt x="7260" y="61825"/>
                </a:lnTo>
                <a:lnTo>
                  <a:pt x="6204" y="65820"/>
                </a:lnTo>
                <a:lnTo>
                  <a:pt x="5500" y="70071"/>
                </a:lnTo>
                <a:lnTo>
                  <a:pt x="5030" y="74492"/>
                </a:lnTo>
                <a:lnTo>
                  <a:pt x="4718" y="79028"/>
                </a:lnTo>
                <a:lnTo>
                  <a:pt x="4509" y="83639"/>
                </a:lnTo>
                <a:lnTo>
                  <a:pt x="4277" y="92996"/>
                </a:lnTo>
                <a:lnTo>
                  <a:pt x="4215" y="97713"/>
                </a:lnTo>
                <a:lnTo>
                  <a:pt x="3380" y="102446"/>
                </a:lnTo>
                <a:lnTo>
                  <a:pt x="2030" y="107189"/>
                </a:lnTo>
                <a:lnTo>
                  <a:pt x="336" y="111937"/>
                </a:lnTo>
                <a:lnTo>
                  <a:pt x="0" y="115897"/>
                </a:lnTo>
                <a:lnTo>
                  <a:pt x="570" y="119331"/>
                </a:lnTo>
                <a:lnTo>
                  <a:pt x="1744" y="122414"/>
                </a:lnTo>
                <a:lnTo>
                  <a:pt x="2527" y="126057"/>
                </a:lnTo>
                <a:lnTo>
                  <a:pt x="3048" y="130072"/>
                </a:lnTo>
                <a:lnTo>
                  <a:pt x="3396" y="134337"/>
                </a:lnTo>
                <a:lnTo>
                  <a:pt x="3628" y="137974"/>
                </a:lnTo>
                <a:lnTo>
                  <a:pt x="3886" y="144132"/>
                </a:lnTo>
                <a:lnTo>
                  <a:pt x="4748" y="146885"/>
                </a:lnTo>
                <a:lnTo>
                  <a:pt x="7823" y="152061"/>
                </a:lnTo>
                <a:lnTo>
                  <a:pt x="11835" y="157008"/>
                </a:lnTo>
                <a:lnTo>
                  <a:pt x="16265" y="161852"/>
                </a:lnTo>
                <a:lnTo>
                  <a:pt x="20879" y="166650"/>
                </a:lnTo>
                <a:lnTo>
                  <a:pt x="24015" y="169041"/>
                </a:lnTo>
                <a:lnTo>
                  <a:pt x="27692" y="171429"/>
                </a:lnTo>
                <a:lnTo>
                  <a:pt x="31732" y="173815"/>
                </a:lnTo>
                <a:lnTo>
                  <a:pt x="36012" y="176199"/>
                </a:lnTo>
                <a:lnTo>
                  <a:pt x="45001" y="180964"/>
                </a:lnTo>
                <a:lnTo>
                  <a:pt x="49621" y="182553"/>
                </a:lnTo>
                <a:lnTo>
                  <a:pt x="54288" y="183612"/>
                </a:lnTo>
                <a:lnTo>
                  <a:pt x="58988" y="184318"/>
                </a:lnTo>
                <a:lnTo>
                  <a:pt x="63708" y="184788"/>
                </a:lnTo>
                <a:lnTo>
                  <a:pt x="68442" y="185102"/>
                </a:lnTo>
                <a:lnTo>
                  <a:pt x="73186" y="185311"/>
                </a:lnTo>
                <a:lnTo>
                  <a:pt x="82690" y="185544"/>
                </a:lnTo>
                <a:lnTo>
                  <a:pt x="87447" y="185605"/>
                </a:lnTo>
                <a:lnTo>
                  <a:pt x="92999" y="184853"/>
                </a:lnTo>
                <a:lnTo>
                  <a:pt x="99082" y="183558"/>
                </a:lnTo>
                <a:lnTo>
                  <a:pt x="105519" y="181900"/>
                </a:lnTo>
                <a:lnTo>
                  <a:pt x="111397" y="180002"/>
                </a:lnTo>
                <a:lnTo>
                  <a:pt x="116904" y="177942"/>
                </a:lnTo>
                <a:lnTo>
                  <a:pt x="122162" y="175775"/>
                </a:lnTo>
                <a:lnTo>
                  <a:pt x="127255" y="173538"/>
                </a:lnTo>
                <a:lnTo>
                  <a:pt x="137148" y="168934"/>
                </a:lnTo>
                <a:lnTo>
                  <a:pt x="142802" y="166595"/>
                </a:lnTo>
                <a:lnTo>
                  <a:pt x="148953" y="164242"/>
                </a:lnTo>
                <a:lnTo>
                  <a:pt x="155435" y="161879"/>
                </a:lnTo>
                <a:lnTo>
                  <a:pt x="161343" y="158717"/>
                </a:lnTo>
                <a:lnTo>
                  <a:pt x="166870" y="155021"/>
                </a:lnTo>
                <a:lnTo>
                  <a:pt x="172142" y="150970"/>
                </a:lnTo>
                <a:lnTo>
                  <a:pt x="176450" y="146681"/>
                </a:lnTo>
                <a:lnTo>
                  <a:pt x="180116" y="142235"/>
                </a:lnTo>
                <a:lnTo>
                  <a:pt x="183354" y="137683"/>
                </a:lnTo>
                <a:lnTo>
                  <a:pt x="187100" y="133061"/>
                </a:lnTo>
                <a:lnTo>
                  <a:pt x="191185" y="128392"/>
                </a:lnTo>
                <a:lnTo>
                  <a:pt x="195495" y="123692"/>
                </a:lnTo>
                <a:lnTo>
                  <a:pt x="199163" y="118972"/>
                </a:lnTo>
                <a:lnTo>
                  <a:pt x="202402" y="114237"/>
                </a:lnTo>
                <a:lnTo>
                  <a:pt x="205355" y="109493"/>
                </a:lnTo>
                <a:lnTo>
                  <a:pt x="207323" y="105536"/>
                </a:lnTo>
                <a:lnTo>
                  <a:pt x="208636" y="102105"/>
                </a:lnTo>
                <a:lnTo>
                  <a:pt x="209511" y="99024"/>
                </a:lnTo>
                <a:lnTo>
                  <a:pt x="210094" y="94588"/>
                </a:lnTo>
                <a:lnTo>
                  <a:pt x="210483" y="89250"/>
                </a:lnTo>
                <a:lnTo>
                  <a:pt x="210915" y="77762"/>
                </a:lnTo>
                <a:lnTo>
                  <a:pt x="211107" y="67365"/>
                </a:lnTo>
                <a:lnTo>
                  <a:pt x="210364" y="62370"/>
                </a:lnTo>
                <a:lnTo>
                  <a:pt x="209076" y="57452"/>
                </a:lnTo>
                <a:lnTo>
                  <a:pt x="207423" y="52586"/>
                </a:lnTo>
                <a:lnTo>
                  <a:pt x="205527" y="48548"/>
                </a:lnTo>
                <a:lnTo>
                  <a:pt x="203470" y="45063"/>
                </a:lnTo>
                <a:lnTo>
                  <a:pt x="201304" y="41946"/>
                </a:lnTo>
                <a:lnTo>
                  <a:pt x="198273" y="38280"/>
                </a:lnTo>
                <a:lnTo>
                  <a:pt x="194664" y="34248"/>
                </a:lnTo>
                <a:lnTo>
                  <a:pt x="187216" y="26330"/>
                </a:lnTo>
                <a:lnTo>
                  <a:pt x="181259" y="20164"/>
                </a:lnTo>
                <a:lnTo>
                  <a:pt x="177766" y="17409"/>
                </a:lnTo>
                <a:lnTo>
                  <a:pt x="173850" y="14778"/>
                </a:lnTo>
                <a:lnTo>
                  <a:pt x="169651" y="12231"/>
                </a:lnTo>
                <a:lnTo>
                  <a:pt x="165265" y="9739"/>
                </a:lnTo>
                <a:lnTo>
                  <a:pt x="156158" y="4853"/>
                </a:lnTo>
                <a:lnTo>
                  <a:pt x="151506" y="3233"/>
                </a:lnTo>
                <a:lnTo>
                  <a:pt x="146818" y="2152"/>
                </a:lnTo>
                <a:lnTo>
                  <a:pt x="142105" y="1432"/>
                </a:lnTo>
                <a:lnTo>
                  <a:pt x="136582" y="952"/>
                </a:lnTo>
                <a:lnTo>
                  <a:pt x="130519" y="632"/>
                </a:lnTo>
                <a:lnTo>
                  <a:pt x="118225" y="276"/>
                </a:lnTo>
                <a:lnTo>
                  <a:pt x="92490" y="30"/>
                </a:lnTo>
                <a:lnTo>
                  <a:pt x="87630" y="811"/>
                </a:lnTo>
                <a:lnTo>
                  <a:pt x="82803" y="2126"/>
                </a:lnTo>
                <a:lnTo>
                  <a:pt x="77997" y="3795"/>
                </a:lnTo>
                <a:lnTo>
                  <a:pt x="73206" y="5703"/>
                </a:lnTo>
                <a:lnTo>
                  <a:pt x="68424" y="7768"/>
                </a:lnTo>
                <a:lnTo>
                  <a:pt x="63649" y="9939"/>
                </a:lnTo>
                <a:lnTo>
                  <a:pt x="59671" y="11385"/>
                </a:lnTo>
                <a:lnTo>
                  <a:pt x="56226" y="12350"/>
                </a:lnTo>
                <a:lnTo>
                  <a:pt x="46954" y="14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49"/>
          <p:cNvSpPr/>
          <p:nvPr/>
        </p:nvSpPr>
        <p:spPr>
          <a:xfrm>
            <a:off x="5536409" y="1843177"/>
            <a:ext cx="160999" cy="348801"/>
          </a:xfrm>
          <a:custGeom>
            <a:avLst/>
            <a:gdLst/>
            <a:ahLst/>
            <a:cxnLst/>
            <a:rect l="0" t="0" r="0" b="0"/>
            <a:pathLst>
              <a:path w="160999" h="348801">
                <a:moveTo>
                  <a:pt x="107153" y="14198"/>
                </a:moveTo>
                <a:lnTo>
                  <a:pt x="101002" y="8047"/>
                </a:lnTo>
                <a:lnTo>
                  <a:pt x="98334" y="7495"/>
                </a:lnTo>
                <a:lnTo>
                  <a:pt x="96511" y="7348"/>
                </a:lnTo>
                <a:lnTo>
                  <a:pt x="94502" y="6456"/>
                </a:lnTo>
                <a:lnTo>
                  <a:pt x="90153" y="3349"/>
                </a:lnTo>
                <a:lnTo>
                  <a:pt x="87882" y="2202"/>
                </a:lnTo>
                <a:lnTo>
                  <a:pt x="83242" y="929"/>
                </a:lnTo>
                <a:lnTo>
                  <a:pt x="78535" y="363"/>
                </a:lnTo>
                <a:lnTo>
                  <a:pt x="72837" y="0"/>
                </a:lnTo>
                <a:lnTo>
                  <a:pt x="69941" y="2066"/>
                </a:lnTo>
                <a:lnTo>
                  <a:pt x="68058" y="3729"/>
                </a:lnTo>
                <a:lnTo>
                  <a:pt x="66008" y="4837"/>
                </a:lnTo>
                <a:lnTo>
                  <a:pt x="61614" y="6069"/>
                </a:lnTo>
                <a:lnTo>
                  <a:pt x="57015" y="6616"/>
                </a:lnTo>
                <a:lnTo>
                  <a:pt x="54678" y="6762"/>
                </a:lnTo>
                <a:lnTo>
                  <a:pt x="52326" y="7653"/>
                </a:lnTo>
                <a:lnTo>
                  <a:pt x="47596" y="10760"/>
                </a:lnTo>
                <a:lnTo>
                  <a:pt x="42848" y="14786"/>
                </a:lnTo>
                <a:lnTo>
                  <a:pt x="38092" y="19222"/>
                </a:lnTo>
                <a:lnTo>
                  <a:pt x="28571" y="28537"/>
                </a:lnTo>
                <a:lnTo>
                  <a:pt x="4759" y="52298"/>
                </a:lnTo>
                <a:lnTo>
                  <a:pt x="3172" y="55473"/>
                </a:lnTo>
                <a:lnTo>
                  <a:pt x="1408" y="63234"/>
                </a:lnTo>
                <a:lnTo>
                  <a:pt x="415" y="72736"/>
                </a:lnTo>
                <a:lnTo>
                  <a:pt x="121" y="80578"/>
                </a:lnTo>
                <a:lnTo>
                  <a:pt x="0" y="109146"/>
                </a:lnTo>
                <a:lnTo>
                  <a:pt x="793" y="110834"/>
                </a:lnTo>
                <a:lnTo>
                  <a:pt x="2115" y="111959"/>
                </a:lnTo>
                <a:lnTo>
                  <a:pt x="3790" y="112710"/>
                </a:lnTo>
                <a:lnTo>
                  <a:pt x="7768" y="115660"/>
                </a:lnTo>
                <a:lnTo>
                  <a:pt x="9940" y="117558"/>
                </a:lnTo>
                <a:lnTo>
                  <a:pt x="12182" y="118823"/>
                </a:lnTo>
                <a:lnTo>
                  <a:pt x="16790" y="120229"/>
                </a:lnTo>
                <a:lnTo>
                  <a:pt x="21483" y="120854"/>
                </a:lnTo>
                <a:lnTo>
                  <a:pt x="26215" y="121132"/>
                </a:lnTo>
                <a:lnTo>
                  <a:pt x="30964" y="121255"/>
                </a:lnTo>
                <a:lnTo>
                  <a:pt x="34135" y="120494"/>
                </a:lnTo>
                <a:lnTo>
                  <a:pt x="37837" y="119193"/>
                </a:lnTo>
                <a:lnTo>
                  <a:pt x="41893" y="117532"/>
                </a:lnTo>
                <a:lnTo>
                  <a:pt x="45390" y="115631"/>
                </a:lnTo>
                <a:lnTo>
                  <a:pt x="48515" y="113570"/>
                </a:lnTo>
                <a:lnTo>
                  <a:pt x="51392" y="111402"/>
                </a:lnTo>
                <a:lnTo>
                  <a:pt x="54898" y="109163"/>
                </a:lnTo>
                <a:lnTo>
                  <a:pt x="58823" y="106877"/>
                </a:lnTo>
                <a:lnTo>
                  <a:pt x="63027" y="104558"/>
                </a:lnTo>
                <a:lnTo>
                  <a:pt x="66623" y="102219"/>
                </a:lnTo>
                <a:lnTo>
                  <a:pt x="69815" y="99866"/>
                </a:lnTo>
                <a:lnTo>
                  <a:pt x="72735" y="97504"/>
                </a:lnTo>
                <a:lnTo>
                  <a:pt x="76270" y="94341"/>
                </a:lnTo>
                <a:lnTo>
                  <a:pt x="84432" y="86594"/>
                </a:lnTo>
                <a:lnTo>
                  <a:pt x="102068" y="69260"/>
                </a:lnTo>
                <a:lnTo>
                  <a:pt x="103763" y="66781"/>
                </a:lnTo>
                <a:lnTo>
                  <a:pt x="105647" y="61909"/>
                </a:lnTo>
                <a:lnTo>
                  <a:pt x="106855" y="52315"/>
                </a:lnTo>
                <a:lnTo>
                  <a:pt x="107094" y="42776"/>
                </a:lnTo>
                <a:lnTo>
                  <a:pt x="107153" y="28496"/>
                </a:lnTo>
                <a:lnTo>
                  <a:pt x="107153" y="38429"/>
                </a:lnTo>
                <a:lnTo>
                  <a:pt x="107947" y="40671"/>
                </a:lnTo>
                <a:lnTo>
                  <a:pt x="110945" y="45278"/>
                </a:lnTo>
                <a:lnTo>
                  <a:pt x="112807" y="52088"/>
                </a:lnTo>
                <a:lnTo>
                  <a:pt x="113304" y="56127"/>
                </a:lnTo>
                <a:lnTo>
                  <a:pt x="114429" y="59613"/>
                </a:lnTo>
                <a:lnTo>
                  <a:pt x="117795" y="65603"/>
                </a:lnTo>
                <a:lnTo>
                  <a:pt x="121937" y="73028"/>
                </a:lnTo>
                <a:lnTo>
                  <a:pt x="124153" y="77230"/>
                </a:lnTo>
                <a:lnTo>
                  <a:pt x="126615" y="86133"/>
                </a:lnTo>
                <a:lnTo>
                  <a:pt x="128503" y="96175"/>
                </a:lnTo>
                <a:lnTo>
                  <a:pt x="130117" y="102187"/>
                </a:lnTo>
                <a:lnTo>
                  <a:pt x="134028" y="115216"/>
                </a:lnTo>
                <a:lnTo>
                  <a:pt x="145343" y="150061"/>
                </a:lnTo>
                <a:lnTo>
                  <a:pt x="147694" y="156367"/>
                </a:lnTo>
                <a:lnTo>
                  <a:pt x="150056" y="162158"/>
                </a:lnTo>
                <a:lnTo>
                  <a:pt x="152423" y="167607"/>
                </a:lnTo>
                <a:lnTo>
                  <a:pt x="154002" y="173620"/>
                </a:lnTo>
                <a:lnTo>
                  <a:pt x="155055" y="180011"/>
                </a:lnTo>
                <a:lnTo>
                  <a:pt x="155756" y="186652"/>
                </a:lnTo>
                <a:lnTo>
                  <a:pt x="157017" y="193461"/>
                </a:lnTo>
                <a:lnTo>
                  <a:pt x="158652" y="200381"/>
                </a:lnTo>
                <a:lnTo>
                  <a:pt x="160536" y="207376"/>
                </a:lnTo>
                <a:lnTo>
                  <a:pt x="160998" y="214421"/>
                </a:lnTo>
                <a:lnTo>
                  <a:pt x="160512" y="221499"/>
                </a:lnTo>
                <a:lnTo>
                  <a:pt x="159395" y="228598"/>
                </a:lnTo>
                <a:lnTo>
                  <a:pt x="158649" y="234919"/>
                </a:lnTo>
                <a:lnTo>
                  <a:pt x="158153" y="240720"/>
                </a:lnTo>
                <a:lnTo>
                  <a:pt x="157822" y="246175"/>
                </a:lnTo>
                <a:lnTo>
                  <a:pt x="156807" y="252193"/>
                </a:lnTo>
                <a:lnTo>
                  <a:pt x="155337" y="258586"/>
                </a:lnTo>
                <a:lnTo>
                  <a:pt x="153563" y="265229"/>
                </a:lnTo>
                <a:lnTo>
                  <a:pt x="151587" y="271246"/>
                </a:lnTo>
                <a:lnTo>
                  <a:pt x="149476" y="276844"/>
                </a:lnTo>
                <a:lnTo>
                  <a:pt x="145013" y="287298"/>
                </a:lnTo>
                <a:lnTo>
                  <a:pt x="140384" y="297236"/>
                </a:lnTo>
                <a:lnTo>
                  <a:pt x="133315" y="311756"/>
                </a:lnTo>
                <a:lnTo>
                  <a:pt x="130151" y="316551"/>
                </a:lnTo>
                <a:lnTo>
                  <a:pt x="126454" y="321335"/>
                </a:lnTo>
                <a:lnTo>
                  <a:pt x="122402" y="326112"/>
                </a:lnTo>
                <a:lnTo>
                  <a:pt x="118112" y="330091"/>
                </a:lnTo>
                <a:lnTo>
                  <a:pt x="113665" y="333537"/>
                </a:lnTo>
                <a:lnTo>
                  <a:pt x="109113" y="336628"/>
                </a:lnTo>
                <a:lnTo>
                  <a:pt x="104491" y="338689"/>
                </a:lnTo>
                <a:lnTo>
                  <a:pt x="99822" y="340062"/>
                </a:lnTo>
                <a:lnTo>
                  <a:pt x="95122" y="340978"/>
                </a:lnTo>
                <a:lnTo>
                  <a:pt x="91195" y="342383"/>
                </a:lnTo>
                <a:lnTo>
                  <a:pt x="87783" y="344113"/>
                </a:lnTo>
                <a:lnTo>
                  <a:pt x="84714" y="346060"/>
                </a:lnTo>
                <a:lnTo>
                  <a:pt x="81875" y="347358"/>
                </a:lnTo>
                <a:lnTo>
                  <a:pt x="79189" y="348223"/>
                </a:lnTo>
                <a:lnTo>
                  <a:pt x="76604" y="348800"/>
                </a:lnTo>
                <a:lnTo>
                  <a:pt x="73293" y="348391"/>
                </a:lnTo>
                <a:lnTo>
                  <a:pt x="69499" y="347324"/>
                </a:lnTo>
                <a:lnTo>
                  <a:pt x="65382" y="345820"/>
                </a:lnTo>
                <a:lnTo>
                  <a:pt x="61843" y="344023"/>
                </a:lnTo>
                <a:lnTo>
                  <a:pt x="58690" y="342031"/>
                </a:lnTo>
                <a:lnTo>
                  <a:pt x="55794" y="339909"/>
                </a:lnTo>
                <a:lnTo>
                  <a:pt x="53070" y="338495"/>
                </a:lnTo>
                <a:lnTo>
                  <a:pt x="50460" y="337552"/>
                </a:lnTo>
                <a:lnTo>
                  <a:pt x="47927" y="336924"/>
                </a:lnTo>
                <a:lnTo>
                  <a:pt x="45444" y="334917"/>
                </a:lnTo>
                <a:lnTo>
                  <a:pt x="40568" y="328454"/>
                </a:lnTo>
                <a:lnTo>
                  <a:pt x="37872" y="322407"/>
                </a:lnTo>
                <a:lnTo>
                  <a:pt x="37153" y="319683"/>
                </a:lnTo>
                <a:lnTo>
                  <a:pt x="34238" y="314540"/>
                </a:lnTo>
                <a:lnTo>
                  <a:pt x="32349" y="312057"/>
                </a:lnTo>
                <a:lnTo>
                  <a:pt x="30251" y="307182"/>
                </a:lnTo>
                <a:lnTo>
                  <a:pt x="29069" y="299974"/>
                </a:lnTo>
                <a:lnTo>
                  <a:pt x="28572" y="29280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50"/>
          <p:cNvSpPr/>
          <p:nvPr/>
        </p:nvSpPr>
        <p:spPr>
          <a:xfrm>
            <a:off x="5772480" y="1700212"/>
            <a:ext cx="128258" cy="357189"/>
          </a:xfrm>
          <a:custGeom>
            <a:avLst/>
            <a:gdLst/>
            <a:ahLst/>
            <a:cxnLst/>
            <a:rect l="0" t="0" r="0" b="0"/>
            <a:pathLst>
              <a:path w="128258" h="357189">
                <a:moveTo>
                  <a:pt x="121113" y="0"/>
                </a:moveTo>
                <a:lnTo>
                  <a:pt x="117321" y="0"/>
                </a:lnTo>
                <a:lnTo>
                  <a:pt x="115410" y="794"/>
                </a:lnTo>
                <a:lnTo>
                  <a:pt x="113342" y="2117"/>
                </a:lnTo>
                <a:lnTo>
                  <a:pt x="111170" y="3792"/>
                </a:lnTo>
                <a:lnTo>
                  <a:pt x="108928" y="4910"/>
                </a:lnTo>
                <a:lnTo>
                  <a:pt x="106640" y="5654"/>
                </a:lnTo>
                <a:lnTo>
                  <a:pt x="104321" y="6151"/>
                </a:lnTo>
                <a:lnTo>
                  <a:pt x="101981" y="7276"/>
                </a:lnTo>
                <a:lnTo>
                  <a:pt x="99627" y="8819"/>
                </a:lnTo>
                <a:lnTo>
                  <a:pt x="97264" y="10642"/>
                </a:lnTo>
                <a:lnTo>
                  <a:pt x="94895" y="13445"/>
                </a:lnTo>
                <a:lnTo>
                  <a:pt x="92522" y="16901"/>
                </a:lnTo>
                <a:lnTo>
                  <a:pt x="90146" y="20792"/>
                </a:lnTo>
                <a:lnTo>
                  <a:pt x="86975" y="24180"/>
                </a:lnTo>
                <a:lnTo>
                  <a:pt x="83273" y="27232"/>
                </a:lnTo>
                <a:lnTo>
                  <a:pt x="79218" y="30061"/>
                </a:lnTo>
                <a:lnTo>
                  <a:pt x="75721" y="33535"/>
                </a:lnTo>
                <a:lnTo>
                  <a:pt x="72595" y="37438"/>
                </a:lnTo>
                <a:lnTo>
                  <a:pt x="69718" y="41627"/>
                </a:lnTo>
                <a:lnTo>
                  <a:pt x="66212" y="46008"/>
                </a:lnTo>
                <a:lnTo>
                  <a:pt x="62288" y="50516"/>
                </a:lnTo>
                <a:lnTo>
                  <a:pt x="58084" y="55108"/>
                </a:lnTo>
                <a:lnTo>
                  <a:pt x="54487" y="59758"/>
                </a:lnTo>
                <a:lnTo>
                  <a:pt x="51296" y="64445"/>
                </a:lnTo>
                <a:lnTo>
                  <a:pt x="48375" y="69157"/>
                </a:lnTo>
                <a:lnTo>
                  <a:pt x="45633" y="73886"/>
                </a:lnTo>
                <a:lnTo>
                  <a:pt x="40471" y="83374"/>
                </a:lnTo>
                <a:lnTo>
                  <a:pt x="33102" y="97640"/>
                </a:lnTo>
                <a:lnTo>
                  <a:pt x="30689" y="103194"/>
                </a:lnTo>
                <a:lnTo>
                  <a:pt x="28287" y="109277"/>
                </a:lnTo>
                <a:lnTo>
                  <a:pt x="25891" y="115714"/>
                </a:lnTo>
                <a:lnTo>
                  <a:pt x="23501" y="121592"/>
                </a:lnTo>
                <a:lnTo>
                  <a:pt x="21114" y="127099"/>
                </a:lnTo>
                <a:lnTo>
                  <a:pt x="16344" y="137451"/>
                </a:lnTo>
                <a:lnTo>
                  <a:pt x="11578" y="147344"/>
                </a:lnTo>
                <a:lnTo>
                  <a:pt x="9990" y="152998"/>
                </a:lnTo>
                <a:lnTo>
                  <a:pt x="8931" y="159149"/>
                </a:lnTo>
                <a:lnTo>
                  <a:pt x="8225" y="165630"/>
                </a:lnTo>
                <a:lnTo>
                  <a:pt x="6961" y="171539"/>
                </a:lnTo>
                <a:lnTo>
                  <a:pt x="3439" y="182337"/>
                </a:lnTo>
                <a:lnTo>
                  <a:pt x="2183" y="188233"/>
                </a:lnTo>
                <a:lnTo>
                  <a:pt x="1345" y="194545"/>
                </a:lnTo>
                <a:lnTo>
                  <a:pt x="786" y="201134"/>
                </a:lnTo>
                <a:lnTo>
                  <a:pt x="414" y="207114"/>
                </a:lnTo>
                <a:lnTo>
                  <a:pt x="0" y="217993"/>
                </a:lnTo>
                <a:lnTo>
                  <a:pt x="1933" y="228119"/>
                </a:lnTo>
                <a:lnTo>
                  <a:pt x="4644" y="237911"/>
                </a:lnTo>
                <a:lnTo>
                  <a:pt x="5849" y="247555"/>
                </a:lnTo>
                <a:lnTo>
                  <a:pt x="8502" y="257133"/>
                </a:lnTo>
                <a:lnTo>
                  <a:pt x="12326" y="266681"/>
                </a:lnTo>
                <a:lnTo>
                  <a:pt x="14457" y="271450"/>
                </a:lnTo>
                <a:lnTo>
                  <a:pt x="18942" y="280982"/>
                </a:lnTo>
                <a:lnTo>
                  <a:pt x="23581" y="290510"/>
                </a:lnTo>
                <a:lnTo>
                  <a:pt x="25929" y="294480"/>
                </a:lnTo>
                <a:lnTo>
                  <a:pt x="28289" y="297920"/>
                </a:lnTo>
                <a:lnTo>
                  <a:pt x="30655" y="301007"/>
                </a:lnTo>
                <a:lnTo>
                  <a:pt x="33820" y="304653"/>
                </a:lnTo>
                <a:lnTo>
                  <a:pt x="37518" y="308671"/>
                </a:lnTo>
                <a:lnTo>
                  <a:pt x="48190" y="319793"/>
                </a:lnTo>
                <a:lnTo>
                  <a:pt x="51067" y="322733"/>
                </a:lnTo>
                <a:lnTo>
                  <a:pt x="54572" y="325487"/>
                </a:lnTo>
                <a:lnTo>
                  <a:pt x="58496" y="328116"/>
                </a:lnTo>
                <a:lnTo>
                  <a:pt x="62700" y="330663"/>
                </a:lnTo>
                <a:lnTo>
                  <a:pt x="67089" y="333154"/>
                </a:lnTo>
                <a:lnTo>
                  <a:pt x="76200" y="338039"/>
                </a:lnTo>
                <a:lnTo>
                  <a:pt x="80059" y="339660"/>
                </a:lnTo>
                <a:lnTo>
                  <a:pt x="83425" y="340740"/>
                </a:lnTo>
                <a:lnTo>
                  <a:pt x="86463" y="341460"/>
                </a:lnTo>
                <a:lnTo>
                  <a:pt x="90076" y="342734"/>
                </a:lnTo>
                <a:lnTo>
                  <a:pt x="94072" y="344377"/>
                </a:lnTo>
                <a:lnTo>
                  <a:pt x="98323" y="346266"/>
                </a:lnTo>
                <a:lnTo>
                  <a:pt x="101951" y="347525"/>
                </a:lnTo>
                <a:lnTo>
                  <a:pt x="105164" y="348365"/>
                </a:lnTo>
                <a:lnTo>
                  <a:pt x="108099" y="348924"/>
                </a:lnTo>
                <a:lnTo>
                  <a:pt x="110850" y="349297"/>
                </a:lnTo>
                <a:lnTo>
                  <a:pt x="113477" y="349546"/>
                </a:lnTo>
                <a:lnTo>
                  <a:pt x="116022" y="349712"/>
                </a:lnTo>
                <a:lnTo>
                  <a:pt x="118513" y="350616"/>
                </a:lnTo>
                <a:lnTo>
                  <a:pt x="120967" y="352013"/>
                </a:lnTo>
                <a:lnTo>
                  <a:pt x="128257" y="3571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51"/>
          <p:cNvSpPr/>
          <p:nvPr/>
        </p:nvSpPr>
        <p:spPr>
          <a:xfrm>
            <a:off x="5957916" y="1750247"/>
            <a:ext cx="85697" cy="285722"/>
          </a:xfrm>
          <a:custGeom>
            <a:avLst/>
            <a:gdLst/>
            <a:ahLst/>
            <a:cxnLst/>
            <a:rect l="0" t="0" r="0" b="0"/>
            <a:pathLst>
              <a:path w="85697" h="285722">
                <a:moveTo>
                  <a:pt x="85696" y="21403"/>
                </a:moveTo>
                <a:lnTo>
                  <a:pt x="85696" y="17610"/>
                </a:lnTo>
                <a:lnTo>
                  <a:pt x="84902" y="15699"/>
                </a:lnTo>
                <a:lnTo>
                  <a:pt x="83579" y="13631"/>
                </a:lnTo>
                <a:lnTo>
                  <a:pt x="79545" y="8402"/>
                </a:lnTo>
                <a:lnTo>
                  <a:pt x="76877" y="5570"/>
                </a:lnTo>
                <a:lnTo>
                  <a:pt x="75054" y="3704"/>
                </a:lnTo>
                <a:lnTo>
                  <a:pt x="73045" y="2460"/>
                </a:lnTo>
                <a:lnTo>
                  <a:pt x="70912" y="1630"/>
                </a:lnTo>
                <a:lnTo>
                  <a:pt x="68696" y="1077"/>
                </a:lnTo>
                <a:lnTo>
                  <a:pt x="66425" y="709"/>
                </a:lnTo>
                <a:lnTo>
                  <a:pt x="64118" y="463"/>
                </a:lnTo>
                <a:lnTo>
                  <a:pt x="61785" y="299"/>
                </a:lnTo>
                <a:lnTo>
                  <a:pt x="59437" y="190"/>
                </a:lnTo>
                <a:lnTo>
                  <a:pt x="54711" y="69"/>
                </a:lnTo>
                <a:lnTo>
                  <a:pt x="47587" y="0"/>
                </a:lnTo>
                <a:lnTo>
                  <a:pt x="45209" y="784"/>
                </a:lnTo>
                <a:lnTo>
                  <a:pt x="42830" y="2101"/>
                </a:lnTo>
                <a:lnTo>
                  <a:pt x="40450" y="3772"/>
                </a:lnTo>
                <a:lnTo>
                  <a:pt x="37276" y="5680"/>
                </a:lnTo>
                <a:lnTo>
                  <a:pt x="33572" y="7746"/>
                </a:lnTo>
                <a:lnTo>
                  <a:pt x="29516" y="9917"/>
                </a:lnTo>
                <a:lnTo>
                  <a:pt x="26017" y="12952"/>
                </a:lnTo>
                <a:lnTo>
                  <a:pt x="22892" y="16562"/>
                </a:lnTo>
                <a:lnTo>
                  <a:pt x="20014" y="20557"/>
                </a:lnTo>
                <a:lnTo>
                  <a:pt x="17301" y="24014"/>
                </a:lnTo>
                <a:lnTo>
                  <a:pt x="14700" y="27112"/>
                </a:lnTo>
                <a:lnTo>
                  <a:pt x="12171" y="29971"/>
                </a:lnTo>
                <a:lnTo>
                  <a:pt x="10485" y="33465"/>
                </a:lnTo>
                <a:lnTo>
                  <a:pt x="7320" y="45967"/>
                </a:lnTo>
                <a:lnTo>
                  <a:pt x="5664" y="50479"/>
                </a:lnTo>
                <a:lnTo>
                  <a:pt x="3767" y="55074"/>
                </a:lnTo>
                <a:lnTo>
                  <a:pt x="2501" y="60519"/>
                </a:lnTo>
                <a:lnTo>
                  <a:pt x="1658" y="66530"/>
                </a:lnTo>
                <a:lnTo>
                  <a:pt x="1095" y="72919"/>
                </a:lnTo>
                <a:lnTo>
                  <a:pt x="721" y="79559"/>
                </a:lnTo>
                <a:lnTo>
                  <a:pt x="305" y="93287"/>
                </a:lnTo>
                <a:lnTo>
                  <a:pt x="37" y="116594"/>
                </a:lnTo>
                <a:lnTo>
                  <a:pt x="0" y="129591"/>
                </a:lnTo>
                <a:lnTo>
                  <a:pt x="784" y="135597"/>
                </a:lnTo>
                <a:lnTo>
                  <a:pt x="2100" y="141188"/>
                </a:lnTo>
                <a:lnTo>
                  <a:pt x="3772" y="146504"/>
                </a:lnTo>
                <a:lnTo>
                  <a:pt x="4886" y="152428"/>
                </a:lnTo>
                <a:lnTo>
                  <a:pt x="5629" y="158759"/>
                </a:lnTo>
                <a:lnTo>
                  <a:pt x="6125" y="165361"/>
                </a:lnTo>
                <a:lnTo>
                  <a:pt x="7248" y="171350"/>
                </a:lnTo>
                <a:lnTo>
                  <a:pt x="8791" y="176930"/>
                </a:lnTo>
                <a:lnTo>
                  <a:pt x="10614" y="182238"/>
                </a:lnTo>
                <a:lnTo>
                  <a:pt x="11828" y="188157"/>
                </a:lnTo>
                <a:lnTo>
                  <a:pt x="12639" y="194485"/>
                </a:lnTo>
                <a:lnTo>
                  <a:pt x="13179" y="201084"/>
                </a:lnTo>
                <a:lnTo>
                  <a:pt x="14333" y="206278"/>
                </a:lnTo>
                <a:lnTo>
                  <a:pt x="15895" y="210534"/>
                </a:lnTo>
                <a:lnTo>
                  <a:pt x="17731" y="214165"/>
                </a:lnTo>
                <a:lnTo>
                  <a:pt x="19771" y="222433"/>
                </a:lnTo>
                <a:lnTo>
                  <a:pt x="20314" y="226860"/>
                </a:lnTo>
                <a:lnTo>
                  <a:pt x="21471" y="231400"/>
                </a:lnTo>
                <a:lnTo>
                  <a:pt x="23035" y="236013"/>
                </a:lnTo>
                <a:lnTo>
                  <a:pt x="24873" y="240676"/>
                </a:lnTo>
                <a:lnTo>
                  <a:pt x="26891" y="244579"/>
                </a:lnTo>
                <a:lnTo>
                  <a:pt x="29030" y="247974"/>
                </a:lnTo>
                <a:lnTo>
                  <a:pt x="31250" y="251032"/>
                </a:lnTo>
                <a:lnTo>
                  <a:pt x="33717" y="256545"/>
                </a:lnTo>
                <a:lnTo>
                  <a:pt x="35105" y="264112"/>
                </a:lnTo>
                <a:lnTo>
                  <a:pt x="35300" y="266552"/>
                </a:lnTo>
                <a:lnTo>
                  <a:pt x="36224" y="268973"/>
                </a:lnTo>
                <a:lnTo>
                  <a:pt x="37633" y="271381"/>
                </a:lnTo>
                <a:lnTo>
                  <a:pt x="41807" y="277156"/>
                </a:lnTo>
                <a:lnTo>
                  <a:pt x="42377" y="280062"/>
                </a:lnTo>
                <a:lnTo>
                  <a:pt x="42834" y="28572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52"/>
          <p:cNvSpPr/>
          <p:nvPr/>
        </p:nvSpPr>
        <p:spPr>
          <a:xfrm>
            <a:off x="5907881" y="1914525"/>
            <a:ext cx="171451" cy="7144"/>
          </a:xfrm>
          <a:custGeom>
            <a:avLst/>
            <a:gdLst/>
            <a:ahLst/>
            <a:cxnLst/>
            <a:rect l="0" t="0" r="0" b="0"/>
            <a:pathLst>
              <a:path w="171451" h="7144">
                <a:moveTo>
                  <a:pt x="0" y="7143"/>
                </a:moveTo>
                <a:lnTo>
                  <a:pt x="6151" y="992"/>
                </a:lnTo>
                <a:lnTo>
                  <a:pt x="7275" y="662"/>
                </a:lnTo>
                <a:lnTo>
                  <a:pt x="8819" y="441"/>
                </a:lnTo>
                <a:lnTo>
                  <a:pt x="10642" y="294"/>
                </a:lnTo>
                <a:lnTo>
                  <a:pt x="14784" y="130"/>
                </a:lnTo>
                <a:lnTo>
                  <a:pt x="20064" y="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53"/>
          <p:cNvSpPr/>
          <p:nvPr/>
        </p:nvSpPr>
        <p:spPr>
          <a:xfrm>
            <a:off x="6144050" y="1771650"/>
            <a:ext cx="106732" cy="242888"/>
          </a:xfrm>
          <a:custGeom>
            <a:avLst/>
            <a:gdLst/>
            <a:ahLst/>
            <a:cxnLst/>
            <a:rect l="0" t="0" r="0" b="0"/>
            <a:pathLst>
              <a:path w="106732" h="242888">
                <a:moveTo>
                  <a:pt x="99587" y="0"/>
                </a:moveTo>
                <a:lnTo>
                  <a:pt x="92737" y="0"/>
                </a:lnTo>
                <a:lnTo>
                  <a:pt x="90458" y="2116"/>
                </a:lnTo>
                <a:lnTo>
                  <a:pt x="88738" y="3792"/>
                </a:lnTo>
                <a:lnTo>
                  <a:pt x="87592" y="5703"/>
                </a:lnTo>
                <a:lnTo>
                  <a:pt x="86318" y="9943"/>
                </a:lnTo>
                <a:lnTo>
                  <a:pt x="84391" y="12184"/>
                </a:lnTo>
                <a:lnTo>
                  <a:pt x="81519" y="14473"/>
                </a:lnTo>
                <a:lnTo>
                  <a:pt x="78017" y="16792"/>
                </a:lnTo>
                <a:lnTo>
                  <a:pt x="74888" y="19132"/>
                </a:lnTo>
                <a:lnTo>
                  <a:pt x="72009" y="21486"/>
                </a:lnTo>
                <a:lnTo>
                  <a:pt x="69295" y="23849"/>
                </a:lnTo>
                <a:lnTo>
                  <a:pt x="65899" y="27011"/>
                </a:lnTo>
                <a:lnTo>
                  <a:pt x="57892" y="34759"/>
                </a:lnTo>
                <a:lnTo>
                  <a:pt x="54328" y="39841"/>
                </a:lnTo>
                <a:lnTo>
                  <a:pt x="51158" y="45611"/>
                </a:lnTo>
                <a:lnTo>
                  <a:pt x="42904" y="62991"/>
                </a:lnTo>
                <a:lnTo>
                  <a:pt x="40367" y="68188"/>
                </a:lnTo>
                <a:lnTo>
                  <a:pt x="37088" y="74033"/>
                </a:lnTo>
                <a:lnTo>
                  <a:pt x="33315" y="80311"/>
                </a:lnTo>
                <a:lnTo>
                  <a:pt x="29212" y="86878"/>
                </a:lnTo>
                <a:lnTo>
                  <a:pt x="25683" y="92844"/>
                </a:lnTo>
                <a:lnTo>
                  <a:pt x="22536" y="98408"/>
                </a:lnTo>
                <a:lnTo>
                  <a:pt x="19645" y="103705"/>
                </a:lnTo>
                <a:lnTo>
                  <a:pt x="16924" y="109618"/>
                </a:lnTo>
                <a:lnTo>
                  <a:pt x="14315" y="115941"/>
                </a:lnTo>
                <a:lnTo>
                  <a:pt x="11783" y="122538"/>
                </a:lnTo>
                <a:lnTo>
                  <a:pt x="9301" y="128523"/>
                </a:lnTo>
                <a:lnTo>
                  <a:pt x="6852" y="134100"/>
                </a:lnTo>
                <a:lnTo>
                  <a:pt x="4427" y="139406"/>
                </a:lnTo>
                <a:lnTo>
                  <a:pt x="2809" y="144531"/>
                </a:lnTo>
                <a:lnTo>
                  <a:pt x="1731" y="149535"/>
                </a:lnTo>
                <a:lnTo>
                  <a:pt x="1012" y="154459"/>
                </a:lnTo>
                <a:lnTo>
                  <a:pt x="533" y="159329"/>
                </a:lnTo>
                <a:lnTo>
                  <a:pt x="214" y="164163"/>
                </a:lnTo>
                <a:lnTo>
                  <a:pt x="0" y="168973"/>
                </a:lnTo>
                <a:lnTo>
                  <a:pt x="652" y="173767"/>
                </a:lnTo>
                <a:lnTo>
                  <a:pt x="1881" y="178551"/>
                </a:lnTo>
                <a:lnTo>
                  <a:pt x="3493" y="183327"/>
                </a:lnTo>
                <a:lnTo>
                  <a:pt x="5362" y="188099"/>
                </a:lnTo>
                <a:lnTo>
                  <a:pt x="7402" y="192868"/>
                </a:lnTo>
                <a:lnTo>
                  <a:pt x="9555" y="197635"/>
                </a:lnTo>
                <a:lnTo>
                  <a:pt x="11784" y="201606"/>
                </a:lnTo>
                <a:lnTo>
                  <a:pt x="14065" y="205048"/>
                </a:lnTo>
                <a:lnTo>
                  <a:pt x="16378" y="208136"/>
                </a:lnTo>
                <a:lnTo>
                  <a:pt x="18714" y="210988"/>
                </a:lnTo>
                <a:lnTo>
                  <a:pt x="21066" y="213684"/>
                </a:lnTo>
                <a:lnTo>
                  <a:pt x="23427" y="216274"/>
                </a:lnTo>
                <a:lnTo>
                  <a:pt x="26588" y="218795"/>
                </a:lnTo>
                <a:lnTo>
                  <a:pt x="30284" y="221270"/>
                </a:lnTo>
                <a:lnTo>
                  <a:pt x="34335" y="223713"/>
                </a:lnTo>
                <a:lnTo>
                  <a:pt x="37830" y="226136"/>
                </a:lnTo>
                <a:lnTo>
                  <a:pt x="40953" y="228544"/>
                </a:lnTo>
                <a:lnTo>
                  <a:pt x="43829" y="230944"/>
                </a:lnTo>
                <a:lnTo>
                  <a:pt x="47334" y="232544"/>
                </a:lnTo>
                <a:lnTo>
                  <a:pt x="51258" y="233610"/>
                </a:lnTo>
                <a:lnTo>
                  <a:pt x="55461" y="234321"/>
                </a:lnTo>
                <a:lnTo>
                  <a:pt x="59057" y="234795"/>
                </a:lnTo>
                <a:lnTo>
                  <a:pt x="62249" y="235111"/>
                </a:lnTo>
                <a:lnTo>
                  <a:pt x="65170" y="235322"/>
                </a:lnTo>
                <a:lnTo>
                  <a:pt x="68704" y="235462"/>
                </a:lnTo>
                <a:lnTo>
                  <a:pt x="76866" y="235618"/>
                </a:lnTo>
                <a:lnTo>
                  <a:pt x="81264" y="236454"/>
                </a:lnTo>
                <a:lnTo>
                  <a:pt x="85784" y="237805"/>
                </a:lnTo>
                <a:lnTo>
                  <a:pt x="90385" y="239499"/>
                </a:lnTo>
                <a:lnTo>
                  <a:pt x="94246" y="240628"/>
                </a:lnTo>
                <a:lnTo>
                  <a:pt x="97614" y="241381"/>
                </a:lnTo>
                <a:lnTo>
                  <a:pt x="106731" y="2428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54"/>
          <p:cNvSpPr/>
          <p:nvPr/>
        </p:nvSpPr>
        <p:spPr>
          <a:xfrm>
            <a:off x="6265068" y="1885950"/>
            <a:ext cx="150020" cy="121444"/>
          </a:xfrm>
          <a:custGeom>
            <a:avLst/>
            <a:gdLst/>
            <a:ahLst/>
            <a:cxnLst/>
            <a:rect l="0" t="0" r="0" b="0"/>
            <a:pathLst>
              <a:path w="150020" h="121444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6151" y="3792"/>
                </a:lnTo>
                <a:lnTo>
                  <a:pt x="7276" y="5703"/>
                </a:lnTo>
                <a:lnTo>
                  <a:pt x="8819" y="7771"/>
                </a:lnTo>
                <a:lnTo>
                  <a:pt x="10642" y="9943"/>
                </a:lnTo>
                <a:lnTo>
                  <a:pt x="12651" y="12184"/>
                </a:lnTo>
                <a:lnTo>
                  <a:pt x="17000" y="16792"/>
                </a:lnTo>
                <a:lnTo>
                  <a:pt x="23911" y="23849"/>
                </a:lnTo>
                <a:lnTo>
                  <a:pt x="26259" y="27011"/>
                </a:lnTo>
                <a:lnTo>
                  <a:pt x="28619" y="30708"/>
                </a:lnTo>
                <a:lnTo>
                  <a:pt x="30986" y="34759"/>
                </a:lnTo>
                <a:lnTo>
                  <a:pt x="34151" y="38254"/>
                </a:lnTo>
                <a:lnTo>
                  <a:pt x="37848" y="41377"/>
                </a:lnTo>
                <a:lnTo>
                  <a:pt x="41901" y="44254"/>
                </a:lnTo>
                <a:lnTo>
                  <a:pt x="45397" y="47759"/>
                </a:lnTo>
                <a:lnTo>
                  <a:pt x="48521" y="51682"/>
                </a:lnTo>
                <a:lnTo>
                  <a:pt x="51398" y="55886"/>
                </a:lnTo>
                <a:lnTo>
                  <a:pt x="54903" y="59482"/>
                </a:lnTo>
                <a:lnTo>
                  <a:pt x="58827" y="62673"/>
                </a:lnTo>
                <a:lnTo>
                  <a:pt x="63031" y="65595"/>
                </a:lnTo>
                <a:lnTo>
                  <a:pt x="67420" y="69130"/>
                </a:lnTo>
                <a:lnTo>
                  <a:pt x="71935" y="73074"/>
                </a:lnTo>
                <a:lnTo>
                  <a:pt x="76531" y="77291"/>
                </a:lnTo>
                <a:lnTo>
                  <a:pt x="81184" y="80896"/>
                </a:lnTo>
                <a:lnTo>
                  <a:pt x="85873" y="84093"/>
                </a:lnTo>
                <a:lnTo>
                  <a:pt x="90586" y="87018"/>
                </a:lnTo>
                <a:lnTo>
                  <a:pt x="94522" y="89762"/>
                </a:lnTo>
                <a:lnTo>
                  <a:pt x="97940" y="92385"/>
                </a:lnTo>
                <a:lnTo>
                  <a:pt x="101012" y="94927"/>
                </a:lnTo>
                <a:lnTo>
                  <a:pt x="104648" y="97416"/>
                </a:lnTo>
                <a:lnTo>
                  <a:pt x="108659" y="99869"/>
                </a:lnTo>
                <a:lnTo>
                  <a:pt x="112920" y="102298"/>
                </a:lnTo>
                <a:lnTo>
                  <a:pt x="117349" y="103917"/>
                </a:lnTo>
                <a:lnTo>
                  <a:pt x="121889" y="104997"/>
                </a:lnTo>
                <a:lnTo>
                  <a:pt x="126503" y="105716"/>
                </a:lnTo>
                <a:lnTo>
                  <a:pt x="130373" y="106990"/>
                </a:lnTo>
                <a:lnTo>
                  <a:pt x="133747" y="108633"/>
                </a:lnTo>
                <a:lnTo>
                  <a:pt x="136790" y="110522"/>
                </a:lnTo>
                <a:lnTo>
                  <a:pt x="139612" y="112575"/>
                </a:lnTo>
                <a:lnTo>
                  <a:pt x="142287" y="114737"/>
                </a:lnTo>
                <a:lnTo>
                  <a:pt x="150019" y="1214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55"/>
          <p:cNvSpPr/>
          <p:nvPr/>
        </p:nvSpPr>
        <p:spPr>
          <a:xfrm>
            <a:off x="6300787" y="1885950"/>
            <a:ext cx="64295" cy="164307"/>
          </a:xfrm>
          <a:custGeom>
            <a:avLst/>
            <a:gdLst/>
            <a:ahLst/>
            <a:cxnLst/>
            <a:rect l="0" t="0" r="0" b="0"/>
            <a:pathLst>
              <a:path w="64295" h="164307">
                <a:moveTo>
                  <a:pt x="64294" y="0"/>
                </a:moveTo>
                <a:lnTo>
                  <a:pt x="57444" y="6849"/>
                </a:lnTo>
                <a:lnTo>
                  <a:pt x="55164" y="11246"/>
                </a:lnTo>
                <a:lnTo>
                  <a:pt x="53445" y="14641"/>
                </a:lnTo>
                <a:lnTo>
                  <a:pt x="52299" y="17698"/>
                </a:lnTo>
                <a:lnTo>
                  <a:pt x="51534" y="20530"/>
                </a:lnTo>
                <a:lnTo>
                  <a:pt x="51025" y="23211"/>
                </a:lnTo>
                <a:lnTo>
                  <a:pt x="49892" y="26586"/>
                </a:lnTo>
                <a:lnTo>
                  <a:pt x="48342" y="30424"/>
                </a:lnTo>
                <a:lnTo>
                  <a:pt x="46516" y="34570"/>
                </a:lnTo>
                <a:lnTo>
                  <a:pt x="42370" y="43410"/>
                </a:lnTo>
                <a:lnTo>
                  <a:pt x="26165" y="76231"/>
                </a:lnTo>
                <a:lnTo>
                  <a:pt x="23793" y="81777"/>
                </a:lnTo>
                <a:lnTo>
                  <a:pt x="21418" y="87856"/>
                </a:lnTo>
                <a:lnTo>
                  <a:pt x="19041" y="94289"/>
                </a:lnTo>
                <a:lnTo>
                  <a:pt x="16663" y="100165"/>
                </a:lnTo>
                <a:lnTo>
                  <a:pt x="14284" y="105670"/>
                </a:lnTo>
                <a:lnTo>
                  <a:pt x="9523" y="116021"/>
                </a:lnTo>
                <a:lnTo>
                  <a:pt x="4762" y="125912"/>
                </a:lnTo>
                <a:lnTo>
                  <a:pt x="3175" y="129979"/>
                </a:lnTo>
                <a:lnTo>
                  <a:pt x="2117" y="133484"/>
                </a:lnTo>
                <a:lnTo>
                  <a:pt x="1411" y="136614"/>
                </a:lnTo>
                <a:lnTo>
                  <a:pt x="941" y="139495"/>
                </a:lnTo>
                <a:lnTo>
                  <a:pt x="627" y="142209"/>
                </a:lnTo>
                <a:lnTo>
                  <a:pt x="279" y="147341"/>
                </a:lnTo>
                <a:lnTo>
                  <a:pt x="36" y="155712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56"/>
          <p:cNvSpPr/>
          <p:nvPr/>
        </p:nvSpPr>
        <p:spPr>
          <a:xfrm>
            <a:off x="6365081" y="1800225"/>
            <a:ext cx="132464" cy="285751"/>
          </a:xfrm>
          <a:custGeom>
            <a:avLst/>
            <a:gdLst/>
            <a:ahLst/>
            <a:cxnLst/>
            <a:rect l="0" t="0" r="0" b="0"/>
            <a:pathLst>
              <a:path w="132464" h="285751">
                <a:moveTo>
                  <a:pt x="0" y="0"/>
                </a:moveTo>
                <a:lnTo>
                  <a:pt x="20585" y="0"/>
                </a:lnTo>
                <a:lnTo>
                  <a:pt x="24042" y="793"/>
                </a:lnTo>
                <a:lnTo>
                  <a:pt x="27140" y="2116"/>
                </a:lnTo>
                <a:lnTo>
                  <a:pt x="29999" y="3792"/>
                </a:lnTo>
                <a:lnTo>
                  <a:pt x="33493" y="6497"/>
                </a:lnTo>
                <a:lnTo>
                  <a:pt x="37410" y="9887"/>
                </a:lnTo>
                <a:lnTo>
                  <a:pt x="41609" y="13735"/>
                </a:lnTo>
                <a:lnTo>
                  <a:pt x="45995" y="17094"/>
                </a:lnTo>
                <a:lnTo>
                  <a:pt x="50508" y="20127"/>
                </a:lnTo>
                <a:lnTo>
                  <a:pt x="55103" y="22943"/>
                </a:lnTo>
                <a:lnTo>
                  <a:pt x="58960" y="26408"/>
                </a:lnTo>
                <a:lnTo>
                  <a:pt x="62325" y="30305"/>
                </a:lnTo>
                <a:lnTo>
                  <a:pt x="65362" y="34491"/>
                </a:lnTo>
                <a:lnTo>
                  <a:pt x="68975" y="38869"/>
                </a:lnTo>
                <a:lnTo>
                  <a:pt x="72971" y="43375"/>
                </a:lnTo>
                <a:lnTo>
                  <a:pt x="81644" y="52615"/>
                </a:lnTo>
                <a:lnTo>
                  <a:pt x="90790" y="62013"/>
                </a:lnTo>
                <a:lnTo>
                  <a:pt x="94658" y="66742"/>
                </a:lnTo>
                <a:lnTo>
                  <a:pt x="98031" y="71482"/>
                </a:lnTo>
                <a:lnTo>
                  <a:pt x="108685" y="87854"/>
                </a:lnTo>
                <a:lnTo>
                  <a:pt x="112938" y="94288"/>
                </a:lnTo>
                <a:lnTo>
                  <a:pt x="115773" y="100165"/>
                </a:lnTo>
                <a:lnTo>
                  <a:pt x="117663" y="105670"/>
                </a:lnTo>
                <a:lnTo>
                  <a:pt x="118924" y="110928"/>
                </a:lnTo>
                <a:lnTo>
                  <a:pt x="120558" y="116814"/>
                </a:lnTo>
                <a:lnTo>
                  <a:pt x="124489" y="129705"/>
                </a:lnTo>
                <a:lnTo>
                  <a:pt x="125855" y="136476"/>
                </a:lnTo>
                <a:lnTo>
                  <a:pt x="126766" y="143371"/>
                </a:lnTo>
                <a:lnTo>
                  <a:pt x="127373" y="150349"/>
                </a:lnTo>
                <a:lnTo>
                  <a:pt x="128572" y="157383"/>
                </a:lnTo>
                <a:lnTo>
                  <a:pt x="130164" y="164453"/>
                </a:lnTo>
                <a:lnTo>
                  <a:pt x="132020" y="171548"/>
                </a:lnTo>
                <a:lnTo>
                  <a:pt x="132463" y="178659"/>
                </a:lnTo>
                <a:lnTo>
                  <a:pt x="131965" y="185781"/>
                </a:lnTo>
                <a:lnTo>
                  <a:pt x="130839" y="192910"/>
                </a:lnTo>
                <a:lnTo>
                  <a:pt x="129295" y="199250"/>
                </a:lnTo>
                <a:lnTo>
                  <a:pt x="127471" y="205065"/>
                </a:lnTo>
                <a:lnTo>
                  <a:pt x="123329" y="216552"/>
                </a:lnTo>
                <a:lnTo>
                  <a:pt x="118842" y="229595"/>
                </a:lnTo>
                <a:lnTo>
                  <a:pt x="116534" y="235613"/>
                </a:lnTo>
                <a:lnTo>
                  <a:pt x="114202" y="241213"/>
                </a:lnTo>
                <a:lnTo>
                  <a:pt x="111853" y="246533"/>
                </a:lnTo>
                <a:lnTo>
                  <a:pt x="109243" y="254562"/>
                </a:lnTo>
                <a:lnTo>
                  <a:pt x="107290" y="261570"/>
                </a:lnTo>
                <a:lnTo>
                  <a:pt x="103776" y="269976"/>
                </a:lnTo>
                <a:lnTo>
                  <a:pt x="101685" y="276887"/>
                </a:lnTo>
                <a:lnTo>
                  <a:pt x="101128" y="279841"/>
                </a:lnTo>
                <a:lnTo>
                  <a:pt x="99962" y="281811"/>
                </a:lnTo>
                <a:lnTo>
                  <a:pt x="98391" y="283123"/>
                </a:lnTo>
                <a:lnTo>
                  <a:pt x="92897" y="285736"/>
                </a:lnTo>
                <a:lnTo>
                  <a:pt x="92869" y="2857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57"/>
          <p:cNvSpPr/>
          <p:nvPr/>
        </p:nvSpPr>
        <p:spPr>
          <a:xfrm>
            <a:off x="6515100" y="1743075"/>
            <a:ext cx="135302" cy="342901"/>
          </a:xfrm>
          <a:custGeom>
            <a:avLst/>
            <a:gdLst/>
            <a:ahLst/>
            <a:cxnLst/>
            <a:rect l="0" t="0" r="0" b="0"/>
            <a:pathLst>
              <a:path w="135302" h="342901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7770" y="8819"/>
                </a:lnTo>
                <a:lnTo>
                  <a:pt x="9942" y="10641"/>
                </a:lnTo>
                <a:lnTo>
                  <a:pt x="12185" y="12650"/>
                </a:lnTo>
                <a:lnTo>
                  <a:pt x="16792" y="16999"/>
                </a:lnTo>
                <a:lnTo>
                  <a:pt x="38254" y="38266"/>
                </a:lnTo>
                <a:lnTo>
                  <a:pt x="55886" y="55888"/>
                </a:lnTo>
                <a:lnTo>
                  <a:pt x="61069" y="60277"/>
                </a:lnTo>
                <a:lnTo>
                  <a:pt x="66907" y="64791"/>
                </a:lnTo>
                <a:lnTo>
                  <a:pt x="73180" y="69388"/>
                </a:lnTo>
                <a:lnTo>
                  <a:pt x="78949" y="74039"/>
                </a:lnTo>
                <a:lnTo>
                  <a:pt x="84383" y="78728"/>
                </a:lnTo>
                <a:lnTo>
                  <a:pt x="89592" y="83441"/>
                </a:lnTo>
                <a:lnTo>
                  <a:pt x="99614" y="92912"/>
                </a:lnTo>
                <a:lnTo>
                  <a:pt x="104509" y="97660"/>
                </a:lnTo>
                <a:lnTo>
                  <a:pt x="108567" y="102413"/>
                </a:lnTo>
                <a:lnTo>
                  <a:pt x="112065" y="107169"/>
                </a:lnTo>
                <a:lnTo>
                  <a:pt x="115191" y="111927"/>
                </a:lnTo>
                <a:lnTo>
                  <a:pt x="118069" y="117480"/>
                </a:lnTo>
                <a:lnTo>
                  <a:pt x="120781" y="123564"/>
                </a:lnTo>
                <a:lnTo>
                  <a:pt x="123383" y="130001"/>
                </a:lnTo>
                <a:lnTo>
                  <a:pt x="128391" y="143503"/>
                </a:lnTo>
                <a:lnTo>
                  <a:pt x="130838" y="150437"/>
                </a:lnTo>
                <a:lnTo>
                  <a:pt x="132468" y="156647"/>
                </a:lnTo>
                <a:lnTo>
                  <a:pt x="133556" y="162375"/>
                </a:lnTo>
                <a:lnTo>
                  <a:pt x="134280" y="167781"/>
                </a:lnTo>
                <a:lnTo>
                  <a:pt x="134764" y="173766"/>
                </a:lnTo>
                <a:lnTo>
                  <a:pt x="135087" y="180138"/>
                </a:lnTo>
                <a:lnTo>
                  <a:pt x="135301" y="186767"/>
                </a:lnTo>
                <a:lnTo>
                  <a:pt x="134651" y="193567"/>
                </a:lnTo>
                <a:lnTo>
                  <a:pt x="133423" y="200482"/>
                </a:lnTo>
                <a:lnTo>
                  <a:pt x="131811" y="207473"/>
                </a:lnTo>
                <a:lnTo>
                  <a:pt x="129943" y="214515"/>
                </a:lnTo>
                <a:lnTo>
                  <a:pt x="125750" y="228690"/>
                </a:lnTo>
                <a:lnTo>
                  <a:pt x="123521" y="235010"/>
                </a:lnTo>
                <a:lnTo>
                  <a:pt x="121241" y="240810"/>
                </a:lnTo>
                <a:lnTo>
                  <a:pt x="118927" y="246265"/>
                </a:lnTo>
                <a:lnTo>
                  <a:pt x="116591" y="252283"/>
                </a:lnTo>
                <a:lnTo>
                  <a:pt x="111879" y="265319"/>
                </a:lnTo>
                <a:lnTo>
                  <a:pt x="108717" y="271336"/>
                </a:lnTo>
                <a:lnTo>
                  <a:pt x="105022" y="276934"/>
                </a:lnTo>
                <a:lnTo>
                  <a:pt x="100971" y="282254"/>
                </a:lnTo>
                <a:lnTo>
                  <a:pt x="97476" y="287388"/>
                </a:lnTo>
                <a:lnTo>
                  <a:pt x="94353" y="292398"/>
                </a:lnTo>
                <a:lnTo>
                  <a:pt x="91476" y="297326"/>
                </a:lnTo>
                <a:lnTo>
                  <a:pt x="88765" y="302198"/>
                </a:lnTo>
                <a:lnTo>
                  <a:pt x="83636" y="311846"/>
                </a:lnTo>
                <a:lnTo>
                  <a:pt x="81157" y="315847"/>
                </a:lnTo>
                <a:lnTo>
                  <a:pt x="78711" y="319308"/>
                </a:lnTo>
                <a:lnTo>
                  <a:pt x="76286" y="322409"/>
                </a:lnTo>
                <a:lnTo>
                  <a:pt x="73876" y="325271"/>
                </a:lnTo>
                <a:lnTo>
                  <a:pt x="71476" y="327972"/>
                </a:lnTo>
                <a:lnTo>
                  <a:pt x="66692" y="333090"/>
                </a:lnTo>
                <a:lnTo>
                  <a:pt x="61920" y="338011"/>
                </a:lnTo>
                <a:lnTo>
                  <a:pt x="59536" y="339640"/>
                </a:lnTo>
                <a:lnTo>
                  <a:pt x="57153" y="340727"/>
                </a:lnTo>
                <a:lnTo>
                  <a:pt x="51417" y="342470"/>
                </a:lnTo>
                <a:lnTo>
                  <a:pt x="48517" y="342709"/>
                </a:lnTo>
                <a:lnTo>
                  <a:pt x="42862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58"/>
          <p:cNvSpPr/>
          <p:nvPr/>
        </p:nvSpPr>
        <p:spPr>
          <a:xfrm>
            <a:off x="6700837" y="1871662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21431"/>
                </a:moveTo>
                <a:lnTo>
                  <a:pt x="3793" y="21431"/>
                </a:lnTo>
                <a:lnTo>
                  <a:pt x="4910" y="20638"/>
                </a:lnTo>
                <a:lnTo>
                  <a:pt x="5654" y="19315"/>
                </a:lnTo>
                <a:lnTo>
                  <a:pt x="6151" y="17639"/>
                </a:lnTo>
                <a:lnTo>
                  <a:pt x="7276" y="16522"/>
                </a:lnTo>
                <a:lnTo>
                  <a:pt x="8820" y="15777"/>
                </a:lnTo>
                <a:lnTo>
                  <a:pt x="10643" y="15280"/>
                </a:lnTo>
                <a:lnTo>
                  <a:pt x="13445" y="14950"/>
                </a:lnTo>
                <a:lnTo>
                  <a:pt x="16901" y="14729"/>
                </a:lnTo>
                <a:lnTo>
                  <a:pt x="20792" y="14582"/>
                </a:lnTo>
                <a:lnTo>
                  <a:pt x="24974" y="13690"/>
                </a:lnTo>
                <a:lnTo>
                  <a:pt x="29349" y="12302"/>
                </a:lnTo>
                <a:lnTo>
                  <a:pt x="33854" y="10582"/>
                </a:lnTo>
                <a:lnTo>
                  <a:pt x="37650" y="9436"/>
                </a:lnTo>
                <a:lnTo>
                  <a:pt x="40976" y="8672"/>
                </a:lnTo>
                <a:lnTo>
                  <a:pt x="43986" y="8162"/>
                </a:lnTo>
                <a:lnTo>
                  <a:pt x="47580" y="7823"/>
                </a:lnTo>
                <a:lnTo>
                  <a:pt x="51564" y="7597"/>
                </a:lnTo>
                <a:lnTo>
                  <a:pt x="60223" y="7345"/>
                </a:lnTo>
                <a:lnTo>
                  <a:pt x="97658" y="7152"/>
                </a:lnTo>
                <a:lnTo>
                  <a:pt x="101618" y="6355"/>
                </a:lnTo>
                <a:lnTo>
                  <a:pt x="105052" y="5031"/>
                </a:lnTo>
                <a:lnTo>
                  <a:pt x="108134" y="3354"/>
                </a:lnTo>
                <a:lnTo>
                  <a:pt x="111777" y="2236"/>
                </a:lnTo>
                <a:lnTo>
                  <a:pt x="115794" y="1491"/>
                </a:lnTo>
                <a:lnTo>
                  <a:pt x="126060" y="295"/>
                </a:lnTo>
                <a:lnTo>
                  <a:pt x="129580" y="131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59"/>
          <p:cNvSpPr/>
          <p:nvPr/>
        </p:nvSpPr>
        <p:spPr>
          <a:xfrm>
            <a:off x="6736556" y="1928902"/>
            <a:ext cx="142876" cy="21342"/>
          </a:xfrm>
          <a:custGeom>
            <a:avLst/>
            <a:gdLst/>
            <a:ahLst/>
            <a:cxnLst/>
            <a:rect l="0" t="0" r="0" b="0"/>
            <a:pathLst>
              <a:path w="142876" h="21342">
                <a:moveTo>
                  <a:pt x="0" y="21341"/>
                </a:moveTo>
                <a:lnTo>
                  <a:pt x="0" y="17549"/>
                </a:lnTo>
                <a:lnTo>
                  <a:pt x="794" y="16432"/>
                </a:lnTo>
                <a:lnTo>
                  <a:pt x="2117" y="15687"/>
                </a:lnTo>
                <a:lnTo>
                  <a:pt x="3793" y="15190"/>
                </a:lnTo>
                <a:lnTo>
                  <a:pt x="7771" y="14639"/>
                </a:lnTo>
                <a:lnTo>
                  <a:pt x="9943" y="14492"/>
                </a:lnTo>
                <a:lnTo>
                  <a:pt x="12978" y="13600"/>
                </a:lnTo>
                <a:lnTo>
                  <a:pt x="16590" y="12212"/>
                </a:lnTo>
                <a:lnTo>
                  <a:pt x="20585" y="10492"/>
                </a:lnTo>
                <a:lnTo>
                  <a:pt x="24835" y="9346"/>
                </a:lnTo>
                <a:lnTo>
                  <a:pt x="29257" y="8582"/>
                </a:lnTo>
                <a:lnTo>
                  <a:pt x="33792" y="8072"/>
                </a:lnTo>
                <a:lnTo>
                  <a:pt x="39197" y="7733"/>
                </a:lnTo>
                <a:lnTo>
                  <a:pt x="45181" y="7507"/>
                </a:lnTo>
                <a:lnTo>
                  <a:pt x="51552" y="7356"/>
                </a:lnTo>
                <a:lnTo>
                  <a:pt x="58180" y="6461"/>
                </a:lnTo>
                <a:lnTo>
                  <a:pt x="64980" y="5071"/>
                </a:lnTo>
                <a:lnTo>
                  <a:pt x="71895" y="3351"/>
                </a:lnTo>
                <a:lnTo>
                  <a:pt x="77299" y="2204"/>
                </a:lnTo>
                <a:lnTo>
                  <a:pt x="81695" y="1439"/>
                </a:lnTo>
                <a:lnTo>
                  <a:pt x="85419" y="930"/>
                </a:lnTo>
                <a:lnTo>
                  <a:pt x="90284" y="590"/>
                </a:lnTo>
                <a:lnTo>
                  <a:pt x="95908" y="363"/>
                </a:lnTo>
                <a:lnTo>
                  <a:pt x="114459" y="0"/>
                </a:lnTo>
                <a:lnTo>
                  <a:pt x="118375" y="763"/>
                </a:lnTo>
                <a:lnTo>
                  <a:pt x="122573" y="2066"/>
                </a:lnTo>
                <a:lnTo>
                  <a:pt x="126959" y="3729"/>
                </a:lnTo>
                <a:lnTo>
                  <a:pt x="130677" y="4837"/>
                </a:lnTo>
                <a:lnTo>
                  <a:pt x="133949" y="5576"/>
                </a:lnTo>
                <a:lnTo>
                  <a:pt x="142875" y="705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60"/>
          <p:cNvSpPr/>
          <p:nvPr/>
        </p:nvSpPr>
        <p:spPr>
          <a:xfrm>
            <a:off x="6943727" y="1707356"/>
            <a:ext cx="92867" cy="321470"/>
          </a:xfrm>
          <a:custGeom>
            <a:avLst/>
            <a:gdLst/>
            <a:ahLst/>
            <a:cxnLst/>
            <a:rect l="0" t="0" r="0" b="0"/>
            <a:pathLst>
              <a:path w="92867" h="321470">
                <a:moveTo>
                  <a:pt x="71435" y="0"/>
                </a:moveTo>
                <a:lnTo>
                  <a:pt x="60794" y="10642"/>
                </a:lnTo>
                <a:lnTo>
                  <a:pt x="59578" y="13444"/>
                </a:lnTo>
                <a:lnTo>
                  <a:pt x="58227" y="20792"/>
                </a:lnTo>
                <a:lnTo>
                  <a:pt x="56280" y="24180"/>
                </a:lnTo>
                <a:lnTo>
                  <a:pt x="53394" y="27232"/>
                </a:lnTo>
                <a:lnTo>
                  <a:pt x="49883" y="30061"/>
                </a:lnTo>
                <a:lnTo>
                  <a:pt x="46748" y="33535"/>
                </a:lnTo>
                <a:lnTo>
                  <a:pt x="43865" y="37438"/>
                </a:lnTo>
                <a:lnTo>
                  <a:pt x="41148" y="41627"/>
                </a:lnTo>
                <a:lnTo>
                  <a:pt x="38544" y="46007"/>
                </a:lnTo>
                <a:lnTo>
                  <a:pt x="36014" y="50515"/>
                </a:lnTo>
                <a:lnTo>
                  <a:pt x="31086" y="59757"/>
                </a:lnTo>
                <a:lnTo>
                  <a:pt x="26250" y="69157"/>
                </a:lnTo>
                <a:lnTo>
                  <a:pt x="23572" y="76509"/>
                </a:lnTo>
                <a:lnTo>
                  <a:pt x="21588" y="83216"/>
                </a:lnTo>
                <a:lnTo>
                  <a:pt x="19947" y="87228"/>
                </a:lnTo>
                <a:lnTo>
                  <a:pt x="18060" y="91489"/>
                </a:lnTo>
                <a:lnTo>
                  <a:pt x="16008" y="96711"/>
                </a:lnTo>
                <a:lnTo>
                  <a:pt x="11612" y="108864"/>
                </a:lnTo>
                <a:lnTo>
                  <a:pt x="10122" y="114645"/>
                </a:lnTo>
                <a:lnTo>
                  <a:pt x="9128" y="120086"/>
                </a:lnTo>
                <a:lnTo>
                  <a:pt x="8466" y="125301"/>
                </a:lnTo>
                <a:lnTo>
                  <a:pt x="5613" y="135329"/>
                </a:lnTo>
                <a:lnTo>
                  <a:pt x="3741" y="140225"/>
                </a:lnTo>
                <a:lnTo>
                  <a:pt x="1662" y="149900"/>
                </a:lnTo>
                <a:lnTo>
                  <a:pt x="738" y="159491"/>
                </a:lnTo>
                <a:lnTo>
                  <a:pt x="326" y="169045"/>
                </a:lnTo>
                <a:lnTo>
                  <a:pt x="95" y="183349"/>
                </a:lnTo>
                <a:lnTo>
                  <a:pt x="0" y="232369"/>
                </a:lnTo>
                <a:lnTo>
                  <a:pt x="794" y="237463"/>
                </a:lnTo>
                <a:lnTo>
                  <a:pt x="2115" y="242446"/>
                </a:lnTo>
                <a:lnTo>
                  <a:pt x="3790" y="247355"/>
                </a:lnTo>
                <a:lnTo>
                  <a:pt x="5701" y="251422"/>
                </a:lnTo>
                <a:lnTo>
                  <a:pt x="7768" y="254927"/>
                </a:lnTo>
                <a:lnTo>
                  <a:pt x="9941" y="258058"/>
                </a:lnTo>
                <a:lnTo>
                  <a:pt x="12183" y="261732"/>
                </a:lnTo>
                <a:lnTo>
                  <a:pt x="14471" y="265769"/>
                </a:lnTo>
                <a:lnTo>
                  <a:pt x="16790" y="270048"/>
                </a:lnTo>
                <a:lnTo>
                  <a:pt x="19367" y="276919"/>
                </a:lnTo>
                <a:lnTo>
                  <a:pt x="20055" y="279863"/>
                </a:lnTo>
                <a:lnTo>
                  <a:pt x="22100" y="282619"/>
                </a:lnTo>
                <a:lnTo>
                  <a:pt x="25052" y="285250"/>
                </a:lnTo>
                <a:lnTo>
                  <a:pt x="28607" y="287798"/>
                </a:lnTo>
                <a:lnTo>
                  <a:pt x="31770" y="290290"/>
                </a:lnTo>
                <a:lnTo>
                  <a:pt x="34673" y="292745"/>
                </a:lnTo>
                <a:lnTo>
                  <a:pt x="37402" y="295176"/>
                </a:lnTo>
                <a:lnTo>
                  <a:pt x="42551" y="299993"/>
                </a:lnTo>
                <a:lnTo>
                  <a:pt x="52325" y="309554"/>
                </a:lnTo>
                <a:lnTo>
                  <a:pt x="54726" y="311144"/>
                </a:lnTo>
                <a:lnTo>
                  <a:pt x="57120" y="312204"/>
                </a:lnTo>
                <a:lnTo>
                  <a:pt x="59511" y="312911"/>
                </a:lnTo>
                <a:lnTo>
                  <a:pt x="62692" y="313382"/>
                </a:lnTo>
                <a:lnTo>
                  <a:pt x="66400" y="313696"/>
                </a:lnTo>
                <a:lnTo>
                  <a:pt x="70459" y="313906"/>
                </a:lnTo>
                <a:lnTo>
                  <a:pt x="73960" y="314839"/>
                </a:lnTo>
                <a:lnTo>
                  <a:pt x="77087" y="316255"/>
                </a:lnTo>
                <a:lnTo>
                  <a:pt x="79965" y="317993"/>
                </a:lnTo>
                <a:lnTo>
                  <a:pt x="82678" y="319152"/>
                </a:lnTo>
                <a:lnTo>
                  <a:pt x="85281" y="319924"/>
                </a:lnTo>
                <a:lnTo>
                  <a:pt x="92866" y="3214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61"/>
          <p:cNvSpPr/>
          <p:nvPr/>
        </p:nvSpPr>
        <p:spPr>
          <a:xfrm>
            <a:off x="7058025" y="1835943"/>
            <a:ext cx="142876" cy="150020"/>
          </a:xfrm>
          <a:custGeom>
            <a:avLst/>
            <a:gdLst/>
            <a:ahLst/>
            <a:cxnLst/>
            <a:rect l="0" t="0" r="0" b="0"/>
            <a:pathLst>
              <a:path w="142876" h="150020">
                <a:moveTo>
                  <a:pt x="0" y="0"/>
                </a:moveTo>
                <a:lnTo>
                  <a:pt x="3792" y="3793"/>
                </a:lnTo>
                <a:lnTo>
                  <a:pt x="4909" y="5704"/>
                </a:lnTo>
                <a:lnTo>
                  <a:pt x="6150" y="9943"/>
                </a:lnTo>
                <a:lnTo>
                  <a:pt x="8819" y="14474"/>
                </a:lnTo>
                <a:lnTo>
                  <a:pt x="12651" y="19133"/>
                </a:lnTo>
                <a:lnTo>
                  <a:pt x="14784" y="21487"/>
                </a:lnTo>
                <a:lnTo>
                  <a:pt x="16999" y="23849"/>
                </a:lnTo>
                <a:lnTo>
                  <a:pt x="18477" y="26219"/>
                </a:lnTo>
                <a:lnTo>
                  <a:pt x="19461" y="28592"/>
                </a:lnTo>
                <a:lnTo>
                  <a:pt x="20118" y="30968"/>
                </a:lnTo>
                <a:lnTo>
                  <a:pt x="21349" y="34139"/>
                </a:lnTo>
                <a:lnTo>
                  <a:pt x="22964" y="37840"/>
                </a:lnTo>
                <a:lnTo>
                  <a:pt x="24834" y="41896"/>
                </a:lnTo>
                <a:lnTo>
                  <a:pt x="26875" y="45393"/>
                </a:lnTo>
                <a:lnTo>
                  <a:pt x="29029" y="48519"/>
                </a:lnTo>
                <a:lnTo>
                  <a:pt x="31259" y="51396"/>
                </a:lnTo>
                <a:lnTo>
                  <a:pt x="34332" y="54902"/>
                </a:lnTo>
                <a:lnTo>
                  <a:pt x="37969" y="58826"/>
                </a:lnTo>
                <a:lnTo>
                  <a:pt x="41981" y="63030"/>
                </a:lnTo>
                <a:lnTo>
                  <a:pt x="45450" y="67420"/>
                </a:lnTo>
                <a:lnTo>
                  <a:pt x="48556" y="71934"/>
                </a:lnTo>
                <a:lnTo>
                  <a:pt x="51420" y="76531"/>
                </a:lnTo>
                <a:lnTo>
                  <a:pt x="54918" y="80390"/>
                </a:lnTo>
                <a:lnTo>
                  <a:pt x="58837" y="83756"/>
                </a:lnTo>
                <a:lnTo>
                  <a:pt x="63037" y="86793"/>
                </a:lnTo>
                <a:lnTo>
                  <a:pt x="67425" y="90406"/>
                </a:lnTo>
                <a:lnTo>
                  <a:pt x="71937" y="94402"/>
                </a:lnTo>
                <a:lnTo>
                  <a:pt x="80391" y="102282"/>
                </a:lnTo>
                <a:lnTo>
                  <a:pt x="89613" y="111180"/>
                </a:lnTo>
                <a:lnTo>
                  <a:pt x="102278" y="123728"/>
                </a:lnTo>
                <a:lnTo>
                  <a:pt x="105492" y="126142"/>
                </a:lnTo>
                <a:lnTo>
                  <a:pt x="109222" y="128545"/>
                </a:lnTo>
                <a:lnTo>
                  <a:pt x="119029" y="134312"/>
                </a:lnTo>
                <a:lnTo>
                  <a:pt x="122487" y="137217"/>
                </a:lnTo>
                <a:lnTo>
                  <a:pt x="126669" y="141154"/>
                </a:lnTo>
                <a:lnTo>
                  <a:pt x="131174" y="145550"/>
                </a:lnTo>
                <a:lnTo>
                  <a:pt x="133487" y="147040"/>
                </a:lnTo>
                <a:lnTo>
                  <a:pt x="135822" y="148033"/>
                </a:lnTo>
                <a:lnTo>
                  <a:pt x="142875" y="1500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62"/>
          <p:cNvSpPr/>
          <p:nvPr/>
        </p:nvSpPr>
        <p:spPr>
          <a:xfrm>
            <a:off x="7086600" y="1850231"/>
            <a:ext cx="71438" cy="164307"/>
          </a:xfrm>
          <a:custGeom>
            <a:avLst/>
            <a:gdLst/>
            <a:ahLst/>
            <a:cxnLst/>
            <a:rect l="0" t="0" r="0" b="0"/>
            <a:pathLst>
              <a:path w="71438" h="164307">
                <a:moveTo>
                  <a:pt x="71437" y="0"/>
                </a:moveTo>
                <a:lnTo>
                  <a:pt x="64588" y="0"/>
                </a:lnTo>
                <a:lnTo>
                  <a:pt x="64380" y="3792"/>
                </a:lnTo>
                <a:lnTo>
                  <a:pt x="63558" y="5703"/>
                </a:lnTo>
                <a:lnTo>
                  <a:pt x="62216" y="7771"/>
                </a:lnTo>
                <a:lnTo>
                  <a:pt x="60527" y="9943"/>
                </a:lnTo>
                <a:lnTo>
                  <a:pt x="59401" y="12185"/>
                </a:lnTo>
                <a:lnTo>
                  <a:pt x="58150" y="16792"/>
                </a:lnTo>
                <a:lnTo>
                  <a:pt x="57022" y="19926"/>
                </a:lnTo>
                <a:lnTo>
                  <a:pt x="55478" y="23603"/>
                </a:lnTo>
                <a:lnTo>
                  <a:pt x="53654" y="27641"/>
                </a:lnTo>
                <a:lnTo>
                  <a:pt x="49510" y="36362"/>
                </a:lnTo>
                <a:lnTo>
                  <a:pt x="40383" y="54896"/>
                </a:lnTo>
                <a:lnTo>
                  <a:pt x="38034" y="60409"/>
                </a:lnTo>
                <a:lnTo>
                  <a:pt x="35675" y="66467"/>
                </a:lnTo>
                <a:lnTo>
                  <a:pt x="30936" y="79547"/>
                </a:lnTo>
                <a:lnTo>
                  <a:pt x="26185" y="93298"/>
                </a:lnTo>
                <a:lnTo>
                  <a:pt x="24600" y="99505"/>
                </a:lnTo>
                <a:lnTo>
                  <a:pt x="23544" y="105230"/>
                </a:lnTo>
                <a:lnTo>
                  <a:pt x="22839" y="110634"/>
                </a:lnTo>
                <a:lnTo>
                  <a:pt x="21576" y="115825"/>
                </a:lnTo>
                <a:lnTo>
                  <a:pt x="19940" y="120873"/>
                </a:lnTo>
                <a:lnTo>
                  <a:pt x="18056" y="125825"/>
                </a:lnTo>
                <a:lnTo>
                  <a:pt x="16005" y="129921"/>
                </a:lnTo>
                <a:lnTo>
                  <a:pt x="13845" y="133445"/>
                </a:lnTo>
                <a:lnTo>
                  <a:pt x="11611" y="136589"/>
                </a:lnTo>
                <a:lnTo>
                  <a:pt x="10122" y="139478"/>
                </a:lnTo>
                <a:lnTo>
                  <a:pt x="9129" y="142198"/>
                </a:lnTo>
                <a:lnTo>
                  <a:pt x="8467" y="144804"/>
                </a:lnTo>
                <a:lnTo>
                  <a:pt x="7232" y="147336"/>
                </a:lnTo>
                <a:lnTo>
                  <a:pt x="5615" y="149818"/>
                </a:lnTo>
                <a:lnTo>
                  <a:pt x="3743" y="152266"/>
                </a:lnTo>
                <a:lnTo>
                  <a:pt x="1664" y="157103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63"/>
          <p:cNvSpPr/>
          <p:nvPr/>
        </p:nvSpPr>
        <p:spPr>
          <a:xfrm>
            <a:off x="7215187" y="1758445"/>
            <a:ext cx="121445" cy="134641"/>
          </a:xfrm>
          <a:custGeom>
            <a:avLst/>
            <a:gdLst/>
            <a:ahLst/>
            <a:cxnLst/>
            <a:rect l="0" t="0" r="0" b="0"/>
            <a:pathLst>
              <a:path w="121445" h="134641">
                <a:moveTo>
                  <a:pt x="0" y="27492"/>
                </a:moveTo>
                <a:lnTo>
                  <a:pt x="0" y="17549"/>
                </a:lnTo>
                <a:lnTo>
                  <a:pt x="794" y="16101"/>
                </a:lnTo>
                <a:lnTo>
                  <a:pt x="2117" y="15135"/>
                </a:lnTo>
                <a:lnTo>
                  <a:pt x="5704" y="14063"/>
                </a:lnTo>
                <a:lnTo>
                  <a:pt x="7771" y="13777"/>
                </a:lnTo>
                <a:lnTo>
                  <a:pt x="9943" y="13586"/>
                </a:lnTo>
                <a:lnTo>
                  <a:pt x="12185" y="12665"/>
                </a:lnTo>
                <a:lnTo>
                  <a:pt x="14474" y="11258"/>
                </a:lnTo>
                <a:lnTo>
                  <a:pt x="16793" y="9525"/>
                </a:lnTo>
                <a:lnTo>
                  <a:pt x="19927" y="8370"/>
                </a:lnTo>
                <a:lnTo>
                  <a:pt x="23603" y="7601"/>
                </a:lnTo>
                <a:lnTo>
                  <a:pt x="27642" y="7087"/>
                </a:lnTo>
                <a:lnTo>
                  <a:pt x="31128" y="5951"/>
                </a:lnTo>
                <a:lnTo>
                  <a:pt x="34246" y="4400"/>
                </a:lnTo>
                <a:lnTo>
                  <a:pt x="37119" y="2573"/>
                </a:lnTo>
                <a:lnTo>
                  <a:pt x="40621" y="1354"/>
                </a:lnTo>
                <a:lnTo>
                  <a:pt x="44543" y="542"/>
                </a:lnTo>
                <a:lnTo>
                  <a:pt x="48745" y="0"/>
                </a:lnTo>
                <a:lnTo>
                  <a:pt x="52341" y="433"/>
                </a:lnTo>
                <a:lnTo>
                  <a:pt x="55531" y="1515"/>
                </a:lnTo>
                <a:lnTo>
                  <a:pt x="58452" y="3030"/>
                </a:lnTo>
                <a:lnTo>
                  <a:pt x="61193" y="4041"/>
                </a:lnTo>
                <a:lnTo>
                  <a:pt x="63814" y="4714"/>
                </a:lnTo>
                <a:lnTo>
                  <a:pt x="66356" y="5163"/>
                </a:lnTo>
                <a:lnTo>
                  <a:pt x="68843" y="5462"/>
                </a:lnTo>
                <a:lnTo>
                  <a:pt x="71296" y="5662"/>
                </a:lnTo>
                <a:lnTo>
                  <a:pt x="73724" y="5795"/>
                </a:lnTo>
                <a:lnTo>
                  <a:pt x="75343" y="6677"/>
                </a:lnTo>
                <a:lnTo>
                  <a:pt x="76422" y="8059"/>
                </a:lnTo>
                <a:lnTo>
                  <a:pt x="77142" y="9774"/>
                </a:lnTo>
                <a:lnTo>
                  <a:pt x="77622" y="12505"/>
                </a:lnTo>
                <a:lnTo>
                  <a:pt x="77942" y="15913"/>
                </a:lnTo>
                <a:lnTo>
                  <a:pt x="78297" y="23140"/>
                </a:lnTo>
                <a:lnTo>
                  <a:pt x="78455" y="28997"/>
                </a:lnTo>
                <a:lnTo>
                  <a:pt x="77704" y="31670"/>
                </a:lnTo>
                <a:lnTo>
                  <a:pt x="76409" y="34246"/>
                </a:lnTo>
                <a:lnTo>
                  <a:pt x="74752" y="36757"/>
                </a:lnTo>
                <a:lnTo>
                  <a:pt x="72853" y="40019"/>
                </a:lnTo>
                <a:lnTo>
                  <a:pt x="70794" y="43781"/>
                </a:lnTo>
                <a:lnTo>
                  <a:pt x="64103" y="56660"/>
                </a:lnTo>
                <a:lnTo>
                  <a:pt x="47614" y="89439"/>
                </a:lnTo>
                <a:lnTo>
                  <a:pt x="45236" y="93397"/>
                </a:lnTo>
                <a:lnTo>
                  <a:pt x="42858" y="96828"/>
                </a:lnTo>
                <a:lnTo>
                  <a:pt x="40478" y="99910"/>
                </a:lnTo>
                <a:lnTo>
                  <a:pt x="38098" y="102758"/>
                </a:lnTo>
                <a:lnTo>
                  <a:pt x="35717" y="105451"/>
                </a:lnTo>
                <a:lnTo>
                  <a:pt x="29986" y="111683"/>
                </a:lnTo>
                <a:lnTo>
                  <a:pt x="29515" y="112988"/>
                </a:lnTo>
                <a:lnTo>
                  <a:pt x="28993" y="116555"/>
                </a:lnTo>
                <a:lnTo>
                  <a:pt x="28853" y="118617"/>
                </a:lnTo>
                <a:lnTo>
                  <a:pt x="28761" y="120786"/>
                </a:lnTo>
                <a:lnTo>
                  <a:pt x="28699" y="123026"/>
                </a:lnTo>
                <a:lnTo>
                  <a:pt x="29452" y="124518"/>
                </a:lnTo>
                <a:lnTo>
                  <a:pt x="30747" y="125514"/>
                </a:lnTo>
                <a:lnTo>
                  <a:pt x="32404" y="126177"/>
                </a:lnTo>
                <a:lnTo>
                  <a:pt x="33509" y="127413"/>
                </a:lnTo>
                <a:lnTo>
                  <a:pt x="34246" y="129032"/>
                </a:lnTo>
                <a:lnTo>
                  <a:pt x="34737" y="130904"/>
                </a:lnTo>
                <a:lnTo>
                  <a:pt x="35858" y="132152"/>
                </a:lnTo>
                <a:lnTo>
                  <a:pt x="37399" y="132984"/>
                </a:lnTo>
                <a:lnTo>
                  <a:pt x="39220" y="133539"/>
                </a:lnTo>
                <a:lnTo>
                  <a:pt x="41228" y="133909"/>
                </a:lnTo>
                <a:lnTo>
                  <a:pt x="43360" y="134155"/>
                </a:lnTo>
                <a:lnTo>
                  <a:pt x="45576" y="134320"/>
                </a:lnTo>
                <a:lnTo>
                  <a:pt x="48640" y="134429"/>
                </a:lnTo>
                <a:lnTo>
                  <a:pt x="62848" y="134605"/>
                </a:lnTo>
                <a:lnTo>
                  <a:pt x="77326" y="134640"/>
                </a:lnTo>
                <a:lnTo>
                  <a:pt x="80919" y="133849"/>
                </a:lnTo>
                <a:lnTo>
                  <a:pt x="84109" y="132528"/>
                </a:lnTo>
                <a:lnTo>
                  <a:pt x="87029" y="130853"/>
                </a:lnTo>
                <a:lnTo>
                  <a:pt x="90563" y="129737"/>
                </a:lnTo>
                <a:lnTo>
                  <a:pt x="94507" y="128993"/>
                </a:lnTo>
                <a:lnTo>
                  <a:pt x="98723" y="128497"/>
                </a:lnTo>
                <a:lnTo>
                  <a:pt x="102328" y="128166"/>
                </a:lnTo>
                <a:lnTo>
                  <a:pt x="105525" y="127946"/>
                </a:lnTo>
                <a:lnTo>
                  <a:pt x="108449" y="127799"/>
                </a:lnTo>
                <a:lnTo>
                  <a:pt x="113817" y="127635"/>
                </a:lnTo>
                <a:lnTo>
                  <a:pt x="121444" y="1275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64"/>
          <p:cNvSpPr/>
          <p:nvPr/>
        </p:nvSpPr>
        <p:spPr>
          <a:xfrm>
            <a:off x="7458075" y="1821656"/>
            <a:ext cx="56828" cy="171451"/>
          </a:xfrm>
          <a:custGeom>
            <a:avLst/>
            <a:gdLst/>
            <a:ahLst/>
            <a:cxnLst/>
            <a:rect l="0" t="0" r="0" b="0"/>
            <a:pathLst>
              <a:path w="56828" h="171451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6"/>
                </a:lnTo>
                <a:lnTo>
                  <a:pt x="6481" y="5703"/>
                </a:lnTo>
                <a:lnTo>
                  <a:pt x="6849" y="9943"/>
                </a:lnTo>
                <a:lnTo>
                  <a:pt x="7741" y="12185"/>
                </a:lnTo>
                <a:lnTo>
                  <a:pt x="9130" y="14473"/>
                </a:lnTo>
                <a:lnTo>
                  <a:pt x="10848" y="16792"/>
                </a:lnTo>
                <a:lnTo>
                  <a:pt x="11994" y="19926"/>
                </a:lnTo>
                <a:lnTo>
                  <a:pt x="12759" y="23603"/>
                </a:lnTo>
                <a:lnTo>
                  <a:pt x="13268" y="27641"/>
                </a:lnTo>
                <a:lnTo>
                  <a:pt x="14402" y="31921"/>
                </a:lnTo>
                <a:lnTo>
                  <a:pt x="15950" y="36362"/>
                </a:lnTo>
                <a:lnTo>
                  <a:pt x="17777" y="40910"/>
                </a:lnTo>
                <a:lnTo>
                  <a:pt x="18995" y="45530"/>
                </a:lnTo>
                <a:lnTo>
                  <a:pt x="19807" y="50197"/>
                </a:lnTo>
                <a:lnTo>
                  <a:pt x="20349" y="54896"/>
                </a:lnTo>
                <a:lnTo>
                  <a:pt x="20710" y="59616"/>
                </a:lnTo>
                <a:lnTo>
                  <a:pt x="20950" y="64350"/>
                </a:lnTo>
                <a:lnTo>
                  <a:pt x="21111" y="69094"/>
                </a:lnTo>
                <a:lnTo>
                  <a:pt x="22011" y="73844"/>
                </a:lnTo>
                <a:lnTo>
                  <a:pt x="23405" y="78598"/>
                </a:lnTo>
                <a:lnTo>
                  <a:pt x="25128" y="83355"/>
                </a:lnTo>
                <a:lnTo>
                  <a:pt x="27071" y="87320"/>
                </a:lnTo>
                <a:lnTo>
                  <a:pt x="29160" y="90757"/>
                </a:lnTo>
                <a:lnTo>
                  <a:pt x="31346" y="93842"/>
                </a:lnTo>
                <a:lnTo>
                  <a:pt x="32803" y="97486"/>
                </a:lnTo>
                <a:lnTo>
                  <a:pt x="33776" y="101503"/>
                </a:lnTo>
                <a:lnTo>
                  <a:pt x="34422" y="105769"/>
                </a:lnTo>
                <a:lnTo>
                  <a:pt x="35648" y="109406"/>
                </a:lnTo>
                <a:lnTo>
                  <a:pt x="37259" y="112625"/>
                </a:lnTo>
                <a:lnTo>
                  <a:pt x="39127" y="115564"/>
                </a:lnTo>
                <a:lnTo>
                  <a:pt x="40372" y="119112"/>
                </a:lnTo>
                <a:lnTo>
                  <a:pt x="41202" y="123064"/>
                </a:lnTo>
                <a:lnTo>
                  <a:pt x="41755" y="127286"/>
                </a:lnTo>
                <a:lnTo>
                  <a:pt x="42918" y="130895"/>
                </a:lnTo>
                <a:lnTo>
                  <a:pt x="44487" y="134094"/>
                </a:lnTo>
                <a:lnTo>
                  <a:pt x="46327" y="137021"/>
                </a:lnTo>
                <a:lnTo>
                  <a:pt x="47552" y="139766"/>
                </a:lnTo>
                <a:lnTo>
                  <a:pt x="48916" y="144933"/>
                </a:lnTo>
                <a:lnTo>
                  <a:pt x="50073" y="147422"/>
                </a:lnTo>
                <a:lnTo>
                  <a:pt x="51638" y="149875"/>
                </a:lnTo>
                <a:lnTo>
                  <a:pt x="53475" y="152304"/>
                </a:lnTo>
                <a:lnTo>
                  <a:pt x="54700" y="154717"/>
                </a:lnTo>
                <a:lnTo>
                  <a:pt x="56060" y="159515"/>
                </a:lnTo>
                <a:lnTo>
                  <a:pt x="56666" y="164293"/>
                </a:lnTo>
                <a:lnTo>
                  <a:pt x="56827" y="166679"/>
                </a:lnTo>
                <a:lnTo>
                  <a:pt x="56140" y="168269"/>
                </a:lnTo>
                <a:lnTo>
                  <a:pt x="54890" y="169329"/>
                </a:lnTo>
                <a:lnTo>
                  <a:pt x="50006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65"/>
          <p:cNvSpPr/>
          <p:nvPr/>
        </p:nvSpPr>
        <p:spPr>
          <a:xfrm>
            <a:off x="7400925" y="1885950"/>
            <a:ext cx="150019" cy="50007"/>
          </a:xfrm>
          <a:custGeom>
            <a:avLst/>
            <a:gdLst/>
            <a:ahLst/>
            <a:cxnLst/>
            <a:rect l="0" t="0" r="0" b="0"/>
            <a:pathLst>
              <a:path w="150019" h="50007">
                <a:moveTo>
                  <a:pt x="0" y="50006"/>
                </a:moveTo>
                <a:lnTo>
                  <a:pt x="10642" y="39364"/>
                </a:lnTo>
                <a:lnTo>
                  <a:pt x="13444" y="37355"/>
                </a:lnTo>
                <a:lnTo>
                  <a:pt x="16901" y="35222"/>
                </a:lnTo>
                <a:lnTo>
                  <a:pt x="20791" y="33006"/>
                </a:lnTo>
                <a:lnTo>
                  <a:pt x="24973" y="31529"/>
                </a:lnTo>
                <a:lnTo>
                  <a:pt x="29349" y="30544"/>
                </a:lnTo>
                <a:lnTo>
                  <a:pt x="33853" y="29888"/>
                </a:lnTo>
                <a:lnTo>
                  <a:pt x="38444" y="28656"/>
                </a:lnTo>
                <a:lnTo>
                  <a:pt x="43091" y="27041"/>
                </a:lnTo>
                <a:lnTo>
                  <a:pt x="47778" y="25171"/>
                </a:lnTo>
                <a:lnTo>
                  <a:pt x="53283" y="23924"/>
                </a:lnTo>
                <a:lnTo>
                  <a:pt x="59334" y="23093"/>
                </a:lnTo>
                <a:lnTo>
                  <a:pt x="65750" y="22539"/>
                </a:lnTo>
                <a:lnTo>
                  <a:pt x="72407" y="21376"/>
                </a:lnTo>
                <a:lnTo>
                  <a:pt x="79228" y="19807"/>
                </a:lnTo>
                <a:lnTo>
                  <a:pt x="86156" y="17967"/>
                </a:lnTo>
                <a:lnTo>
                  <a:pt x="92363" y="15947"/>
                </a:lnTo>
                <a:lnTo>
                  <a:pt x="98087" y="13806"/>
                </a:lnTo>
                <a:lnTo>
                  <a:pt x="103492" y="11585"/>
                </a:lnTo>
                <a:lnTo>
                  <a:pt x="109475" y="10105"/>
                </a:lnTo>
                <a:lnTo>
                  <a:pt x="115846" y="9117"/>
                </a:lnTo>
                <a:lnTo>
                  <a:pt x="122474" y="8459"/>
                </a:lnTo>
                <a:lnTo>
                  <a:pt x="127687" y="8021"/>
                </a:lnTo>
                <a:lnTo>
                  <a:pt x="131956" y="7728"/>
                </a:lnTo>
                <a:lnTo>
                  <a:pt x="135596" y="7533"/>
                </a:lnTo>
                <a:lnTo>
                  <a:pt x="138815" y="6609"/>
                </a:lnTo>
                <a:lnTo>
                  <a:pt x="141756" y="5200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66"/>
          <p:cNvSpPr/>
          <p:nvPr/>
        </p:nvSpPr>
        <p:spPr>
          <a:xfrm>
            <a:off x="7608093" y="1835943"/>
            <a:ext cx="142876" cy="114301"/>
          </a:xfrm>
          <a:custGeom>
            <a:avLst/>
            <a:gdLst/>
            <a:ahLst/>
            <a:cxnLst/>
            <a:rect l="0" t="0" r="0" b="0"/>
            <a:pathLst>
              <a:path w="142876" h="114301">
                <a:moveTo>
                  <a:pt x="0" y="0"/>
                </a:moveTo>
                <a:lnTo>
                  <a:pt x="0" y="6850"/>
                </a:lnTo>
                <a:lnTo>
                  <a:pt x="2116" y="9130"/>
                </a:lnTo>
                <a:lnTo>
                  <a:pt x="13208" y="20349"/>
                </a:lnTo>
                <a:lnTo>
                  <a:pt x="14362" y="22297"/>
                </a:lnTo>
                <a:lnTo>
                  <a:pt x="15925" y="25184"/>
                </a:lnTo>
                <a:lnTo>
                  <a:pt x="17760" y="28696"/>
                </a:lnTo>
                <a:lnTo>
                  <a:pt x="18984" y="31830"/>
                </a:lnTo>
                <a:lnTo>
                  <a:pt x="19800" y="34714"/>
                </a:lnTo>
                <a:lnTo>
                  <a:pt x="20344" y="37430"/>
                </a:lnTo>
                <a:lnTo>
                  <a:pt x="22294" y="40035"/>
                </a:lnTo>
                <a:lnTo>
                  <a:pt x="25182" y="42565"/>
                </a:lnTo>
                <a:lnTo>
                  <a:pt x="28694" y="45046"/>
                </a:lnTo>
                <a:lnTo>
                  <a:pt x="31829" y="47493"/>
                </a:lnTo>
                <a:lnTo>
                  <a:pt x="34714" y="49919"/>
                </a:lnTo>
                <a:lnTo>
                  <a:pt x="37430" y="52329"/>
                </a:lnTo>
                <a:lnTo>
                  <a:pt x="42565" y="57124"/>
                </a:lnTo>
                <a:lnTo>
                  <a:pt x="45046" y="59514"/>
                </a:lnTo>
                <a:lnTo>
                  <a:pt x="48287" y="61901"/>
                </a:lnTo>
                <a:lnTo>
                  <a:pt x="52035" y="64286"/>
                </a:lnTo>
                <a:lnTo>
                  <a:pt x="56121" y="66670"/>
                </a:lnTo>
                <a:lnTo>
                  <a:pt x="59639" y="69053"/>
                </a:lnTo>
                <a:lnTo>
                  <a:pt x="62779" y="71436"/>
                </a:lnTo>
                <a:lnTo>
                  <a:pt x="65664" y="73817"/>
                </a:lnTo>
                <a:lnTo>
                  <a:pt x="69177" y="76199"/>
                </a:lnTo>
                <a:lnTo>
                  <a:pt x="73105" y="78581"/>
                </a:lnTo>
                <a:lnTo>
                  <a:pt x="77312" y="80962"/>
                </a:lnTo>
                <a:lnTo>
                  <a:pt x="86220" y="85725"/>
                </a:lnTo>
                <a:lnTo>
                  <a:pt x="90817" y="88106"/>
                </a:lnTo>
                <a:lnTo>
                  <a:pt x="94676" y="90488"/>
                </a:lnTo>
                <a:lnTo>
                  <a:pt x="98043" y="92869"/>
                </a:lnTo>
                <a:lnTo>
                  <a:pt x="101080" y="95250"/>
                </a:lnTo>
                <a:lnTo>
                  <a:pt x="103899" y="96838"/>
                </a:lnTo>
                <a:lnTo>
                  <a:pt x="106573" y="97896"/>
                </a:lnTo>
                <a:lnTo>
                  <a:pt x="109149" y="98602"/>
                </a:lnTo>
                <a:lnTo>
                  <a:pt x="111660" y="99866"/>
                </a:lnTo>
                <a:lnTo>
                  <a:pt x="114127" y="101502"/>
                </a:lnTo>
                <a:lnTo>
                  <a:pt x="116567" y="103387"/>
                </a:lnTo>
                <a:lnTo>
                  <a:pt x="118986" y="104643"/>
                </a:lnTo>
                <a:lnTo>
                  <a:pt x="121393" y="105481"/>
                </a:lnTo>
                <a:lnTo>
                  <a:pt x="123791" y="106040"/>
                </a:lnTo>
                <a:lnTo>
                  <a:pt x="126183" y="107206"/>
                </a:lnTo>
                <a:lnTo>
                  <a:pt x="128573" y="108777"/>
                </a:lnTo>
                <a:lnTo>
                  <a:pt x="130959" y="110618"/>
                </a:lnTo>
                <a:lnTo>
                  <a:pt x="133344" y="111845"/>
                </a:lnTo>
                <a:lnTo>
                  <a:pt x="135727" y="112664"/>
                </a:lnTo>
                <a:lnTo>
                  <a:pt x="142875" y="1143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67"/>
          <p:cNvSpPr/>
          <p:nvPr/>
        </p:nvSpPr>
        <p:spPr>
          <a:xfrm>
            <a:off x="7643812" y="1835943"/>
            <a:ext cx="71439" cy="157164"/>
          </a:xfrm>
          <a:custGeom>
            <a:avLst/>
            <a:gdLst/>
            <a:ahLst/>
            <a:cxnLst/>
            <a:rect l="0" t="0" r="0" b="0"/>
            <a:pathLst>
              <a:path w="71439" h="157164">
                <a:moveTo>
                  <a:pt x="71438" y="0"/>
                </a:moveTo>
                <a:lnTo>
                  <a:pt x="67645" y="0"/>
                </a:lnTo>
                <a:lnTo>
                  <a:pt x="66528" y="794"/>
                </a:lnTo>
                <a:lnTo>
                  <a:pt x="65784" y="2117"/>
                </a:lnTo>
                <a:lnTo>
                  <a:pt x="64588" y="6151"/>
                </a:lnTo>
                <a:lnTo>
                  <a:pt x="64381" y="10642"/>
                </a:lnTo>
                <a:lnTo>
                  <a:pt x="64320" y="17000"/>
                </a:lnTo>
                <a:lnTo>
                  <a:pt x="63518" y="20065"/>
                </a:lnTo>
                <a:lnTo>
                  <a:pt x="62188" y="23695"/>
                </a:lnTo>
                <a:lnTo>
                  <a:pt x="60509" y="27703"/>
                </a:lnTo>
                <a:lnTo>
                  <a:pt x="58596" y="31963"/>
                </a:lnTo>
                <a:lnTo>
                  <a:pt x="54352" y="40929"/>
                </a:lnTo>
                <a:lnTo>
                  <a:pt x="52904" y="45542"/>
                </a:lnTo>
                <a:lnTo>
                  <a:pt x="51938" y="50205"/>
                </a:lnTo>
                <a:lnTo>
                  <a:pt x="51295" y="54902"/>
                </a:lnTo>
                <a:lnTo>
                  <a:pt x="49278" y="59620"/>
                </a:lnTo>
                <a:lnTo>
                  <a:pt x="46345" y="64353"/>
                </a:lnTo>
                <a:lnTo>
                  <a:pt x="42804" y="69096"/>
                </a:lnTo>
                <a:lnTo>
                  <a:pt x="40442" y="73845"/>
                </a:lnTo>
                <a:lnTo>
                  <a:pt x="38867" y="78599"/>
                </a:lnTo>
                <a:lnTo>
                  <a:pt x="37818" y="83356"/>
                </a:lnTo>
                <a:lnTo>
                  <a:pt x="36325" y="88908"/>
                </a:lnTo>
                <a:lnTo>
                  <a:pt x="32549" y="101427"/>
                </a:lnTo>
                <a:lnTo>
                  <a:pt x="30430" y="107306"/>
                </a:lnTo>
                <a:lnTo>
                  <a:pt x="28225" y="112812"/>
                </a:lnTo>
                <a:lnTo>
                  <a:pt x="25960" y="118071"/>
                </a:lnTo>
                <a:lnTo>
                  <a:pt x="23657" y="122370"/>
                </a:lnTo>
                <a:lnTo>
                  <a:pt x="21327" y="126030"/>
                </a:lnTo>
                <a:lnTo>
                  <a:pt x="18981" y="129264"/>
                </a:lnTo>
                <a:lnTo>
                  <a:pt x="16623" y="132213"/>
                </a:lnTo>
                <a:lnTo>
                  <a:pt x="14257" y="134974"/>
                </a:lnTo>
                <a:lnTo>
                  <a:pt x="11886" y="137608"/>
                </a:lnTo>
                <a:lnTo>
                  <a:pt x="10305" y="140157"/>
                </a:lnTo>
                <a:lnTo>
                  <a:pt x="9251" y="142651"/>
                </a:lnTo>
                <a:lnTo>
                  <a:pt x="8548" y="145107"/>
                </a:lnTo>
                <a:lnTo>
                  <a:pt x="7286" y="146744"/>
                </a:lnTo>
                <a:lnTo>
                  <a:pt x="5652" y="147836"/>
                </a:lnTo>
                <a:lnTo>
                  <a:pt x="3768" y="148564"/>
                </a:lnTo>
                <a:lnTo>
                  <a:pt x="2511" y="149842"/>
                </a:lnTo>
                <a:lnTo>
                  <a:pt x="1674" y="151489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68"/>
          <p:cNvSpPr/>
          <p:nvPr/>
        </p:nvSpPr>
        <p:spPr>
          <a:xfrm>
            <a:off x="7708106" y="1735931"/>
            <a:ext cx="142856" cy="271463"/>
          </a:xfrm>
          <a:custGeom>
            <a:avLst/>
            <a:gdLst/>
            <a:ahLst/>
            <a:cxnLst/>
            <a:rect l="0" t="0" r="0" b="0"/>
            <a:pathLst>
              <a:path w="142856" h="271463">
                <a:moveTo>
                  <a:pt x="0" y="0"/>
                </a:moveTo>
                <a:lnTo>
                  <a:pt x="10849" y="0"/>
                </a:lnTo>
                <a:lnTo>
                  <a:pt x="12789" y="794"/>
                </a:lnTo>
                <a:lnTo>
                  <a:pt x="20105" y="5703"/>
                </a:lnTo>
                <a:lnTo>
                  <a:pt x="23722" y="7771"/>
                </a:lnTo>
                <a:lnTo>
                  <a:pt x="27721" y="9943"/>
                </a:lnTo>
                <a:lnTo>
                  <a:pt x="31181" y="12185"/>
                </a:lnTo>
                <a:lnTo>
                  <a:pt x="34281" y="14473"/>
                </a:lnTo>
                <a:lnTo>
                  <a:pt x="37141" y="16792"/>
                </a:lnTo>
                <a:lnTo>
                  <a:pt x="40636" y="19132"/>
                </a:lnTo>
                <a:lnTo>
                  <a:pt x="44553" y="21486"/>
                </a:lnTo>
                <a:lnTo>
                  <a:pt x="48752" y="23849"/>
                </a:lnTo>
                <a:lnTo>
                  <a:pt x="53933" y="27012"/>
                </a:lnTo>
                <a:lnTo>
                  <a:pt x="66038" y="34759"/>
                </a:lnTo>
                <a:lnTo>
                  <a:pt x="71807" y="39048"/>
                </a:lnTo>
                <a:lnTo>
                  <a:pt x="77240" y="43494"/>
                </a:lnTo>
                <a:lnTo>
                  <a:pt x="82449" y="48046"/>
                </a:lnTo>
                <a:lnTo>
                  <a:pt x="87510" y="51874"/>
                </a:lnTo>
                <a:lnTo>
                  <a:pt x="92471" y="55220"/>
                </a:lnTo>
                <a:lnTo>
                  <a:pt x="97366" y="58245"/>
                </a:lnTo>
                <a:lnTo>
                  <a:pt x="102217" y="61848"/>
                </a:lnTo>
                <a:lnTo>
                  <a:pt x="107038" y="65839"/>
                </a:lnTo>
                <a:lnTo>
                  <a:pt x="111839" y="70086"/>
                </a:lnTo>
                <a:lnTo>
                  <a:pt x="115835" y="75299"/>
                </a:lnTo>
                <a:lnTo>
                  <a:pt x="119292" y="81155"/>
                </a:lnTo>
                <a:lnTo>
                  <a:pt x="122391" y="87441"/>
                </a:lnTo>
                <a:lnTo>
                  <a:pt x="126043" y="93219"/>
                </a:lnTo>
                <a:lnTo>
                  <a:pt x="130066" y="98658"/>
                </a:lnTo>
                <a:lnTo>
                  <a:pt x="134336" y="103872"/>
                </a:lnTo>
                <a:lnTo>
                  <a:pt x="137182" y="109729"/>
                </a:lnTo>
                <a:lnTo>
                  <a:pt x="139080" y="116015"/>
                </a:lnTo>
                <a:lnTo>
                  <a:pt x="140345" y="122587"/>
                </a:lnTo>
                <a:lnTo>
                  <a:pt x="141188" y="128556"/>
                </a:lnTo>
                <a:lnTo>
                  <a:pt x="141751" y="134123"/>
                </a:lnTo>
                <a:lnTo>
                  <a:pt x="142124" y="139421"/>
                </a:lnTo>
                <a:lnTo>
                  <a:pt x="142375" y="144541"/>
                </a:lnTo>
                <a:lnTo>
                  <a:pt x="142652" y="154463"/>
                </a:lnTo>
                <a:lnTo>
                  <a:pt x="142855" y="189479"/>
                </a:lnTo>
                <a:lnTo>
                  <a:pt x="142068" y="194582"/>
                </a:lnTo>
                <a:lnTo>
                  <a:pt x="140749" y="199571"/>
                </a:lnTo>
                <a:lnTo>
                  <a:pt x="139077" y="204485"/>
                </a:lnTo>
                <a:lnTo>
                  <a:pt x="137167" y="209348"/>
                </a:lnTo>
                <a:lnTo>
                  <a:pt x="135102" y="214178"/>
                </a:lnTo>
                <a:lnTo>
                  <a:pt x="130689" y="223778"/>
                </a:lnTo>
                <a:lnTo>
                  <a:pt x="126082" y="233336"/>
                </a:lnTo>
                <a:lnTo>
                  <a:pt x="123743" y="237313"/>
                </a:lnTo>
                <a:lnTo>
                  <a:pt x="121388" y="240759"/>
                </a:lnTo>
                <a:lnTo>
                  <a:pt x="119025" y="243850"/>
                </a:lnTo>
                <a:lnTo>
                  <a:pt x="117451" y="247497"/>
                </a:lnTo>
                <a:lnTo>
                  <a:pt x="115700" y="255784"/>
                </a:lnTo>
                <a:lnTo>
                  <a:pt x="112806" y="262642"/>
                </a:lnTo>
                <a:lnTo>
                  <a:pt x="110922" y="265582"/>
                </a:lnTo>
                <a:lnTo>
                  <a:pt x="108873" y="267542"/>
                </a:lnTo>
                <a:lnTo>
                  <a:pt x="106713" y="268849"/>
                </a:lnTo>
                <a:lnTo>
                  <a:pt x="104479" y="269720"/>
                </a:lnTo>
                <a:lnTo>
                  <a:pt x="102197" y="270301"/>
                </a:lnTo>
                <a:lnTo>
                  <a:pt x="99881" y="270688"/>
                </a:lnTo>
                <a:lnTo>
                  <a:pt x="92869" y="2714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69"/>
          <p:cNvSpPr/>
          <p:nvPr/>
        </p:nvSpPr>
        <p:spPr>
          <a:xfrm>
            <a:off x="8008143" y="1814512"/>
            <a:ext cx="50008" cy="200026"/>
          </a:xfrm>
          <a:custGeom>
            <a:avLst/>
            <a:gdLst/>
            <a:ahLst/>
            <a:cxnLst/>
            <a:rect l="0" t="0" r="0" b="0"/>
            <a:pathLst>
              <a:path w="50008" h="200026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4"/>
                </a:lnTo>
                <a:lnTo>
                  <a:pt x="3793" y="16793"/>
                </a:lnTo>
                <a:lnTo>
                  <a:pt x="4910" y="19133"/>
                </a:lnTo>
                <a:lnTo>
                  <a:pt x="6152" y="23849"/>
                </a:lnTo>
                <a:lnTo>
                  <a:pt x="6482" y="27012"/>
                </a:lnTo>
                <a:lnTo>
                  <a:pt x="6703" y="30708"/>
                </a:lnTo>
                <a:lnTo>
                  <a:pt x="6948" y="38254"/>
                </a:lnTo>
                <a:lnTo>
                  <a:pt x="7057" y="44254"/>
                </a:lnTo>
                <a:lnTo>
                  <a:pt x="7880" y="48553"/>
                </a:lnTo>
                <a:lnTo>
                  <a:pt x="9222" y="53800"/>
                </a:lnTo>
                <a:lnTo>
                  <a:pt x="10910" y="59679"/>
                </a:lnTo>
                <a:lnTo>
                  <a:pt x="12036" y="65186"/>
                </a:lnTo>
                <a:lnTo>
                  <a:pt x="12787" y="70445"/>
                </a:lnTo>
                <a:lnTo>
                  <a:pt x="13288" y="75538"/>
                </a:lnTo>
                <a:lnTo>
                  <a:pt x="14414" y="80521"/>
                </a:lnTo>
                <a:lnTo>
                  <a:pt x="15961" y="85431"/>
                </a:lnTo>
                <a:lnTo>
                  <a:pt x="17784" y="90291"/>
                </a:lnTo>
                <a:lnTo>
                  <a:pt x="19794" y="95119"/>
                </a:lnTo>
                <a:lnTo>
                  <a:pt x="21927" y="99925"/>
                </a:lnTo>
                <a:lnTo>
                  <a:pt x="24143" y="104717"/>
                </a:lnTo>
                <a:lnTo>
                  <a:pt x="25620" y="109499"/>
                </a:lnTo>
                <a:lnTo>
                  <a:pt x="26606" y="114274"/>
                </a:lnTo>
                <a:lnTo>
                  <a:pt x="27262" y="119045"/>
                </a:lnTo>
                <a:lnTo>
                  <a:pt x="28493" y="123814"/>
                </a:lnTo>
                <a:lnTo>
                  <a:pt x="30108" y="128580"/>
                </a:lnTo>
                <a:lnTo>
                  <a:pt x="31979" y="133345"/>
                </a:lnTo>
                <a:lnTo>
                  <a:pt x="33226" y="138109"/>
                </a:lnTo>
                <a:lnTo>
                  <a:pt x="34057" y="142873"/>
                </a:lnTo>
                <a:lnTo>
                  <a:pt x="34611" y="147636"/>
                </a:lnTo>
                <a:lnTo>
                  <a:pt x="35774" y="151605"/>
                </a:lnTo>
                <a:lnTo>
                  <a:pt x="37343" y="155045"/>
                </a:lnTo>
                <a:lnTo>
                  <a:pt x="39182" y="158132"/>
                </a:lnTo>
                <a:lnTo>
                  <a:pt x="40409" y="161778"/>
                </a:lnTo>
                <a:lnTo>
                  <a:pt x="41228" y="165796"/>
                </a:lnTo>
                <a:lnTo>
                  <a:pt x="41773" y="170062"/>
                </a:lnTo>
                <a:lnTo>
                  <a:pt x="42136" y="173699"/>
                </a:lnTo>
                <a:lnTo>
                  <a:pt x="42540" y="179858"/>
                </a:lnTo>
                <a:lnTo>
                  <a:pt x="42720" y="185241"/>
                </a:lnTo>
                <a:lnTo>
                  <a:pt x="42834" y="191372"/>
                </a:lnTo>
                <a:lnTo>
                  <a:pt x="43638" y="192669"/>
                </a:lnTo>
                <a:lnTo>
                  <a:pt x="44967" y="194327"/>
                </a:lnTo>
                <a:lnTo>
                  <a:pt x="50007" y="200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70"/>
          <p:cNvSpPr/>
          <p:nvPr/>
        </p:nvSpPr>
        <p:spPr>
          <a:xfrm>
            <a:off x="7943850" y="1900237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7584" y="28575"/>
                </a:lnTo>
                <a:lnTo>
                  <a:pt x="9819" y="27781"/>
                </a:lnTo>
                <a:lnTo>
                  <a:pt x="11308" y="26458"/>
                </a:lnTo>
                <a:lnTo>
                  <a:pt x="12301" y="24783"/>
                </a:lnTo>
                <a:lnTo>
                  <a:pt x="13757" y="23665"/>
                </a:lnTo>
                <a:lnTo>
                  <a:pt x="15521" y="22921"/>
                </a:lnTo>
                <a:lnTo>
                  <a:pt x="17491" y="22424"/>
                </a:lnTo>
                <a:lnTo>
                  <a:pt x="19598" y="21299"/>
                </a:lnTo>
                <a:lnTo>
                  <a:pt x="21796" y="19756"/>
                </a:lnTo>
                <a:lnTo>
                  <a:pt x="24055" y="17933"/>
                </a:lnTo>
                <a:lnTo>
                  <a:pt x="27150" y="16718"/>
                </a:lnTo>
                <a:lnTo>
                  <a:pt x="30800" y="15908"/>
                </a:lnTo>
                <a:lnTo>
                  <a:pt x="34821" y="15368"/>
                </a:lnTo>
                <a:lnTo>
                  <a:pt x="39882" y="14214"/>
                </a:lnTo>
                <a:lnTo>
                  <a:pt x="45639" y="12651"/>
                </a:lnTo>
                <a:lnTo>
                  <a:pt x="51856" y="10815"/>
                </a:lnTo>
                <a:lnTo>
                  <a:pt x="58384" y="9591"/>
                </a:lnTo>
                <a:lnTo>
                  <a:pt x="65116" y="8776"/>
                </a:lnTo>
                <a:lnTo>
                  <a:pt x="71986" y="8232"/>
                </a:lnTo>
                <a:lnTo>
                  <a:pt x="78153" y="7869"/>
                </a:lnTo>
                <a:lnTo>
                  <a:pt x="89239" y="7466"/>
                </a:lnTo>
                <a:lnTo>
                  <a:pt x="95211" y="6565"/>
                </a:lnTo>
                <a:lnTo>
                  <a:pt x="101574" y="5170"/>
                </a:lnTo>
                <a:lnTo>
                  <a:pt x="108197" y="3447"/>
                </a:lnTo>
                <a:lnTo>
                  <a:pt x="114200" y="2298"/>
                </a:lnTo>
                <a:lnTo>
                  <a:pt x="119790" y="1532"/>
                </a:lnTo>
                <a:lnTo>
                  <a:pt x="125103" y="1021"/>
                </a:lnTo>
                <a:lnTo>
                  <a:pt x="130233" y="681"/>
                </a:lnTo>
                <a:lnTo>
                  <a:pt x="135241" y="454"/>
                </a:lnTo>
                <a:lnTo>
                  <a:pt x="145038" y="202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71"/>
          <p:cNvSpPr/>
          <p:nvPr/>
        </p:nvSpPr>
        <p:spPr>
          <a:xfrm>
            <a:off x="8165306" y="1786027"/>
            <a:ext cx="228601" cy="192702"/>
          </a:xfrm>
          <a:custGeom>
            <a:avLst/>
            <a:gdLst/>
            <a:ahLst/>
            <a:cxnLst/>
            <a:rect l="0" t="0" r="0" b="0"/>
            <a:pathLst>
              <a:path w="228601" h="192702">
                <a:moveTo>
                  <a:pt x="0" y="28485"/>
                </a:moveTo>
                <a:lnTo>
                  <a:pt x="0" y="21635"/>
                </a:lnTo>
                <a:lnTo>
                  <a:pt x="5703" y="15696"/>
                </a:lnTo>
                <a:lnTo>
                  <a:pt x="9943" y="11424"/>
                </a:lnTo>
                <a:lnTo>
                  <a:pt x="12185" y="9967"/>
                </a:lnTo>
                <a:lnTo>
                  <a:pt x="16793" y="8349"/>
                </a:lnTo>
                <a:lnTo>
                  <a:pt x="23603" y="7629"/>
                </a:lnTo>
                <a:lnTo>
                  <a:pt x="27641" y="7437"/>
                </a:lnTo>
                <a:lnTo>
                  <a:pt x="31127" y="6516"/>
                </a:lnTo>
                <a:lnTo>
                  <a:pt x="37118" y="3375"/>
                </a:lnTo>
                <a:lnTo>
                  <a:pt x="40621" y="2220"/>
                </a:lnTo>
                <a:lnTo>
                  <a:pt x="44543" y="1450"/>
                </a:lnTo>
                <a:lnTo>
                  <a:pt x="48745" y="937"/>
                </a:lnTo>
                <a:lnTo>
                  <a:pt x="55531" y="366"/>
                </a:lnTo>
                <a:lnTo>
                  <a:pt x="61987" y="113"/>
                </a:lnTo>
                <a:lnTo>
                  <a:pt x="70147" y="0"/>
                </a:lnTo>
                <a:lnTo>
                  <a:pt x="73753" y="764"/>
                </a:lnTo>
                <a:lnTo>
                  <a:pt x="82619" y="4837"/>
                </a:lnTo>
                <a:lnTo>
                  <a:pt x="87784" y="6069"/>
                </a:lnTo>
                <a:lnTo>
                  <a:pt x="94842" y="8733"/>
                </a:lnTo>
                <a:lnTo>
                  <a:pt x="98946" y="10554"/>
                </a:lnTo>
                <a:lnTo>
                  <a:pt x="105624" y="14695"/>
                </a:lnTo>
                <a:lnTo>
                  <a:pt x="108516" y="16911"/>
                </a:lnTo>
                <a:lnTo>
                  <a:pt x="110444" y="19181"/>
                </a:lnTo>
                <a:lnTo>
                  <a:pt x="111729" y="21489"/>
                </a:lnTo>
                <a:lnTo>
                  <a:pt x="112586" y="23821"/>
                </a:lnTo>
                <a:lnTo>
                  <a:pt x="113157" y="26963"/>
                </a:lnTo>
                <a:lnTo>
                  <a:pt x="113539" y="30646"/>
                </a:lnTo>
                <a:lnTo>
                  <a:pt x="113792" y="34688"/>
                </a:lnTo>
                <a:lnTo>
                  <a:pt x="114075" y="41296"/>
                </a:lnTo>
                <a:lnTo>
                  <a:pt x="114200" y="47673"/>
                </a:lnTo>
                <a:lnTo>
                  <a:pt x="114256" y="55798"/>
                </a:lnTo>
                <a:lnTo>
                  <a:pt x="113477" y="59394"/>
                </a:lnTo>
                <a:lnTo>
                  <a:pt x="112163" y="62585"/>
                </a:lnTo>
                <a:lnTo>
                  <a:pt x="110494" y="65506"/>
                </a:lnTo>
                <a:lnTo>
                  <a:pt x="106523" y="72985"/>
                </a:lnTo>
                <a:lnTo>
                  <a:pt x="90450" y="104781"/>
                </a:lnTo>
                <a:lnTo>
                  <a:pt x="88081" y="108718"/>
                </a:lnTo>
                <a:lnTo>
                  <a:pt x="85708" y="112136"/>
                </a:lnTo>
                <a:lnTo>
                  <a:pt x="83333" y="115208"/>
                </a:lnTo>
                <a:lnTo>
                  <a:pt x="80954" y="118844"/>
                </a:lnTo>
                <a:lnTo>
                  <a:pt x="78576" y="122856"/>
                </a:lnTo>
                <a:lnTo>
                  <a:pt x="76197" y="127118"/>
                </a:lnTo>
                <a:lnTo>
                  <a:pt x="73816" y="130753"/>
                </a:lnTo>
                <a:lnTo>
                  <a:pt x="71436" y="133970"/>
                </a:lnTo>
                <a:lnTo>
                  <a:pt x="69054" y="136908"/>
                </a:lnTo>
                <a:lnTo>
                  <a:pt x="67468" y="140455"/>
                </a:lnTo>
                <a:lnTo>
                  <a:pt x="66410" y="144406"/>
                </a:lnTo>
                <a:lnTo>
                  <a:pt x="65704" y="148628"/>
                </a:lnTo>
                <a:lnTo>
                  <a:pt x="64440" y="152237"/>
                </a:lnTo>
                <a:lnTo>
                  <a:pt x="62804" y="155436"/>
                </a:lnTo>
                <a:lnTo>
                  <a:pt x="59663" y="161108"/>
                </a:lnTo>
                <a:lnTo>
                  <a:pt x="58267" y="166274"/>
                </a:lnTo>
                <a:lnTo>
                  <a:pt x="57646" y="171216"/>
                </a:lnTo>
                <a:lnTo>
                  <a:pt x="57371" y="176059"/>
                </a:lnTo>
                <a:lnTo>
                  <a:pt x="57158" y="185227"/>
                </a:lnTo>
                <a:lnTo>
                  <a:pt x="57152" y="189315"/>
                </a:lnTo>
                <a:lnTo>
                  <a:pt x="57945" y="190474"/>
                </a:lnTo>
                <a:lnTo>
                  <a:pt x="59268" y="191246"/>
                </a:lnTo>
                <a:lnTo>
                  <a:pt x="63301" y="192486"/>
                </a:lnTo>
                <a:lnTo>
                  <a:pt x="68086" y="192656"/>
                </a:lnTo>
                <a:lnTo>
                  <a:pt x="71584" y="192701"/>
                </a:lnTo>
                <a:lnTo>
                  <a:pt x="74710" y="191937"/>
                </a:lnTo>
                <a:lnTo>
                  <a:pt x="80300" y="188972"/>
                </a:lnTo>
                <a:lnTo>
                  <a:pt x="84490" y="187864"/>
                </a:lnTo>
                <a:lnTo>
                  <a:pt x="89664" y="187125"/>
                </a:lnTo>
                <a:lnTo>
                  <a:pt x="95495" y="186633"/>
                </a:lnTo>
                <a:lnTo>
                  <a:pt x="100970" y="185511"/>
                </a:lnTo>
                <a:lnTo>
                  <a:pt x="106206" y="183969"/>
                </a:lnTo>
                <a:lnTo>
                  <a:pt x="111285" y="182147"/>
                </a:lnTo>
                <a:lnTo>
                  <a:pt x="116259" y="180139"/>
                </a:lnTo>
                <a:lnTo>
                  <a:pt x="121163" y="178006"/>
                </a:lnTo>
                <a:lnTo>
                  <a:pt x="130843" y="173520"/>
                </a:lnTo>
                <a:lnTo>
                  <a:pt x="154764" y="161806"/>
                </a:lnTo>
                <a:lnTo>
                  <a:pt x="160326" y="160228"/>
                </a:lnTo>
                <a:lnTo>
                  <a:pt x="166415" y="159176"/>
                </a:lnTo>
                <a:lnTo>
                  <a:pt x="172857" y="158475"/>
                </a:lnTo>
                <a:lnTo>
                  <a:pt x="177944" y="157214"/>
                </a:lnTo>
                <a:lnTo>
                  <a:pt x="182129" y="155579"/>
                </a:lnTo>
                <a:lnTo>
                  <a:pt x="185712" y="153696"/>
                </a:lnTo>
                <a:lnTo>
                  <a:pt x="189690" y="152440"/>
                </a:lnTo>
                <a:lnTo>
                  <a:pt x="193928" y="151603"/>
                </a:lnTo>
                <a:lnTo>
                  <a:pt x="198342" y="151045"/>
                </a:lnTo>
                <a:lnTo>
                  <a:pt x="205362" y="150425"/>
                </a:lnTo>
                <a:lnTo>
                  <a:pt x="211129" y="150149"/>
                </a:lnTo>
                <a:lnTo>
                  <a:pt x="216337" y="150027"/>
                </a:lnTo>
                <a:lnTo>
                  <a:pt x="223732" y="149958"/>
                </a:lnTo>
                <a:lnTo>
                  <a:pt x="225355" y="150742"/>
                </a:lnTo>
                <a:lnTo>
                  <a:pt x="226436" y="152058"/>
                </a:lnTo>
                <a:lnTo>
                  <a:pt x="228600" y="1570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72"/>
          <p:cNvSpPr/>
          <p:nvPr/>
        </p:nvSpPr>
        <p:spPr>
          <a:xfrm>
            <a:off x="5486724" y="2443252"/>
            <a:ext cx="185380" cy="370956"/>
          </a:xfrm>
          <a:custGeom>
            <a:avLst/>
            <a:gdLst/>
            <a:ahLst/>
            <a:cxnLst/>
            <a:rect l="0" t="0" r="0" b="0"/>
            <a:pathLst>
              <a:path w="185380" h="370956">
                <a:moveTo>
                  <a:pt x="106832" y="21341"/>
                </a:moveTo>
                <a:lnTo>
                  <a:pt x="103040" y="17549"/>
                </a:lnTo>
                <a:lnTo>
                  <a:pt x="101922" y="15638"/>
                </a:lnTo>
                <a:lnTo>
                  <a:pt x="99982" y="8341"/>
                </a:lnTo>
                <a:lnTo>
                  <a:pt x="99091" y="7912"/>
                </a:lnTo>
                <a:lnTo>
                  <a:pt x="95983" y="7435"/>
                </a:lnTo>
                <a:lnTo>
                  <a:pt x="94043" y="6514"/>
                </a:lnTo>
                <a:lnTo>
                  <a:pt x="89771" y="3374"/>
                </a:lnTo>
                <a:lnTo>
                  <a:pt x="87521" y="2220"/>
                </a:lnTo>
                <a:lnTo>
                  <a:pt x="82903" y="937"/>
                </a:lnTo>
                <a:lnTo>
                  <a:pt x="78205" y="366"/>
                </a:lnTo>
                <a:lnTo>
                  <a:pt x="72677" y="113"/>
                </a:lnTo>
                <a:lnTo>
                  <a:pt x="64929" y="0"/>
                </a:lnTo>
                <a:lnTo>
                  <a:pt x="61434" y="764"/>
                </a:lnTo>
                <a:lnTo>
                  <a:pt x="58311" y="2067"/>
                </a:lnTo>
                <a:lnTo>
                  <a:pt x="52723" y="4837"/>
                </a:lnTo>
                <a:lnTo>
                  <a:pt x="47594" y="6069"/>
                </a:lnTo>
                <a:lnTo>
                  <a:pt x="42668" y="8733"/>
                </a:lnTo>
                <a:lnTo>
                  <a:pt x="37040" y="12562"/>
                </a:lnTo>
                <a:lnTo>
                  <a:pt x="33316" y="14695"/>
                </a:lnTo>
                <a:lnTo>
                  <a:pt x="29247" y="16911"/>
                </a:lnTo>
                <a:lnTo>
                  <a:pt x="25739" y="19181"/>
                </a:lnTo>
                <a:lnTo>
                  <a:pt x="22608" y="21489"/>
                </a:lnTo>
                <a:lnTo>
                  <a:pt x="19726" y="23821"/>
                </a:lnTo>
                <a:lnTo>
                  <a:pt x="17805" y="26169"/>
                </a:lnTo>
                <a:lnTo>
                  <a:pt x="16524" y="28529"/>
                </a:lnTo>
                <a:lnTo>
                  <a:pt x="12605" y="37758"/>
                </a:lnTo>
                <a:lnTo>
                  <a:pt x="9391" y="45307"/>
                </a:lnTo>
                <a:lnTo>
                  <a:pt x="6787" y="54812"/>
                </a:lnTo>
                <a:lnTo>
                  <a:pt x="3366" y="62940"/>
                </a:lnTo>
                <a:lnTo>
                  <a:pt x="1316" y="71844"/>
                </a:lnTo>
                <a:lnTo>
                  <a:pt x="405" y="81093"/>
                </a:lnTo>
                <a:lnTo>
                  <a:pt x="0" y="90496"/>
                </a:lnTo>
                <a:lnTo>
                  <a:pt x="686" y="94432"/>
                </a:lnTo>
                <a:lnTo>
                  <a:pt x="4649" y="104557"/>
                </a:lnTo>
                <a:lnTo>
                  <a:pt x="5855" y="112830"/>
                </a:lnTo>
                <a:lnTo>
                  <a:pt x="8558" y="116465"/>
                </a:lnTo>
                <a:lnTo>
                  <a:pt x="12741" y="119682"/>
                </a:lnTo>
                <a:lnTo>
                  <a:pt x="17911" y="122621"/>
                </a:lnTo>
                <a:lnTo>
                  <a:pt x="22151" y="124580"/>
                </a:lnTo>
                <a:lnTo>
                  <a:pt x="25772" y="125886"/>
                </a:lnTo>
                <a:lnTo>
                  <a:pt x="28979" y="126756"/>
                </a:lnTo>
                <a:lnTo>
                  <a:pt x="34660" y="129840"/>
                </a:lnTo>
                <a:lnTo>
                  <a:pt x="37286" y="131774"/>
                </a:lnTo>
                <a:lnTo>
                  <a:pt x="42321" y="133922"/>
                </a:lnTo>
                <a:lnTo>
                  <a:pt x="47204" y="134877"/>
                </a:lnTo>
                <a:lnTo>
                  <a:pt x="52020" y="135302"/>
                </a:lnTo>
                <a:lnTo>
                  <a:pt x="55210" y="135415"/>
                </a:lnTo>
                <a:lnTo>
                  <a:pt x="62986" y="135540"/>
                </a:lnTo>
                <a:lnTo>
                  <a:pt x="67283" y="134780"/>
                </a:lnTo>
                <a:lnTo>
                  <a:pt x="71735" y="133480"/>
                </a:lnTo>
                <a:lnTo>
                  <a:pt x="76290" y="131819"/>
                </a:lnTo>
                <a:lnTo>
                  <a:pt x="79327" y="129918"/>
                </a:lnTo>
                <a:lnTo>
                  <a:pt x="81352" y="127857"/>
                </a:lnTo>
                <a:lnTo>
                  <a:pt x="86317" y="121164"/>
                </a:lnTo>
                <a:lnTo>
                  <a:pt x="88393" y="118846"/>
                </a:lnTo>
                <a:lnTo>
                  <a:pt x="91364" y="116507"/>
                </a:lnTo>
                <a:lnTo>
                  <a:pt x="94933" y="114154"/>
                </a:lnTo>
                <a:lnTo>
                  <a:pt x="98899" y="111791"/>
                </a:lnTo>
                <a:lnTo>
                  <a:pt x="102337" y="108629"/>
                </a:lnTo>
                <a:lnTo>
                  <a:pt x="105423" y="104933"/>
                </a:lnTo>
                <a:lnTo>
                  <a:pt x="110968" y="97387"/>
                </a:lnTo>
                <a:lnTo>
                  <a:pt x="116078" y="91387"/>
                </a:lnTo>
                <a:lnTo>
                  <a:pt x="120996" y="83958"/>
                </a:lnTo>
                <a:lnTo>
                  <a:pt x="125033" y="76158"/>
                </a:lnTo>
                <a:lnTo>
                  <a:pt x="126827" y="70046"/>
                </a:lnTo>
                <a:lnTo>
                  <a:pt x="127980" y="59655"/>
                </a:lnTo>
                <a:lnTo>
                  <a:pt x="128207" y="49958"/>
                </a:lnTo>
                <a:lnTo>
                  <a:pt x="128226" y="47563"/>
                </a:lnTo>
                <a:lnTo>
                  <a:pt x="127444" y="45173"/>
                </a:lnTo>
                <a:lnTo>
                  <a:pt x="123346" y="38015"/>
                </a:lnTo>
                <a:lnTo>
                  <a:pt x="122109" y="33250"/>
                </a:lnTo>
                <a:lnTo>
                  <a:pt x="121413" y="26105"/>
                </a:lnTo>
                <a:lnTo>
                  <a:pt x="120521" y="24517"/>
                </a:lnTo>
                <a:lnTo>
                  <a:pt x="119133" y="23458"/>
                </a:lnTo>
                <a:lnTo>
                  <a:pt x="114065" y="21378"/>
                </a:lnTo>
                <a:lnTo>
                  <a:pt x="117795" y="21352"/>
                </a:lnTo>
                <a:lnTo>
                  <a:pt x="118902" y="22142"/>
                </a:lnTo>
                <a:lnTo>
                  <a:pt x="119641" y="23463"/>
                </a:lnTo>
                <a:lnTo>
                  <a:pt x="120463" y="27047"/>
                </a:lnTo>
                <a:lnTo>
                  <a:pt x="120827" y="31285"/>
                </a:lnTo>
                <a:lnTo>
                  <a:pt x="121718" y="33527"/>
                </a:lnTo>
                <a:lnTo>
                  <a:pt x="124825" y="38134"/>
                </a:lnTo>
                <a:lnTo>
                  <a:pt x="126735" y="44944"/>
                </a:lnTo>
                <a:lnTo>
                  <a:pt x="128378" y="53263"/>
                </a:lnTo>
                <a:lnTo>
                  <a:pt x="131753" y="62252"/>
                </a:lnTo>
                <a:lnTo>
                  <a:pt x="135900" y="71538"/>
                </a:lnTo>
                <a:lnTo>
                  <a:pt x="142697" y="85691"/>
                </a:lnTo>
                <a:lnTo>
                  <a:pt x="147378" y="95979"/>
                </a:lnTo>
                <a:lnTo>
                  <a:pt x="149737" y="102056"/>
                </a:lnTo>
                <a:lnTo>
                  <a:pt x="152105" y="108489"/>
                </a:lnTo>
                <a:lnTo>
                  <a:pt x="156064" y="114364"/>
                </a:lnTo>
                <a:lnTo>
                  <a:pt x="161084" y="119869"/>
                </a:lnTo>
                <a:lnTo>
                  <a:pt x="166813" y="125127"/>
                </a:lnTo>
                <a:lnTo>
                  <a:pt x="170631" y="131013"/>
                </a:lnTo>
                <a:lnTo>
                  <a:pt x="173177" y="137318"/>
                </a:lnTo>
                <a:lnTo>
                  <a:pt x="174875" y="143903"/>
                </a:lnTo>
                <a:lnTo>
                  <a:pt x="176800" y="150674"/>
                </a:lnTo>
                <a:lnTo>
                  <a:pt x="181056" y="164548"/>
                </a:lnTo>
                <a:lnTo>
                  <a:pt x="182508" y="171581"/>
                </a:lnTo>
                <a:lnTo>
                  <a:pt x="183477" y="178651"/>
                </a:lnTo>
                <a:lnTo>
                  <a:pt x="184122" y="185746"/>
                </a:lnTo>
                <a:lnTo>
                  <a:pt x="184552" y="192857"/>
                </a:lnTo>
                <a:lnTo>
                  <a:pt x="185030" y="207108"/>
                </a:lnTo>
                <a:lnTo>
                  <a:pt x="185337" y="235660"/>
                </a:lnTo>
                <a:lnTo>
                  <a:pt x="185379" y="249944"/>
                </a:lnTo>
                <a:lnTo>
                  <a:pt x="184597" y="257087"/>
                </a:lnTo>
                <a:lnTo>
                  <a:pt x="183281" y="264230"/>
                </a:lnTo>
                <a:lnTo>
                  <a:pt x="181611" y="271373"/>
                </a:lnTo>
                <a:lnTo>
                  <a:pt x="179703" y="277723"/>
                </a:lnTo>
                <a:lnTo>
                  <a:pt x="175467" y="289012"/>
                </a:lnTo>
                <a:lnTo>
                  <a:pt x="172432" y="295038"/>
                </a:lnTo>
                <a:lnTo>
                  <a:pt x="168822" y="301437"/>
                </a:lnTo>
                <a:lnTo>
                  <a:pt x="164827" y="308084"/>
                </a:lnTo>
                <a:lnTo>
                  <a:pt x="161370" y="314103"/>
                </a:lnTo>
                <a:lnTo>
                  <a:pt x="155413" y="325024"/>
                </a:lnTo>
                <a:lnTo>
                  <a:pt x="151919" y="330159"/>
                </a:lnTo>
                <a:lnTo>
                  <a:pt x="148002" y="335170"/>
                </a:lnTo>
                <a:lnTo>
                  <a:pt x="143804" y="340098"/>
                </a:lnTo>
                <a:lnTo>
                  <a:pt x="139417" y="344177"/>
                </a:lnTo>
                <a:lnTo>
                  <a:pt x="134906" y="347690"/>
                </a:lnTo>
                <a:lnTo>
                  <a:pt x="130310" y="350826"/>
                </a:lnTo>
                <a:lnTo>
                  <a:pt x="125659" y="353710"/>
                </a:lnTo>
                <a:lnTo>
                  <a:pt x="120971" y="356427"/>
                </a:lnTo>
                <a:lnTo>
                  <a:pt x="111528" y="361562"/>
                </a:lnTo>
                <a:lnTo>
                  <a:pt x="102040" y="366490"/>
                </a:lnTo>
                <a:lnTo>
                  <a:pt x="98081" y="368122"/>
                </a:lnTo>
                <a:lnTo>
                  <a:pt x="94648" y="369210"/>
                </a:lnTo>
                <a:lnTo>
                  <a:pt x="91565" y="369935"/>
                </a:lnTo>
                <a:lnTo>
                  <a:pt x="87923" y="370418"/>
                </a:lnTo>
                <a:lnTo>
                  <a:pt x="83907" y="370740"/>
                </a:lnTo>
                <a:lnTo>
                  <a:pt x="79642" y="370955"/>
                </a:lnTo>
                <a:lnTo>
                  <a:pt x="76006" y="370305"/>
                </a:lnTo>
                <a:lnTo>
                  <a:pt x="72787" y="369077"/>
                </a:lnTo>
                <a:lnTo>
                  <a:pt x="69848" y="367465"/>
                </a:lnTo>
                <a:lnTo>
                  <a:pt x="66301" y="366391"/>
                </a:lnTo>
                <a:lnTo>
                  <a:pt x="62348" y="365674"/>
                </a:lnTo>
                <a:lnTo>
                  <a:pt x="58127" y="365197"/>
                </a:lnTo>
                <a:lnTo>
                  <a:pt x="54518" y="364084"/>
                </a:lnTo>
                <a:lnTo>
                  <a:pt x="51318" y="362549"/>
                </a:lnTo>
                <a:lnTo>
                  <a:pt x="45647" y="358727"/>
                </a:lnTo>
                <a:lnTo>
                  <a:pt x="40480" y="354382"/>
                </a:lnTo>
                <a:lnTo>
                  <a:pt x="35538" y="349805"/>
                </a:lnTo>
                <a:lnTo>
                  <a:pt x="28251" y="3428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73"/>
          <p:cNvSpPr/>
          <p:nvPr/>
        </p:nvSpPr>
        <p:spPr>
          <a:xfrm>
            <a:off x="5729385" y="2250281"/>
            <a:ext cx="157066" cy="400051"/>
          </a:xfrm>
          <a:custGeom>
            <a:avLst/>
            <a:gdLst/>
            <a:ahLst/>
            <a:cxnLst/>
            <a:rect l="0" t="0" r="0" b="0"/>
            <a:pathLst>
              <a:path w="157066" h="400051">
                <a:moveTo>
                  <a:pt x="114202" y="0"/>
                </a:moveTo>
                <a:lnTo>
                  <a:pt x="108051" y="0"/>
                </a:lnTo>
                <a:lnTo>
                  <a:pt x="103560" y="3792"/>
                </a:lnTo>
                <a:lnTo>
                  <a:pt x="102345" y="5703"/>
                </a:lnTo>
                <a:lnTo>
                  <a:pt x="99841" y="12185"/>
                </a:lnTo>
                <a:lnTo>
                  <a:pt x="96443" y="16792"/>
                </a:lnTo>
                <a:lnTo>
                  <a:pt x="93631" y="19132"/>
                </a:lnTo>
                <a:lnTo>
                  <a:pt x="90169" y="21486"/>
                </a:lnTo>
                <a:lnTo>
                  <a:pt x="86274" y="23849"/>
                </a:lnTo>
                <a:lnTo>
                  <a:pt x="82884" y="27012"/>
                </a:lnTo>
                <a:lnTo>
                  <a:pt x="79829" y="30708"/>
                </a:lnTo>
                <a:lnTo>
                  <a:pt x="77000" y="34759"/>
                </a:lnTo>
                <a:lnTo>
                  <a:pt x="74319" y="39048"/>
                </a:lnTo>
                <a:lnTo>
                  <a:pt x="71738" y="43494"/>
                </a:lnTo>
                <a:lnTo>
                  <a:pt x="66755" y="52668"/>
                </a:lnTo>
                <a:lnTo>
                  <a:pt x="61894" y="62037"/>
                </a:lnTo>
                <a:lnTo>
                  <a:pt x="58692" y="67552"/>
                </a:lnTo>
                <a:lnTo>
                  <a:pt x="50902" y="80029"/>
                </a:lnTo>
                <a:lnTo>
                  <a:pt x="46602" y="85896"/>
                </a:lnTo>
                <a:lnTo>
                  <a:pt x="42148" y="91395"/>
                </a:lnTo>
                <a:lnTo>
                  <a:pt x="37591" y="96649"/>
                </a:lnTo>
                <a:lnTo>
                  <a:pt x="33759" y="101739"/>
                </a:lnTo>
                <a:lnTo>
                  <a:pt x="30411" y="106720"/>
                </a:lnTo>
                <a:lnTo>
                  <a:pt x="27385" y="111628"/>
                </a:lnTo>
                <a:lnTo>
                  <a:pt x="24574" y="117281"/>
                </a:lnTo>
                <a:lnTo>
                  <a:pt x="21906" y="123431"/>
                </a:lnTo>
                <a:lnTo>
                  <a:pt x="19334" y="129912"/>
                </a:lnTo>
                <a:lnTo>
                  <a:pt x="16826" y="135821"/>
                </a:lnTo>
                <a:lnTo>
                  <a:pt x="11921" y="146619"/>
                </a:lnTo>
                <a:lnTo>
                  <a:pt x="9213" y="156710"/>
                </a:lnTo>
                <a:lnTo>
                  <a:pt x="7215" y="167280"/>
                </a:lnTo>
                <a:lnTo>
                  <a:pt x="5571" y="173432"/>
                </a:lnTo>
                <a:lnTo>
                  <a:pt x="2422" y="185825"/>
                </a:lnTo>
                <a:lnTo>
                  <a:pt x="1022" y="196624"/>
                </a:lnTo>
                <a:lnTo>
                  <a:pt x="400" y="206715"/>
                </a:lnTo>
                <a:lnTo>
                  <a:pt x="123" y="217286"/>
                </a:lnTo>
                <a:lnTo>
                  <a:pt x="0" y="229921"/>
                </a:lnTo>
                <a:lnTo>
                  <a:pt x="2062" y="241358"/>
                </a:lnTo>
                <a:lnTo>
                  <a:pt x="9854" y="265428"/>
                </a:lnTo>
                <a:lnTo>
                  <a:pt x="14379" y="276982"/>
                </a:lnTo>
                <a:lnTo>
                  <a:pt x="18243" y="287410"/>
                </a:lnTo>
                <a:lnTo>
                  <a:pt x="19960" y="297335"/>
                </a:lnTo>
                <a:lnTo>
                  <a:pt x="23593" y="302205"/>
                </a:lnTo>
                <a:lnTo>
                  <a:pt x="29189" y="307038"/>
                </a:lnTo>
                <a:lnTo>
                  <a:pt x="36096" y="311848"/>
                </a:lnTo>
                <a:lnTo>
                  <a:pt x="41494" y="316643"/>
                </a:lnTo>
                <a:lnTo>
                  <a:pt x="45886" y="321426"/>
                </a:lnTo>
                <a:lnTo>
                  <a:pt x="49608" y="326203"/>
                </a:lnTo>
                <a:lnTo>
                  <a:pt x="52883" y="330975"/>
                </a:lnTo>
                <a:lnTo>
                  <a:pt x="55860" y="335744"/>
                </a:lnTo>
                <a:lnTo>
                  <a:pt x="58639" y="340510"/>
                </a:lnTo>
                <a:lnTo>
                  <a:pt x="61285" y="344482"/>
                </a:lnTo>
                <a:lnTo>
                  <a:pt x="63843" y="347923"/>
                </a:lnTo>
                <a:lnTo>
                  <a:pt x="66342" y="351011"/>
                </a:lnTo>
                <a:lnTo>
                  <a:pt x="69595" y="353864"/>
                </a:lnTo>
                <a:lnTo>
                  <a:pt x="73352" y="356559"/>
                </a:lnTo>
                <a:lnTo>
                  <a:pt x="77444" y="359150"/>
                </a:lnTo>
                <a:lnTo>
                  <a:pt x="80965" y="362464"/>
                </a:lnTo>
                <a:lnTo>
                  <a:pt x="84107" y="366262"/>
                </a:lnTo>
                <a:lnTo>
                  <a:pt x="86995" y="370381"/>
                </a:lnTo>
                <a:lnTo>
                  <a:pt x="89714" y="373127"/>
                </a:lnTo>
                <a:lnTo>
                  <a:pt x="92320" y="374957"/>
                </a:lnTo>
                <a:lnTo>
                  <a:pt x="119356" y="388347"/>
                </a:lnTo>
                <a:lnTo>
                  <a:pt x="123194" y="389867"/>
                </a:lnTo>
                <a:lnTo>
                  <a:pt x="126547" y="390880"/>
                </a:lnTo>
                <a:lnTo>
                  <a:pt x="129575" y="391556"/>
                </a:lnTo>
                <a:lnTo>
                  <a:pt x="132389" y="392006"/>
                </a:lnTo>
                <a:lnTo>
                  <a:pt x="135058" y="392306"/>
                </a:lnTo>
                <a:lnTo>
                  <a:pt x="137631" y="392506"/>
                </a:lnTo>
                <a:lnTo>
                  <a:pt x="140140" y="393433"/>
                </a:lnTo>
                <a:lnTo>
                  <a:pt x="145045" y="396580"/>
                </a:lnTo>
                <a:lnTo>
                  <a:pt x="149870" y="398508"/>
                </a:lnTo>
                <a:lnTo>
                  <a:pt x="157065" y="4000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74"/>
          <p:cNvSpPr/>
          <p:nvPr/>
        </p:nvSpPr>
        <p:spPr>
          <a:xfrm>
            <a:off x="5932619" y="2300382"/>
            <a:ext cx="89563" cy="314231"/>
          </a:xfrm>
          <a:custGeom>
            <a:avLst/>
            <a:gdLst/>
            <a:ahLst/>
            <a:cxnLst/>
            <a:rect l="0" t="0" r="0" b="0"/>
            <a:pathLst>
              <a:path w="89563" h="314231">
                <a:moveTo>
                  <a:pt x="89562" y="14193"/>
                </a:moveTo>
                <a:lnTo>
                  <a:pt x="85770" y="14193"/>
                </a:lnTo>
                <a:lnTo>
                  <a:pt x="83859" y="13399"/>
                </a:lnTo>
                <a:lnTo>
                  <a:pt x="81791" y="12076"/>
                </a:lnTo>
                <a:lnTo>
                  <a:pt x="76561" y="8042"/>
                </a:lnTo>
                <a:lnTo>
                  <a:pt x="75339" y="6917"/>
                </a:lnTo>
                <a:lnTo>
                  <a:pt x="71863" y="3551"/>
                </a:lnTo>
                <a:lnTo>
                  <a:pt x="69825" y="2335"/>
                </a:lnTo>
                <a:lnTo>
                  <a:pt x="67673" y="1525"/>
                </a:lnTo>
                <a:lnTo>
                  <a:pt x="65444" y="985"/>
                </a:lnTo>
                <a:lnTo>
                  <a:pt x="63165" y="625"/>
                </a:lnTo>
                <a:lnTo>
                  <a:pt x="60851" y="385"/>
                </a:lnTo>
                <a:lnTo>
                  <a:pt x="58515" y="225"/>
                </a:lnTo>
                <a:lnTo>
                  <a:pt x="55370" y="118"/>
                </a:lnTo>
                <a:lnTo>
                  <a:pt x="47643" y="0"/>
                </a:lnTo>
                <a:lnTo>
                  <a:pt x="44153" y="762"/>
                </a:lnTo>
                <a:lnTo>
                  <a:pt x="41033" y="2064"/>
                </a:lnTo>
                <a:lnTo>
                  <a:pt x="38159" y="3725"/>
                </a:lnTo>
                <a:lnTo>
                  <a:pt x="35450" y="5627"/>
                </a:lnTo>
                <a:lnTo>
                  <a:pt x="32850" y="7688"/>
                </a:lnTo>
                <a:lnTo>
                  <a:pt x="30322" y="9857"/>
                </a:lnTo>
                <a:lnTo>
                  <a:pt x="27844" y="12096"/>
                </a:lnTo>
                <a:lnTo>
                  <a:pt x="22973" y="16700"/>
                </a:lnTo>
                <a:lnTo>
                  <a:pt x="20563" y="19833"/>
                </a:lnTo>
                <a:lnTo>
                  <a:pt x="18163" y="23509"/>
                </a:lnTo>
                <a:lnTo>
                  <a:pt x="15769" y="27547"/>
                </a:lnTo>
                <a:lnTo>
                  <a:pt x="13379" y="31827"/>
                </a:lnTo>
                <a:lnTo>
                  <a:pt x="8607" y="40815"/>
                </a:lnTo>
                <a:lnTo>
                  <a:pt x="5957" y="50102"/>
                </a:lnTo>
                <a:lnTo>
                  <a:pt x="3986" y="59521"/>
                </a:lnTo>
                <a:lnTo>
                  <a:pt x="2348" y="64255"/>
                </a:lnTo>
                <a:lnTo>
                  <a:pt x="463" y="68999"/>
                </a:lnTo>
                <a:lnTo>
                  <a:pt x="0" y="74543"/>
                </a:lnTo>
                <a:lnTo>
                  <a:pt x="485" y="80620"/>
                </a:lnTo>
                <a:lnTo>
                  <a:pt x="1603" y="87052"/>
                </a:lnTo>
                <a:lnTo>
                  <a:pt x="2347" y="93722"/>
                </a:lnTo>
                <a:lnTo>
                  <a:pt x="2844" y="100550"/>
                </a:lnTo>
                <a:lnTo>
                  <a:pt x="3175" y="107483"/>
                </a:lnTo>
                <a:lnTo>
                  <a:pt x="4189" y="113692"/>
                </a:lnTo>
                <a:lnTo>
                  <a:pt x="5659" y="119419"/>
                </a:lnTo>
                <a:lnTo>
                  <a:pt x="7433" y="124825"/>
                </a:lnTo>
                <a:lnTo>
                  <a:pt x="8616" y="130810"/>
                </a:lnTo>
                <a:lnTo>
                  <a:pt x="9404" y="137181"/>
                </a:lnTo>
                <a:lnTo>
                  <a:pt x="9929" y="143810"/>
                </a:lnTo>
                <a:lnTo>
                  <a:pt x="11074" y="150611"/>
                </a:lnTo>
                <a:lnTo>
                  <a:pt x="12630" y="157525"/>
                </a:lnTo>
                <a:lnTo>
                  <a:pt x="14462" y="164516"/>
                </a:lnTo>
                <a:lnTo>
                  <a:pt x="16476" y="170765"/>
                </a:lnTo>
                <a:lnTo>
                  <a:pt x="18613" y="176518"/>
                </a:lnTo>
                <a:lnTo>
                  <a:pt x="20831" y="181940"/>
                </a:lnTo>
                <a:lnTo>
                  <a:pt x="23104" y="187937"/>
                </a:lnTo>
                <a:lnTo>
                  <a:pt x="27746" y="200950"/>
                </a:lnTo>
                <a:lnTo>
                  <a:pt x="29301" y="206960"/>
                </a:lnTo>
                <a:lnTo>
                  <a:pt x="30338" y="212554"/>
                </a:lnTo>
                <a:lnTo>
                  <a:pt x="31030" y="217871"/>
                </a:lnTo>
                <a:lnTo>
                  <a:pt x="32284" y="223797"/>
                </a:lnTo>
                <a:lnTo>
                  <a:pt x="33914" y="230129"/>
                </a:lnTo>
                <a:lnTo>
                  <a:pt x="35794" y="236731"/>
                </a:lnTo>
                <a:lnTo>
                  <a:pt x="37842" y="242720"/>
                </a:lnTo>
                <a:lnTo>
                  <a:pt x="40001" y="248301"/>
                </a:lnTo>
                <a:lnTo>
                  <a:pt x="42234" y="253609"/>
                </a:lnTo>
                <a:lnTo>
                  <a:pt x="46104" y="258734"/>
                </a:lnTo>
                <a:lnTo>
                  <a:pt x="51065" y="263739"/>
                </a:lnTo>
                <a:lnTo>
                  <a:pt x="56753" y="268663"/>
                </a:lnTo>
                <a:lnTo>
                  <a:pt x="60546" y="272740"/>
                </a:lnTo>
                <a:lnTo>
                  <a:pt x="63074" y="276251"/>
                </a:lnTo>
                <a:lnTo>
                  <a:pt x="64760" y="279386"/>
                </a:lnTo>
                <a:lnTo>
                  <a:pt x="66632" y="287102"/>
                </a:lnTo>
                <a:lnTo>
                  <a:pt x="67465" y="295029"/>
                </a:lnTo>
                <a:lnTo>
                  <a:pt x="67835" y="301198"/>
                </a:lnTo>
                <a:lnTo>
                  <a:pt x="68727" y="303161"/>
                </a:lnTo>
                <a:lnTo>
                  <a:pt x="70116" y="304470"/>
                </a:lnTo>
                <a:lnTo>
                  <a:pt x="71835" y="305342"/>
                </a:lnTo>
                <a:lnTo>
                  <a:pt x="72982" y="306717"/>
                </a:lnTo>
                <a:lnTo>
                  <a:pt x="73746" y="308428"/>
                </a:lnTo>
                <a:lnTo>
                  <a:pt x="75274" y="3142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75"/>
          <p:cNvSpPr/>
          <p:nvPr/>
        </p:nvSpPr>
        <p:spPr>
          <a:xfrm>
            <a:off x="5865018" y="2478881"/>
            <a:ext cx="178595" cy="28576"/>
          </a:xfrm>
          <a:custGeom>
            <a:avLst/>
            <a:gdLst/>
            <a:ahLst/>
            <a:cxnLst/>
            <a:rect l="0" t="0" r="0" b="0"/>
            <a:pathLst>
              <a:path w="178595" h="28576">
                <a:moveTo>
                  <a:pt x="0" y="28575"/>
                </a:moveTo>
                <a:lnTo>
                  <a:pt x="3793" y="24783"/>
                </a:lnTo>
                <a:lnTo>
                  <a:pt x="6498" y="23665"/>
                </a:lnTo>
                <a:lnTo>
                  <a:pt x="9888" y="22920"/>
                </a:lnTo>
                <a:lnTo>
                  <a:pt x="13736" y="22424"/>
                </a:lnTo>
                <a:lnTo>
                  <a:pt x="17095" y="22093"/>
                </a:lnTo>
                <a:lnTo>
                  <a:pt x="20128" y="21872"/>
                </a:lnTo>
                <a:lnTo>
                  <a:pt x="22944" y="21725"/>
                </a:lnTo>
                <a:lnTo>
                  <a:pt x="30306" y="21562"/>
                </a:lnTo>
                <a:lnTo>
                  <a:pt x="34492" y="21518"/>
                </a:lnTo>
                <a:lnTo>
                  <a:pt x="39663" y="20695"/>
                </a:lnTo>
                <a:lnTo>
                  <a:pt x="45492" y="19353"/>
                </a:lnTo>
                <a:lnTo>
                  <a:pt x="51759" y="17664"/>
                </a:lnTo>
                <a:lnTo>
                  <a:pt x="57525" y="16539"/>
                </a:lnTo>
                <a:lnTo>
                  <a:pt x="62956" y="15788"/>
                </a:lnTo>
                <a:lnTo>
                  <a:pt x="68165" y="15288"/>
                </a:lnTo>
                <a:lnTo>
                  <a:pt x="74019" y="14954"/>
                </a:lnTo>
                <a:lnTo>
                  <a:pt x="86872" y="14584"/>
                </a:lnTo>
                <a:lnTo>
                  <a:pt x="92840" y="13691"/>
                </a:lnTo>
                <a:lnTo>
                  <a:pt x="98406" y="12302"/>
                </a:lnTo>
                <a:lnTo>
                  <a:pt x="103704" y="10583"/>
                </a:lnTo>
                <a:lnTo>
                  <a:pt x="109618" y="9436"/>
                </a:lnTo>
                <a:lnTo>
                  <a:pt x="115941" y="8672"/>
                </a:lnTo>
                <a:lnTo>
                  <a:pt x="122538" y="8162"/>
                </a:lnTo>
                <a:lnTo>
                  <a:pt x="129317" y="7823"/>
                </a:lnTo>
                <a:lnTo>
                  <a:pt x="143199" y="7445"/>
                </a:lnTo>
                <a:lnTo>
                  <a:pt x="149441" y="6551"/>
                </a:lnTo>
                <a:lnTo>
                  <a:pt x="155190" y="5161"/>
                </a:lnTo>
                <a:lnTo>
                  <a:pt x="160610" y="3441"/>
                </a:lnTo>
                <a:lnTo>
                  <a:pt x="165017" y="2294"/>
                </a:lnTo>
                <a:lnTo>
                  <a:pt x="168749" y="1529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76"/>
          <p:cNvSpPr/>
          <p:nvPr/>
        </p:nvSpPr>
        <p:spPr>
          <a:xfrm>
            <a:off x="6129435" y="2321718"/>
            <a:ext cx="114203" cy="285751"/>
          </a:xfrm>
          <a:custGeom>
            <a:avLst/>
            <a:gdLst/>
            <a:ahLst/>
            <a:cxnLst/>
            <a:rect l="0" t="0" r="0" b="0"/>
            <a:pathLst>
              <a:path w="114203" h="285751">
                <a:moveTo>
                  <a:pt x="64196" y="0"/>
                </a:moveTo>
                <a:lnTo>
                  <a:pt x="53347" y="0"/>
                </a:lnTo>
                <a:lnTo>
                  <a:pt x="52201" y="794"/>
                </a:lnTo>
                <a:lnTo>
                  <a:pt x="51436" y="2117"/>
                </a:lnTo>
                <a:lnTo>
                  <a:pt x="50588" y="5704"/>
                </a:lnTo>
                <a:lnTo>
                  <a:pt x="50210" y="9943"/>
                </a:lnTo>
                <a:lnTo>
                  <a:pt x="48522" y="12979"/>
                </a:lnTo>
                <a:lnTo>
                  <a:pt x="45809" y="16590"/>
                </a:lnTo>
                <a:lnTo>
                  <a:pt x="42413" y="20585"/>
                </a:lnTo>
                <a:lnTo>
                  <a:pt x="39355" y="24836"/>
                </a:lnTo>
                <a:lnTo>
                  <a:pt x="36523" y="29258"/>
                </a:lnTo>
                <a:lnTo>
                  <a:pt x="33841" y="33793"/>
                </a:lnTo>
                <a:lnTo>
                  <a:pt x="31259" y="39197"/>
                </a:lnTo>
                <a:lnTo>
                  <a:pt x="28744" y="45182"/>
                </a:lnTo>
                <a:lnTo>
                  <a:pt x="26274" y="51552"/>
                </a:lnTo>
                <a:lnTo>
                  <a:pt x="23833" y="57387"/>
                </a:lnTo>
                <a:lnTo>
                  <a:pt x="21413" y="62864"/>
                </a:lnTo>
                <a:lnTo>
                  <a:pt x="19005" y="68103"/>
                </a:lnTo>
                <a:lnTo>
                  <a:pt x="16606" y="73977"/>
                </a:lnTo>
                <a:lnTo>
                  <a:pt x="14213" y="80275"/>
                </a:lnTo>
                <a:lnTo>
                  <a:pt x="11824" y="86854"/>
                </a:lnTo>
                <a:lnTo>
                  <a:pt x="10231" y="93622"/>
                </a:lnTo>
                <a:lnTo>
                  <a:pt x="9170" y="100514"/>
                </a:lnTo>
                <a:lnTo>
                  <a:pt x="8462" y="107491"/>
                </a:lnTo>
                <a:lnTo>
                  <a:pt x="7196" y="113730"/>
                </a:lnTo>
                <a:lnTo>
                  <a:pt x="5559" y="119476"/>
                </a:lnTo>
                <a:lnTo>
                  <a:pt x="3673" y="124895"/>
                </a:lnTo>
                <a:lnTo>
                  <a:pt x="2416" y="130888"/>
                </a:lnTo>
                <a:lnTo>
                  <a:pt x="1578" y="137265"/>
                </a:lnTo>
                <a:lnTo>
                  <a:pt x="1019" y="143898"/>
                </a:lnTo>
                <a:lnTo>
                  <a:pt x="647" y="150701"/>
                </a:lnTo>
                <a:lnTo>
                  <a:pt x="233" y="164610"/>
                </a:lnTo>
                <a:lnTo>
                  <a:pt x="0" y="182035"/>
                </a:lnTo>
                <a:lnTo>
                  <a:pt x="761" y="187238"/>
                </a:lnTo>
                <a:lnTo>
                  <a:pt x="2062" y="192294"/>
                </a:lnTo>
                <a:lnTo>
                  <a:pt x="3724" y="197253"/>
                </a:lnTo>
                <a:lnTo>
                  <a:pt x="5625" y="202146"/>
                </a:lnTo>
                <a:lnTo>
                  <a:pt x="7686" y="206995"/>
                </a:lnTo>
                <a:lnTo>
                  <a:pt x="12093" y="216617"/>
                </a:lnTo>
                <a:lnTo>
                  <a:pt x="16697" y="226185"/>
                </a:lnTo>
                <a:lnTo>
                  <a:pt x="20624" y="230959"/>
                </a:lnTo>
                <a:lnTo>
                  <a:pt x="25623" y="235729"/>
                </a:lnTo>
                <a:lnTo>
                  <a:pt x="31337" y="240496"/>
                </a:lnTo>
                <a:lnTo>
                  <a:pt x="35940" y="244468"/>
                </a:lnTo>
                <a:lnTo>
                  <a:pt x="43171" y="250998"/>
                </a:lnTo>
                <a:lnTo>
                  <a:pt x="49030" y="256547"/>
                </a:lnTo>
                <a:lnTo>
                  <a:pt x="51705" y="259138"/>
                </a:lnTo>
                <a:lnTo>
                  <a:pt x="55075" y="261658"/>
                </a:lnTo>
                <a:lnTo>
                  <a:pt x="58908" y="264133"/>
                </a:lnTo>
                <a:lnTo>
                  <a:pt x="63052" y="266576"/>
                </a:lnTo>
                <a:lnTo>
                  <a:pt x="67402" y="268205"/>
                </a:lnTo>
                <a:lnTo>
                  <a:pt x="71890" y="269291"/>
                </a:lnTo>
                <a:lnTo>
                  <a:pt x="76469" y="270015"/>
                </a:lnTo>
                <a:lnTo>
                  <a:pt x="80315" y="271291"/>
                </a:lnTo>
                <a:lnTo>
                  <a:pt x="83674" y="272936"/>
                </a:lnTo>
                <a:lnTo>
                  <a:pt x="86706" y="274826"/>
                </a:lnTo>
                <a:lnTo>
                  <a:pt x="91109" y="276880"/>
                </a:lnTo>
                <a:lnTo>
                  <a:pt x="96426" y="279043"/>
                </a:lnTo>
                <a:lnTo>
                  <a:pt x="114202" y="2857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77"/>
          <p:cNvSpPr/>
          <p:nvPr/>
        </p:nvSpPr>
        <p:spPr>
          <a:xfrm>
            <a:off x="6236493" y="2372834"/>
            <a:ext cx="178045" cy="177482"/>
          </a:xfrm>
          <a:custGeom>
            <a:avLst/>
            <a:gdLst/>
            <a:ahLst/>
            <a:cxnLst/>
            <a:rect l="0" t="0" r="0" b="0"/>
            <a:pathLst>
              <a:path w="178045" h="177482">
                <a:moveTo>
                  <a:pt x="0" y="41753"/>
                </a:moveTo>
                <a:lnTo>
                  <a:pt x="0" y="35602"/>
                </a:lnTo>
                <a:lnTo>
                  <a:pt x="3793" y="31111"/>
                </a:lnTo>
                <a:lnTo>
                  <a:pt x="6498" y="29102"/>
                </a:lnTo>
                <a:lnTo>
                  <a:pt x="9888" y="26969"/>
                </a:lnTo>
                <a:lnTo>
                  <a:pt x="13736" y="24753"/>
                </a:lnTo>
                <a:lnTo>
                  <a:pt x="17095" y="23276"/>
                </a:lnTo>
                <a:lnTo>
                  <a:pt x="20128" y="22291"/>
                </a:lnTo>
                <a:lnTo>
                  <a:pt x="22944" y="21635"/>
                </a:lnTo>
                <a:lnTo>
                  <a:pt x="27202" y="20404"/>
                </a:lnTo>
                <a:lnTo>
                  <a:pt x="38284" y="16918"/>
                </a:lnTo>
                <a:lnTo>
                  <a:pt x="43779" y="14878"/>
                </a:lnTo>
                <a:lnTo>
                  <a:pt x="49030" y="12724"/>
                </a:lnTo>
                <a:lnTo>
                  <a:pt x="54118" y="10494"/>
                </a:lnTo>
                <a:lnTo>
                  <a:pt x="59891" y="9008"/>
                </a:lnTo>
                <a:lnTo>
                  <a:pt x="66121" y="8016"/>
                </a:lnTo>
                <a:lnTo>
                  <a:pt x="72656" y="7356"/>
                </a:lnTo>
                <a:lnTo>
                  <a:pt x="78600" y="6121"/>
                </a:lnTo>
                <a:lnTo>
                  <a:pt x="84150" y="4505"/>
                </a:lnTo>
                <a:lnTo>
                  <a:pt x="89437" y="2633"/>
                </a:lnTo>
                <a:lnTo>
                  <a:pt x="94550" y="1386"/>
                </a:lnTo>
                <a:lnTo>
                  <a:pt x="99546" y="554"/>
                </a:lnTo>
                <a:lnTo>
                  <a:pt x="104464" y="0"/>
                </a:lnTo>
                <a:lnTo>
                  <a:pt x="108537" y="424"/>
                </a:lnTo>
                <a:lnTo>
                  <a:pt x="112046" y="1500"/>
                </a:lnTo>
                <a:lnTo>
                  <a:pt x="115178" y="3012"/>
                </a:lnTo>
                <a:lnTo>
                  <a:pt x="118060" y="4019"/>
                </a:lnTo>
                <a:lnTo>
                  <a:pt x="123380" y="5139"/>
                </a:lnTo>
                <a:lnTo>
                  <a:pt x="128390" y="7753"/>
                </a:lnTo>
                <a:lnTo>
                  <a:pt x="130837" y="9561"/>
                </a:lnTo>
                <a:lnTo>
                  <a:pt x="131675" y="11561"/>
                </a:lnTo>
                <a:lnTo>
                  <a:pt x="131440" y="13687"/>
                </a:lnTo>
                <a:lnTo>
                  <a:pt x="130489" y="15899"/>
                </a:lnTo>
                <a:lnTo>
                  <a:pt x="129855" y="18961"/>
                </a:lnTo>
                <a:lnTo>
                  <a:pt x="129433" y="22589"/>
                </a:lnTo>
                <a:lnTo>
                  <a:pt x="129151" y="26596"/>
                </a:lnTo>
                <a:lnTo>
                  <a:pt x="127375" y="30854"/>
                </a:lnTo>
                <a:lnTo>
                  <a:pt x="124605" y="35281"/>
                </a:lnTo>
                <a:lnTo>
                  <a:pt x="121170" y="39820"/>
                </a:lnTo>
                <a:lnTo>
                  <a:pt x="118086" y="44433"/>
                </a:lnTo>
                <a:lnTo>
                  <a:pt x="115237" y="49096"/>
                </a:lnTo>
                <a:lnTo>
                  <a:pt x="112543" y="53792"/>
                </a:lnTo>
                <a:lnTo>
                  <a:pt x="109160" y="58510"/>
                </a:lnTo>
                <a:lnTo>
                  <a:pt x="105317" y="63243"/>
                </a:lnTo>
                <a:lnTo>
                  <a:pt x="101168" y="67986"/>
                </a:lnTo>
                <a:lnTo>
                  <a:pt x="96814" y="71942"/>
                </a:lnTo>
                <a:lnTo>
                  <a:pt x="92324" y="75372"/>
                </a:lnTo>
                <a:lnTo>
                  <a:pt x="87743" y="78454"/>
                </a:lnTo>
                <a:lnTo>
                  <a:pt x="83102" y="81301"/>
                </a:lnTo>
                <a:lnTo>
                  <a:pt x="78420" y="83993"/>
                </a:lnTo>
                <a:lnTo>
                  <a:pt x="68985" y="89102"/>
                </a:lnTo>
                <a:lnTo>
                  <a:pt x="52819" y="97456"/>
                </a:lnTo>
                <a:lnTo>
                  <a:pt x="51882" y="98732"/>
                </a:lnTo>
                <a:lnTo>
                  <a:pt x="50562" y="103527"/>
                </a:lnTo>
                <a:lnTo>
                  <a:pt x="50254" y="104927"/>
                </a:lnTo>
                <a:lnTo>
                  <a:pt x="50117" y="103432"/>
                </a:lnTo>
                <a:lnTo>
                  <a:pt x="50028" y="99798"/>
                </a:lnTo>
                <a:lnTo>
                  <a:pt x="54249" y="99301"/>
                </a:lnTo>
                <a:lnTo>
                  <a:pt x="57598" y="99168"/>
                </a:lnTo>
                <a:lnTo>
                  <a:pt x="60624" y="98286"/>
                </a:lnTo>
                <a:lnTo>
                  <a:pt x="66102" y="95189"/>
                </a:lnTo>
                <a:lnTo>
                  <a:pt x="69468" y="94046"/>
                </a:lnTo>
                <a:lnTo>
                  <a:pt x="73300" y="93284"/>
                </a:lnTo>
                <a:lnTo>
                  <a:pt x="77442" y="92775"/>
                </a:lnTo>
                <a:lnTo>
                  <a:pt x="82584" y="92437"/>
                </a:lnTo>
                <a:lnTo>
                  <a:pt x="88394" y="92211"/>
                </a:lnTo>
                <a:lnTo>
                  <a:pt x="105831" y="91893"/>
                </a:lnTo>
                <a:lnTo>
                  <a:pt x="129737" y="91786"/>
                </a:lnTo>
                <a:lnTo>
                  <a:pt x="135704" y="92571"/>
                </a:lnTo>
                <a:lnTo>
                  <a:pt x="141270" y="93888"/>
                </a:lnTo>
                <a:lnTo>
                  <a:pt x="146567" y="95560"/>
                </a:lnTo>
                <a:lnTo>
                  <a:pt x="151687" y="97468"/>
                </a:lnTo>
                <a:lnTo>
                  <a:pt x="156687" y="99534"/>
                </a:lnTo>
                <a:lnTo>
                  <a:pt x="161608" y="101705"/>
                </a:lnTo>
                <a:lnTo>
                  <a:pt x="165682" y="103946"/>
                </a:lnTo>
                <a:lnTo>
                  <a:pt x="169193" y="106234"/>
                </a:lnTo>
                <a:lnTo>
                  <a:pt x="172327" y="108553"/>
                </a:lnTo>
                <a:lnTo>
                  <a:pt x="174416" y="111686"/>
                </a:lnTo>
                <a:lnTo>
                  <a:pt x="175809" y="115362"/>
                </a:lnTo>
                <a:lnTo>
                  <a:pt x="176737" y="119401"/>
                </a:lnTo>
                <a:lnTo>
                  <a:pt x="177356" y="122887"/>
                </a:lnTo>
                <a:lnTo>
                  <a:pt x="177768" y="126005"/>
                </a:lnTo>
                <a:lnTo>
                  <a:pt x="178044" y="128877"/>
                </a:lnTo>
                <a:lnTo>
                  <a:pt x="177434" y="132379"/>
                </a:lnTo>
                <a:lnTo>
                  <a:pt x="176233" y="136302"/>
                </a:lnTo>
                <a:lnTo>
                  <a:pt x="174639" y="140505"/>
                </a:lnTo>
                <a:lnTo>
                  <a:pt x="172782" y="144100"/>
                </a:lnTo>
                <a:lnTo>
                  <a:pt x="170751" y="147291"/>
                </a:lnTo>
                <a:lnTo>
                  <a:pt x="168603" y="150211"/>
                </a:lnTo>
                <a:lnTo>
                  <a:pt x="164100" y="155573"/>
                </a:lnTo>
                <a:lnTo>
                  <a:pt x="159452" y="160602"/>
                </a:lnTo>
                <a:lnTo>
                  <a:pt x="152373" y="167896"/>
                </a:lnTo>
                <a:lnTo>
                  <a:pt x="147626" y="172694"/>
                </a:lnTo>
                <a:lnTo>
                  <a:pt x="145248" y="174291"/>
                </a:lnTo>
                <a:lnTo>
                  <a:pt x="140490" y="176065"/>
                </a:lnTo>
                <a:lnTo>
                  <a:pt x="135730" y="176853"/>
                </a:lnTo>
                <a:lnTo>
                  <a:pt x="130968" y="177204"/>
                </a:lnTo>
                <a:lnTo>
                  <a:pt x="121862" y="177473"/>
                </a:lnTo>
                <a:lnTo>
                  <a:pt x="117775" y="177481"/>
                </a:lnTo>
                <a:lnTo>
                  <a:pt x="116617" y="176688"/>
                </a:lnTo>
                <a:lnTo>
                  <a:pt x="115845" y="175366"/>
                </a:lnTo>
                <a:lnTo>
                  <a:pt x="114300" y="1703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78"/>
          <p:cNvSpPr/>
          <p:nvPr/>
        </p:nvSpPr>
        <p:spPr>
          <a:xfrm>
            <a:off x="6315075" y="2321718"/>
            <a:ext cx="198898" cy="250033"/>
          </a:xfrm>
          <a:custGeom>
            <a:avLst/>
            <a:gdLst/>
            <a:ahLst/>
            <a:cxnLst/>
            <a:rect l="0" t="0" r="0" b="0"/>
            <a:pathLst>
              <a:path w="198898" h="250033">
                <a:moveTo>
                  <a:pt x="0" y="0"/>
                </a:moveTo>
                <a:lnTo>
                  <a:pt x="20584" y="0"/>
                </a:lnTo>
                <a:lnTo>
                  <a:pt x="24836" y="794"/>
                </a:lnTo>
                <a:lnTo>
                  <a:pt x="29257" y="2117"/>
                </a:lnTo>
                <a:lnTo>
                  <a:pt x="39196" y="5704"/>
                </a:lnTo>
                <a:lnTo>
                  <a:pt x="51552" y="9943"/>
                </a:lnTo>
                <a:lnTo>
                  <a:pt x="57386" y="12185"/>
                </a:lnTo>
                <a:lnTo>
                  <a:pt x="62863" y="14474"/>
                </a:lnTo>
                <a:lnTo>
                  <a:pt x="68103" y="16793"/>
                </a:lnTo>
                <a:lnTo>
                  <a:pt x="73977" y="19133"/>
                </a:lnTo>
                <a:lnTo>
                  <a:pt x="86854" y="23849"/>
                </a:lnTo>
                <a:lnTo>
                  <a:pt x="92827" y="27012"/>
                </a:lnTo>
                <a:lnTo>
                  <a:pt x="98397" y="30708"/>
                </a:lnTo>
                <a:lnTo>
                  <a:pt x="103698" y="34760"/>
                </a:lnTo>
                <a:lnTo>
                  <a:pt x="109613" y="38255"/>
                </a:lnTo>
                <a:lnTo>
                  <a:pt x="115938" y="41378"/>
                </a:lnTo>
                <a:lnTo>
                  <a:pt x="122535" y="44254"/>
                </a:lnTo>
                <a:lnTo>
                  <a:pt x="128522" y="47759"/>
                </a:lnTo>
                <a:lnTo>
                  <a:pt x="134099" y="51684"/>
                </a:lnTo>
                <a:lnTo>
                  <a:pt x="139406" y="55887"/>
                </a:lnTo>
                <a:lnTo>
                  <a:pt x="144531" y="59483"/>
                </a:lnTo>
                <a:lnTo>
                  <a:pt x="149535" y="62674"/>
                </a:lnTo>
                <a:lnTo>
                  <a:pt x="154459" y="65595"/>
                </a:lnTo>
                <a:lnTo>
                  <a:pt x="159329" y="69924"/>
                </a:lnTo>
                <a:lnTo>
                  <a:pt x="164163" y="75191"/>
                </a:lnTo>
                <a:lnTo>
                  <a:pt x="168973" y="81084"/>
                </a:lnTo>
                <a:lnTo>
                  <a:pt x="172973" y="86600"/>
                </a:lnTo>
                <a:lnTo>
                  <a:pt x="176434" y="91864"/>
                </a:lnTo>
                <a:lnTo>
                  <a:pt x="179535" y="96962"/>
                </a:lnTo>
                <a:lnTo>
                  <a:pt x="182396" y="101948"/>
                </a:lnTo>
                <a:lnTo>
                  <a:pt x="187692" y="111721"/>
                </a:lnTo>
                <a:lnTo>
                  <a:pt x="189421" y="117343"/>
                </a:lnTo>
                <a:lnTo>
                  <a:pt x="190575" y="123473"/>
                </a:lnTo>
                <a:lnTo>
                  <a:pt x="191344" y="129940"/>
                </a:lnTo>
                <a:lnTo>
                  <a:pt x="192650" y="135839"/>
                </a:lnTo>
                <a:lnTo>
                  <a:pt x="194315" y="141360"/>
                </a:lnTo>
                <a:lnTo>
                  <a:pt x="196218" y="146627"/>
                </a:lnTo>
                <a:lnTo>
                  <a:pt x="197487" y="151727"/>
                </a:lnTo>
                <a:lnTo>
                  <a:pt x="198333" y="156714"/>
                </a:lnTo>
                <a:lnTo>
                  <a:pt x="198897" y="161626"/>
                </a:lnTo>
                <a:lnTo>
                  <a:pt x="198479" y="166488"/>
                </a:lnTo>
                <a:lnTo>
                  <a:pt x="197407" y="171317"/>
                </a:lnTo>
                <a:lnTo>
                  <a:pt x="189982" y="194266"/>
                </a:lnTo>
                <a:lnTo>
                  <a:pt x="188567" y="199361"/>
                </a:lnTo>
                <a:lnTo>
                  <a:pt x="186995" y="207138"/>
                </a:lnTo>
                <a:lnTo>
                  <a:pt x="185782" y="211117"/>
                </a:lnTo>
                <a:lnTo>
                  <a:pt x="184180" y="215357"/>
                </a:lnTo>
                <a:lnTo>
                  <a:pt x="182317" y="219772"/>
                </a:lnTo>
                <a:lnTo>
                  <a:pt x="180248" y="226793"/>
                </a:lnTo>
                <a:lnTo>
                  <a:pt x="179697" y="229777"/>
                </a:lnTo>
                <a:lnTo>
                  <a:pt x="176967" y="235209"/>
                </a:lnTo>
                <a:lnTo>
                  <a:pt x="175128" y="237768"/>
                </a:lnTo>
                <a:lnTo>
                  <a:pt x="175489" y="240269"/>
                </a:lnTo>
                <a:lnTo>
                  <a:pt x="177318" y="242729"/>
                </a:lnTo>
                <a:lnTo>
                  <a:pt x="180124" y="245163"/>
                </a:lnTo>
                <a:lnTo>
                  <a:pt x="181202" y="246786"/>
                </a:lnTo>
                <a:lnTo>
                  <a:pt x="181126" y="247868"/>
                </a:lnTo>
                <a:lnTo>
                  <a:pt x="178593" y="2500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79"/>
          <p:cNvSpPr/>
          <p:nvPr/>
        </p:nvSpPr>
        <p:spPr>
          <a:xfrm>
            <a:off x="6500812" y="2278856"/>
            <a:ext cx="164087" cy="364332"/>
          </a:xfrm>
          <a:custGeom>
            <a:avLst/>
            <a:gdLst/>
            <a:ahLst/>
            <a:cxnLst/>
            <a:rect l="0" t="0" r="0" b="0"/>
            <a:pathLst>
              <a:path w="164087" h="364332">
                <a:moveTo>
                  <a:pt x="0" y="0"/>
                </a:moveTo>
                <a:lnTo>
                  <a:pt x="17000" y="0"/>
                </a:lnTo>
                <a:lnTo>
                  <a:pt x="19271" y="794"/>
                </a:lnTo>
                <a:lnTo>
                  <a:pt x="23911" y="3792"/>
                </a:lnTo>
                <a:lnTo>
                  <a:pt x="28618" y="7771"/>
                </a:lnTo>
                <a:lnTo>
                  <a:pt x="30986" y="9943"/>
                </a:lnTo>
                <a:lnTo>
                  <a:pt x="34151" y="12185"/>
                </a:lnTo>
                <a:lnTo>
                  <a:pt x="37848" y="14473"/>
                </a:lnTo>
                <a:lnTo>
                  <a:pt x="41901" y="16792"/>
                </a:lnTo>
                <a:lnTo>
                  <a:pt x="46190" y="19926"/>
                </a:lnTo>
                <a:lnTo>
                  <a:pt x="50637" y="23603"/>
                </a:lnTo>
                <a:lnTo>
                  <a:pt x="55190" y="27641"/>
                </a:lnTo>
                <a:lnTo>
                  <a:pt x="59812" y="31128"/>
                </a:lnTo>
                <a:lnTo>
                  <a:pt x="64481" y="34245"/>
                </a:lnTo>
                <a:lnTo>
                  <a:pt x="69180" y="37118"/>
                </a:lnTo>
                <a:lnTo>
                  <a:pt x="73902" y="40620"/>
                </a:lnTo>
                <a:lnTo>
                  <a:pt x="78636" y="44542"/>
                </a:lnTo>
                <a:lnTo>
                  <a:pt x="83380" y="48745"/>
                </a:lnTo>
                <a:lnTo>
                  <a:pt x="92885" y="57648"/>
                </a:lnTo>
                <a:lnTo>
                  <a:pt x="111922" y="76298"/>
                </a:lnTo>
                <a:lnTo>
                  <a:pt x="115890" y="81821"/>
                </a:lnTo>
                <a:lnTo>
                  <a:pt x="119328" y="87885"/>
                </a:lnTo>
                <a:lnTo>
                  <a:pt x="122415" y="94309"/>
                </a:lnTo>
                <a:lnTo>
                  <a:pt x="126060" y="100179"/>
                </a:lnTo>
                <a:lnTo>
                  <a:pt x="130077" y="105679"/>
                </a:lnTo>
                <a:lnTo>
                  <a:pt x="134344" y="110934"/>
                </a:lnTo>
                <a:lnTo>
                  <a:pt x="137981" y="116819"/>
                </a:lnTo>
                <a:lnTo>
                  <a:pt x="141200" y="123123"/>
                </a:lnTo>
                <a:lnTo>
                  <a:pt x="144139" y="129707"/>
                </a:lnTo>
                <a:lnTo>
                  <a:pt x="147687" y="136477"/>
                </a:lnTo>
                <a:lnTo>
                  <a:pt x="151639" y="143372"/>
                </a:lnTo>
                <a:lnTo>
                  <a:pt x="155862" y="150350"/>
                </a:lnTo>
                <a:lnTo>
                  <a:pt x="158676" y="157384"/>
                </a:lnTo>
                <a:lnTo>
                  <a:pt x="160553" y="164454"/>
                </a:lnTo>
                <a:lnTo>
                  <a:pt x="161804" y="171548"/>
                </a:lnTo>
                <a:lnTo>
                  <a:pt x="162638" y="179453"/>
                </a:lnTo>
                <a:lnTo>
                  <a:pt x="163195" y="187898"/>
                </a:lnTo>
                <a:lnTo>
                  <a:pt x="163812" y="204954"/>
                </a:lnTo>
                <a:lnTo>
                  <a:pt x="164086" y="220472"/>
                </a:lnTo>
                <a:lnTo>
                  <a:pt x="163366" y="227944"/>
                </a:lnTo>
                <a:lnTo>
                  <a:pt x="162092" y="235306"/>
                </a:lnTo>
                <a:lnTo>
                  <a:pt x="160449" y="242596"/>
                </a:lnTo>
                <a:lnTo>
                  <a:pt x="158559" y="249836"/>
                </a:lnTo>
                <a:lnTo>
                  <a:pt x="156506" y="257045"/>
                </a:lnTo>
                <a:lnTo>
                  <a:pt x="154344" y="264232"/>
                </a:lnTo>
                <a:lnTo>
                  <a:pt x="152902" y="271405"/>
                </a:lnTo>
                <a:lnTo>
                  <a:pt x="151941" y="278568"/>
                </a:lnTo>
                <a:lnTo>
                  <a:pt x="151300" y="285724"/>
                </a:lnTo>
                <a:lnTo>
                  <a:pt x="150079" y="292083"/>
                </a:lnTo>
                <a:lnTo>
                  <a:pt x="146606" y="303381"/>
                </a:lnTo>
                <a:lnTo>
                  <a:pt x="140188" y="322459"/>
                </a:lnTo>
                <a:lnTo>
                  <a:pt x="137115" y="327685"/>
                </a:lnTo>
                <a:lnTo>
                  <a:pt x="133479" y="331963"/>
                </a:lnTo>
                <a:lnTo>
                  <a:pt x="129467" y="335609"/>
                </a:lnTo>
                <a:lnTo>
                  <a:pt x="125999" y="339627"/>
                </a:lnTo>
                <a:lnTo>
                  <a:pt x="122893" y="343893"/>
                </a:lnTo>
                <a:lnTo>
                  <a:pt x="115998" y="354561"/>
                </a:lnTo>
                <a:lnTo>
                  <a:pt x="111010" y="360201"/>
                </a:lnTo>
                <a:lnTo>
                  <a:pt x="108298" y="363107"/>
                </a:lnTo>
                <a:lnTo>
                  <a:pt x="107124" y="363515"/>
                </a:lnTo>
                <a:lnTo>
                  <a:pt x="102473" y="364090"/>
                </a:lnTo>
                <a:lnTo>
                  <a:pt x="98382" y="364283"/>
                </a:lnTo>
                <a:lnTo>
                  <a:pt x="92869" y="3643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80"/>
          <p:cNvSpPr/>
          <p:nvPr/>
        </p:nvSpPr>
        <p:spPr>
          <a:xfrm>
            <a:off x="6736556" y="2386012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14288"/>
                </a:moveTo>
                <a:lnTo>
                  <a:pt x="10643" y="14288"/>
                </a:lnTo>
                <a:lnTo>
                  <a:pt x="12651" y="13494"/>
                </a:lnTo>
                <a:lnTo>
                  <a:pt x="14784" y="12171"/>
                </a:lnTo>
                <a:lnTo>
                  <a:pt x="16999" y="10495"/>
                </a:lnTo>
                <a:lnTo>
                  <a:pt x="19271" y="9378"/>
                </a:lnTo>
                <a:lnTo>
                  <a:pt x="21578" y="8633"/>
                </a:lnTo>
                <a:lnTo>
                  <a:pt x="23911" y="8137"/>
                </a:lnTo>
                <a:lnTo>
                  <a:pt x="27052" y="7806"/>
                </a:lnTo>
                <a:lnTo>
                  <a:pt x="30735" y="7585"/>
                </a:lnTo>
                <a:lnTo>
                  <a:pt x="39060" y="7340"/>
                </a:lnTo>
                <a:lnTo>
                  <a:pt x="48052" y="7231"/>
                </a:lnTo>
                <a:lnTo>
                  <a:pt x="52672" y="6408"/>
                </a:lnTo>
                <a:lnTo>
                  <a:pt x="57340" y="5066"/>
                </a:lnTo>
                <a:lnTo>
                  <a:pt x="62039" y="3377"/>
                </a:lnTo>
                <a:lnTo>
                  <a:pt x="66759" y="2251"/>
                </a:lnTo>
                <a:lnTo>
                  <a:pt x="71494" y="1501"/>
                </a:lnTo>
                <a:lnTo>
                  <a:pt x="76238" y="1001"/>
                </a:lnTo>
                <a:lnTo>
                  <a:pt x="80987" y="667"/>
                </a:lnTo>
                <a:lnTo>
                  <a:pt x="85742" y="445"/>
                </a:lnTo>
                <a:lnTo>
                  <a:pt x="95258" y="198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81"/>
          <p:cNvSpPr/>
          <p:nvPr/>
        </p:nvSpPr>
        <p:spPr>
          <a:xfrm>
            <a:off x="6750843" y="2457450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27434" y="21431"/>
                </a:lnTo>
                <a:lnTo>
                  <a:pt x="31784" y="20637"/>
                </a:lnTo>
                <a:lnTo>
                  <a:pt x="36271" y="19314"/>
                </a:lnTo>
                <a:lnTo>
                  <a:pt x="40849" y="17639"/>
                </a:lnTo>
                <a:lnTo>
                  <a:pt x="45489" y="16521"/>
                </a:lnTo>
                <a:lnTo>
                  <a:pt x="50170" y="15776"/>
                </a:lnTo>
                <a:lnTo>
                  <a:pt x="54878" y="15280"/>
                </a:lnTo>
                <a:lnTo>
                  <a:pt x="59604" y="14155"/>
                </a:lnTo>
                <a:lnTo>
                  <a:pt x="64342" y="12612"/>
                </a:lnTo>
                <a:lnTo>
                  <a:pt x="69089" y="10789"/>
                </a:lnTo>
                <a:lnTo>
                  <a:pt x="74634" y="9574"/>
                </a:lnTo>
                <a:lnTo>
                  <a:pt x="80713" y="8763"/>
                </a:lnTo>
                <a:lnTo>
                  <a:pt x="87146" y="8223"/>
                </a:lnTo>
                <a:lnTo>
                  <a:pt x="93022" y="7070"/>
                </a:lnTo>
                <a:lnTo>
                  <a:pt x="98528" y="5507"/>
                </a:lnTo>
                <a:lnTo>
                  <a:pt x="103785" y="3671"/>
                </a:lnTo>
                <a:lnTo>
                  <a:pt x="108878" y="2447"/>
                </a:lnTo>
                <a:lnTo>
                  <a:pt x="113860" y="1631"/>
                </a:lnTo>
                <a:lnTo>
                  <a:pt x="118770" y="1087"/>
                </a:lnTo>
                <a:lnTo>
                  <a:pt x="123630" y="725"/>
                </a:lnTo>
                <a:lnTo>
                  <a:pt x="128458" y="483"/>
                </a:lnTo>
                <a:lnTo>
                  <a:pt x="140720" y="143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82"/>
          <p:cNvSpPr/>
          <p:nvPr/>
        </p:nvSpPr>
        <p:spPr>
          <a:xfrm>
            <a:off x="6936704" y="2193131"/>
            <a:ext cx="192759" cy="392907"/>
          </a:xfrm>
          <a:custGeom>
            <a:avLst/>
            <a:gdLst/>
            <a:ahLst/>
            <a:cxnLst/>
            <a:rect l="0" t="0" r="0" b="0"/>
            <a:pathLst>
              <a:path w="192759" h="392907">
                <a:moveTo>
                  <a:pt x="107033" y="0"/>
                </a:moveTo>
                <a:lnTo>
                  <a:pt x="103240" y="0"/>
                </a:lnTo>
                <a:lnTo>
                  <a:pt x="102123" y="794"/>
                </a:lnTo>
                <a:lnTo>
                  <a:pt x="101379" y="2116"/>
                </a:lnTo>
                <a:lnTo>
                  <a:pt x="100882" y="3792"/>
                </a:lnTo>
                <a:lnTo>
                  <a:pt x="99757" y="4909"/>
                </a:lnTo>
                <a:lnTo>
                  <a:pt x="98214" y="5654"/>
                </a:lnTo>
                <a:lnTo>
                  <a:pt x="96392" y="6151"/>
                </a:lnTo>
                <a:lnTo>
                  <a:pt x="92249" y="8819"/>
                </a:lnTo>
                <a:lnTo>
                  <a:pt x="87763" y="12651"/>
                </a:lnTo>
                <a:lnTo>
                  <a:pt x="83123" y="16999"/>
                </a:lnTo>
                <a:lnTo>
                  <a:pt x="79980" y="19270"/>
                </a:lnTo>
                <a:lnTo>
                  <a:pt x="76298" y="21578"/>
                </a:lnTo>
                <a:lnTo>
                  <a:pt x="72255" y="23910"/>
                </a:lnTo>
                <a:lnTo>
                  <a:pt x="68766" y="26259"/>
                </a:lnTo>
                <a:lnTo>
                  <a:pt x="62774" y="30985"/>
                </a:lnTo>
                <a:lnTo>
                  <a:pt x="57465" y="37848"/>
                </a:lnTo>
                <a:lnTo>
                  <a:pt x="54937" y="41901"/>
                </a:lnTo>
                <a:lnTo>
                  <a:pt x="51665" y="45396"/>
                </a:lnTo>
                <a:lnTo>
                  <a:pt x="47896" y="48520"/>
                </a:lnTo>
                <a:lnTo>
                  <a:pt x="43797" y="51397"/>
                </a:lnTo>
                <a:lnTo>
                  <a:pt x="40269" y="54902"/>
                </a:lnTo>
                <a:lnTo>
                  <a:pt x="37124" y="58826"/>
                </a:lnTo>
                <a:lnTo>
                  <a:pt x="34233" y="63030"/>
                </a:lnTo>
                <a:lnTo>
                  <a:pt x="31021" y="71934"/>
                </a:lnTo>
                <a:lnTo>
                  <a:pt x="28800" y="81183"/>
                </a:lnTo>
                <a:lnTo>
                  <a:pt x="25167" y="90585"/>
                </a:lnTo>
                <a:lnTo>
                  <a:pt x="20906" y="97939"/>
                </a:lnTo>
                <a:lnTo>
                  <a:pt x="16367" y="104647"/>
                </a:lnTo>
                <a:lnTo>
                  <a:pt x="11704" y="112920"/>
                </a:lnTo>
                <a:lnTo>
                  <a:pt x="6986" y="121889"/>
                </a:lnTo>
                <a:lnTo>
                  <a:pt x="4616" y="126503"/>
                </a:lnTo>
                <a:lnTo>
                  <a:pt x="1983" y="135863"/>
                </a:lnTo>
                <a:lnTo>
                  <a:pt x="813" y="145315"/>
                </a:lnTo>
                <a:lnTo>
                  <a:pt x="293" y="154807"/>
                </a:lnTo>
                <a:lnTo>
                  <a:pt x="61" y="164318"/>
                </a:lnTo>
                <a:lnTo>
                  <a:pt x="0" y="169076"/>
                </a:lnTo>
                <a:lnTo>
                  <a:pt x="2049" y="178597"/>
                </a:lnTo>
                <a:lnTo>
                  <a:pt x="4811" y="188120"/>
                </a:lnTo>
                <a:lnTo>
                  <a:pt x="6038" y="197644"/>
                </a:lnTo>
                <a:lnTo>
                  <a:pt x="6584" y="207169"/>
                </a:lnTo>
                <a:lnTo>
                  <a:pt x="6730" y="211931"/>
                </a:lnTo>
                <a:lnTo>
                  <a:pt x="9008" y="221456"/>
                </a:lnTo>
                <a:lnTo>
                  <a:pt x="12667" y="231775"/>
                </a:lnTo>
                <a:lnTo>
                  <a:pt x="16938" y="244298"/>
                </a:lnTo>
                <a:lnTo>
                  <a:pt x="21483" y="255685"/>
                </a:lnTo>
                <a:lnTo>
                  <a:pt x="25354" y="266038"/>
                </a:lnTo>
                <a:lnTo>
                  <a:pt x="27075" y="275931"/>
                </a:lnTo>
                <a:lnTo>
                  <a:pt x="29956" y="285619"/>
                </a:lnTo>
                <a:lnTo>
                  <a:pt x="33882" y="295217"/>
                </a:lnTo>
                <a:lnTo>
                  <a:pt x="38274" y="304774"/>
                </a:lnTo>
                <a:lnTo>
                  <a:pt x="45208" y="319079"/>
                </a:lnTo>
                <a:lnTo>
                  <a:pt x="48354" y="323845"/>
                </a:lnTo>
                <a:lnTo>
                  <a:pt x="52039" y="328609"/>
                </a:lnTo>
                <a:lnTo>
                  <a:pt x="56083" y="333372"/>
                </a:lnTo>
                <a:lnTo>
                  <a:pt x="59572" y="337342"/>
                </a:lnTo>
                <a:lnTo>
                  <a:pt x="65567" y="343869"/>
                </a:lnTo>
                <a:lnTo>
                  <a:pt x="70876" y="351533"/>
                </a:lnTo>
                <a:lnTo>
                  <a:pt x="73404" y="355799"/>
                </a:lnTo>
                <a:lnTo>
                  <a:pt x="76676" y="359437"/>
                </a:lnTo>
                <a:lnTo>
                  <a:pt x="80445" y="362656"/>
                </a:lnTo>
                <a:lnTo>
                  <a:pt x="84544" y="365595"/>
                </a:lnTo>
                <a:lnTo>
                  <a:pt x="90453" y="368349"/>
                </a:lnTo>
                <a:lnTo>
                  <a:pt x="97568" y="370978"/>
                </a:lnTo>
                <a:lnTo>
                  <a:pt x="105485" y="373525"/>
                </a:lnTo>
                <a:lnTo>
                  <a:pt x="111558" y="375223"/>
                </a:lnTo>
                <a:lnTo>
                  <a:pt x="116400" y="376355"/>
                </a:lnTo>
                <a:lnTo>
                  <a:pt x="120421" y="377109"/>
                </a:lnTo>
                <a:lnTo>
                  <a:pt x="123896" y="378406"/>
                </a:lnTo>
                <a:lnTo>
                  <a:pt x="129873" y="381964"/>
                </a:lnTo>
                <a:lnTo>
                  <a:pt x="133372" y="383230"/>
                </a:lnTo>
                <a:lnTo>
                  <a:pt x="137293" y="384074"/>
                </a:lnTo>
                <a:lnTo>
                  <a:pt x="141494" y="384637"/>
                </a:lnTo>
                <a:lnTo>
                  <a:pt x="145088" y="385806"/>
                </a:lnTo>
                <a:lnTo>
                  <a:pt x="148278" y="387379"/>
                </a:lnTo>
                <a:lnTo>
                  <a:pt x="153939" y="390450"/>
                </a:lnTo>
                <a:lnTo>
                  <a:pt x="159101" y="391814"/>
                </a:lnTo>
                <a:lnTo>
                  <a:pt x="164041" y="392421"/>
                </a:lnTo>
                <a:lnTo>
                  <a:pt x="168883" y="392690"/>
                </a:lnTo>
                <a:lnTo>
                  <a:pt x="173680" y="392810"/>
                </a:lnTo>
                <a:lnTo>
                  <a:pt x="192758" y="3929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83"/>
          <p:cNvSpPr/>
          <p:nvPr/>
        </p:nvSpPr>
        <p:spPr>
          <a:xfrm>
            <a:off x="7043737" y="2307459"/>
            <a:ext cx="185614" cy="221330"/>
          </a:xfrm>
          <a:custGeom>
            <a:avLst/>
            <a:gdLst/>
            <a:ahLst/>
            <a:cxnLst/>
            <a:rect l="0" t="0" r="0" b="0"/>
            <a:pathLst>
              <a:path w="185614" h="221330">
                <a:moveTo>
                  <a:pt x="0" y="21403"/>
                </a:moveTo>
                <a:lnTo>
                  <a:pt x="6850" y="21403"/>
                </a:lnTo>
                <a:lnTo>
                  <a:pt x="10849" y="17611"/>
                </a:lnTo>
                <a:lnTo>
                  <a:pt x="12789" y="16493"/>
                </a:lnTo>
                <a:lnTo>
                  <a:pt x="17061" y="15252"/>
                </a:lnTo>
                <a:lnTo>
                  <a:pt x="21606" y="12584"/>
                </a:lnTo>
                <a:lnTo>
                  <a:pt x="23929" y="10761"/>
                </a:lnTo>
                <a:lnTo>
                  <a:pt x="27859" y="9546"/>
                </a:lnTo>
                <a:lnTo>
                  <a:pt x="32860" y="8736"/>
                </a:lnTo>
                <a:lnTo>
                  <a:pt x="38576" y="8196"/>
                </a:lnTo>
                <a:lnTo>
                  <a:pt x="43973" y="7042"/>
                </a:lnTo>
                <a:lnTo>
                  <a:pt x="49160" y="5479"/>
                </a:lnTo>
                <a:lnTo>
                  <a:pt x="54204" y="3643"/>
                </a:lnTo>
                <a:lnTo>
                  <a:pt x="59155" y="2419"/>
                </a:lnTo>
                <a:lnTo>
                  <a:pt x="64043" y="1604"/>
                </a:lnTo>
                <a:lnTo>
                  <a:pt x="68889" y="1060"/>
                </a:lnTo>
                <a:lnTo>
                  <a:pt x="73707" y="697"/>
                </a:lnTo>
                <a:lnTo>
                  <a:pt x="78507" y="455"/>
                </a:lnTo>
                <a:lnTo>
                  <a:pt x="88074" y="187"/>
                </a:lnTo>
                <a:lnTo>
                  <a:pt x="108122" y="0"/>
                </a:lnTo>
                <a:lnTo>
                  <a:pt x="110182" y="784"/>
                </a:lnTo>
                <a:lnTo>
                  <a:pt x="111554" y="2101"/>
                </a:lnTo>
                <a:lnTo>
                  <a:pt x="112470" y="3772"/>
                </a:lnTo>
                <a:lnTo>
                  <a:pt x="113486" y="7746"/>
                </a:lnTo>
                <a:lnTo>
                  <a:pt x="114060" y="14446"/>
                </a:lnTo>
                <a:lnTo>
                  <a:pt x="114140" y="16765"/>
                </a:lnTo>
                <a:lnTo>
                  <a:pt x="112112" y="23575"/>
                </a:lnTo>
                <a:lnTo>
                  <a:pt x="110460" y="27614"/>
                </a:lnTo>
                <a:lnTo>
                  <a:pt x="108565" y="31893"/>
                </a:lnTo>
                <a:lnTo>
                  <a:pt x="104343" y="40882"/>
                </a:lnTo>
                <a:lnTo>
                  <a:pt x="101312" y="45502"/>
                </a:lnTo>
                <a:lnTo>
                  <a:pt x="97704" y="50169"/>
                </a:lnTo>
                <a:lnTo>
                  <a:pt x="93711" y="54868"/>
                </a:lnTo>
                <a:lnTo>
                  <a:pt x="89462" y="59588"/>
                </a:lnTo>
                <a:lnTo>
                  <a:pt x="80507" y="69066"/>
                </a:lnTo>
                <a:lnTo>
                  <a:pt x="66732" y="83176"/>
                </a:lnTo>
                <a:lnTo>
                  <a:pt x="58498" y="91456"/>
                </a:lnTo>
                <a:lnTo>
                  <a:pt x="53780" y="98310"/>
                </a:lnTo>
                <a:lnTo>
                  <a:pt x="52522" y="101250"/>
                </a:lnTo>
                <a:lnTo>
                  <a:pt x="50890" y="103209"/>
                </a:lnTo>
                <a:lnTo>
                  <a:pt x="49008" y="104515"/>
                </a:lnTo>
                <a:lnTo>
                  <a:pt x="46959" y="105386"/>
                </a:lnTo>
                <a:lnTo>
                  <a:pt x="45594" y="106761"/>
                </a:lnTo>
                <a:lnTo>
                  <a:pt x="44683" y="108471"/>
                </a:lnTo>
                <a:lnTo>
                  <a:pt x="44076" y="110404"/>
                </a:lnTo>
                <a:lnTo>
                  <a:pt x="42878" y="111694"/>
                </a:lnTo>
                <a:lnTo>
                  <a:pt x="41285" y="112553"/>
                </a:lnTo>
                <a:lnTo>
                  <a:pt x="36819" y="113932"/>
                </a:lnTo>
                <a:lnTo>
                  <a:pt x="36452" y="113252"/>
                </a:lnTo>
                <a:lnTo>
                  <a:pt x="36045" y="110379"/>
                </a:lnTo>
                <a:lnTo>
                  <a:pt x="36730" y="109295"/>
                </a:lnTo>
                <a:lnTo>
                  <a:pt x="37981" y="108573"/>
                </a:lnTo>
                <a:lnTo>
                  <a:pt x="39608" y="108091"/>
                </a:lnTo>
                <a:lnTo>
                  <a:pt x="43533" y="105440"/>
                </a:lnTo>
                <a:lnTo>
                  <a:pt x="47923" y="101615"/>
                </a:lnTo>
                <a:lnTo>
                  <a:pt x="52520" y="97269"/>
                </a:lnTo>
                <a:lnTo>
                  <a:pt x="55651" y="94999"/>
                </a:lnTo>
                <a:lnTo>
                  <a:pt x="59326" y="92692"/>
                </a:lnTo>
                <a:lnTo>
                  <a:pt x="63364" y="90360"/>
                </a:lnTo>
                <a:lnTo>
                  <a:pt x="67642" y="88806"/>
                </a:lnTo>
                <a:lnTo>
                  <a:pt x="72082" y="87769"/>
                </a:lnTo>
                <a:lnTo>
                  <a:pt x="76630" y="87078"/>
                </a:lnTo>
                <a:lnTo>
                  <a:pt x="81249" y="85824"/>
                </a:lnTo>
                <a:lnTo>
                  <a:pt x="85916" y="84194"/>
                </a:lnTo>
                <a:lnTo>
                  <a:pt x="90615" y="82314"/>
                </a:lnTo>
                <a:lnTo>
                  <a:pt x="96129" y="81060"/>
                </a:lnTo>
                <a:lnTo>
                  <a:pt x="102186" y="80224"/>
                </a:lnTo>
                <a:lnTo>
                  <a:pt x="108605" y="79667"/>
                </a:lnTo>
                <a:lnTo>
                  <a:pt x="114472" y="79296"/>
                </a:lnTo>
                <a:lnTo>
                  <a:pt x="125224" y="78883"/>
                </a:lnTo>
                <a:lnTo>
                  <a:pt x="136410" y="78651"/>
                </a:lnTo>
                <a:lnTo>
                  <a:pt x="140153" y="79412"/>
                </a:lnTo>
                <a:lnTo>
                  <a:pt x="144235" y="80713"/>
                </a:lnTo>
                <a:lnTo>
                  <a:pt x="148544" y="82374"/>
                </a:lnTo>
                <a:lnTo>
                  <a:pt x="152211" y="83482"/>
                </a:lnTo>
                <a:lnTo>
                  <a:pt x="155449" y="84220"/>
                </a:lnTo>
                <a:lnTo>
                  <a:pt x="158401" y="84713"/>
                </a:lnTo>
                <a:lnTo>
                  <a:pt x="163799" y="87376"/>
                </a:lnTo>
                <a:lnTo>
                  <a:pt x="168843" y="91206"/>
                </a:lnTo>
                <a:lnTo>
                  <a:pt x="173731" y="95554"/>
                </a:lnTo>
                <a:lnTo>
                  <a:pt x="178550" y="102248"/>
                </a:lnTo>
                <a:lnTo>
                  <a:pt x="180946" y="106256"/>
                </a:lnTo>
                <a:lnTo>
                  <a:pt x="183608" y="112826"/>
                </a:lnTo>
                <a:lnTo>
                  <a:pt x="184791" y="119185"/>
                </a:lnTo>
                <a:lnTo>
                  <a:pt x="185107" y="123104"/>
                </a:lnTo>
                <a:lnTo>
                  <a:pt x="185317" y="127304"/>
                </a:lnTo>
                <a:lnTo>
                  <a:pt x="185551" y="136203"/>
                </a:lnTo>
                <a:lnTo>
                  <a:pt x="185613" y="140799"/>
                </a:lnTo>
                <a:lnTo>
                  <a:pt x="184861" y="145450"/>
                </a:lnTo>
                <a:lnTo>
                  <a:pt x="183566" y="150139"/>
                </a:lnTo>
                <a:lnTo>
                  <a:pt x="181908" y="154852"/>
                </a:lnTo>
                <a:lnTo>
                  <a:pt x="180010" y="158788"/>
                </a:lnTo>
                <a:lnTo>
                  <a:pt x="175784" y="165277"/>
                </a:lnTo>
                <a:lnTo>
                  <a:pt x="172751" y="168913"/>
                </a:lnTo>
                <a:lnTo>
                  <a:pt x="169143" y="172924"/>
                </a:lnTo>
                <a:lnTo>
                  <a:pt x="160899" y="181615"/>
                </a:lnTo>
                <a:lnTo>
                  <a:pt x="133728" y="209130"/>
                </a:lnTo>
                <a:lnTo>
                  <a:pt x="130427" y="210848"/>
                </a:lnTo>
                <a:lnTo>
                  <a:pt x="126639" y="211993"/>
                </a:lnTo>
                <a:lnTo>
                  <a:pt x="122526" y="212757"/>
                </a:lnTo>
                <a:lnTo>
                  <a:pt x="118990" y="214060"/>
                </a:lnTo>
                <a:lnTo>
                  <a:pt x="115839" y="215722"/>
                </a:lnTo>
                <a:lnTo>
                  <a:pt x="110222" y="218892"/>
                </a:lnTo>
                <a:lnTo>
                  <a:pt x="105080" y="220301"/>
                </a:lnTo>
                <a:lnTo>
                  <a:pt x="100457" y="221329"/>
                </a:lnTo>
                <a:lnTo>
                  <a:pt x="95191" y="216499"/>
                </a:lnTo>
                <a:lnTo>
                  <a:pt x="92869" y="2142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84"/>
          <p:cNvSpPr/>
          <p:nvPr/>
        </p:nvSpPr>
        <p:spPr>
          <a:xfrm>
            <a:off x="7179468" y="2208446"/>
            <a:ext cx="178595" cy="103077"/>
          </a:xfrm>
          <a:custGeom>
            <a:avLst/>
            <a:gdLst/>
            <a:ahLst/>
            <a:cxnLst/>
            <a:rect l="0" t="0" r="0" b="0"/>
            <a:pathLst>
              <a:path w="178595" h="103077">
                <a:moveTo>
                  <a:pt x="0" y="56122"/>
                </a:moveTo>
                <a:lnTo>
                  <a:pt x="0" y="49273"/>
                </a:lnTo>
                <a:lnTo>
                  <a:pt x="2117" y="46993"/>
                </a:lnTo>
                <a:lnTo>
                  <a:pt x="3793" y="45273"/>
                </a:lnTo>
                <a:lnTo>
                  <a:pt x="4910" y="43333"/>
                </a:lnTo>
                <a:lnTo>
                  <a:pt x="5654" y="41246"/>
                </a:lnTo>
                <a:lnTo>
                  <a:pt x="6151" y="39061"/>
                </a:lnTo>
                <a:lnTo>
                  <a:pt x="7276" y="36811"/>
                </a:lnTo>
                <a:lnTo>
                  <a:pt x="8820" y="34517"/>
                </a:lnTo>
                <a:lnTo>
                  <a:pt x="10643" y="32194"/>
                </a:lnTo>
                <a:lnTo>
                  <a:pt x="11858" y="29851"/>
                </a:lnTo>
                <a:lnTo>
                  <a:pt x="12668" y="27496"/>
                </a:lnTo>
                <a:lnTo>
                  <a:pt x="13208" y="25132"/>
                </a:lnTo>
                <a:lnTo>
                  <a:pt x="14361" y="23556"/>
                </a:lnTo>
                <a:lnTo>
                  <a:pt x="15925" y="22505"/>
                </a:lnTo>
                <a:lnTo>
                  <a:pt x="20571" y="20544"/>
                </a:lnTo>
                <a:lnTo>
                  <a:pt x="27928" y="17026"/>
                </a:lnTo>
                <a:lnTo>
                  <a:pt x="40995" y="10584"/>
                </a:lnTo>
                <a:lnTo>
                  <a:pt x="45587" y="9094"/>
                </a:lnTo>
                <a:lnTo>
                  <a:pt x="50235" y="8102"/>
                </a:lnTo>
                <a:lnTo>
                  <a:pt x="54921" y="7440"/>
                </a:lnTo>
                <a:lnTo>
                  <a:pt x="58839" y="6999"/>
                </a:lnTo>
                <a:lnTo>
                  <a:pt x="62245" y="6704"/>
                </a:lnTo>
                <a:lnTo>
                  <a:pt x="65309" y="6508"/>
                </a:lnTo>
                <a:lnTo>
                  <a:pt x="68939" y="5584"/>
                </a:lnTo>
                <a:lnTo>
                  <a:pt x="72948" y="4174"/>
                </a:lnTo>
                <a:lnTo>
                  <a:pt x="77207" y="2440"/>
                </a:lnTo>
                <a:lnTo>
                  <a:pt x="80840" y="1284"/>
                </a:lnTo>
                <a:lnTo>
                  <a:pt x="84056" y="513"/>
                </a:lnTo>
                <a:lnTo>
                  <a:pt x="86994" y="0"/>
                </a:lnTo>
                <a:lnTo>
                  <a:pt x="89746" y="451"/>
                </a:lnTo>
                <a:lnTo>
                  <a:pt x="97412" y="4085"/>
                </a:lnTo>
                <a:lnTo>
                  <a:pt x="102296" y="5213"/>
                </a:lnTo>
                <a:lnTo>
                  <a:pt x="103916" y="6308"/>
                </a:lnTo>
                <a:lnTo>
                  <a:pt x="104996" y="7832"/>
                </a:lnTo>
                <a:lnTo>
                  <a:pt x="105716" y="9641"/>
                </a:lnTo>
                <a:lnTo>
                  <a:pt x="106196" y="11641"/>
                </a:lnTo>
                <a:lnTo>
                  <a:pt x="106516" y="13768"/>
                </a:lnTo>
                <a:lnTo>
                  <a:pt x="106729" y="15980"/>
                </a:lnTo>
                <a:lnTo>
                  <a:pt x="106078" y="18248"/>
                </a:lnTo>
                <a:lnTo>
                  <a:pt x="104850" y="20554"/>
                </a:lnTo>
                <a:lnTo>
                  <a:pt x="103238" y="22885"/>
                </a:lnTo>
                <a:lnTo>
                  <a:pt x="102163" y="25233"/>
                </a:lnTo>
                <a:lnTo>
                  <a:pt x="101447" y="27592"/>
                </a:lnTo>
                <a:lnTo>
                  <a:pt x="100969" y="29958"/>
                </a:lnTo>
                <a:lnTo>
                  <a:pt x="99856" y="33123"/>
                </a:lnTo>
                <a:lnTo>
                  <a:pt x="98321" y="36821"/>
                </a:lnTo>
                <a:lnTo>
                  <a:pt x="96504" y="40874"/>
                </a:lnTo>
                <a:lnTo>
                  <a:pt x="94498" y="44369"/>
                </a:lnTo>
                <a:lnTo>
                  <a:pt x="92367" y="47493"/>
                </a:lnTo>
                <a:lnTo>
                  <a:pt x="90154" y="50370"/>
                </a:lnTo>
                <a:lnTo>
                  <a:pt x="87883" y="53081"/>
                </a:lnTo>
                <a:lnTo>
                  <a:pt x="85576" y="55682"/>
                </a:lnTo>
                <a:lnTo>
                  <a:pt x="80897" y="60689"/>
                </a:lnTo>
                <a:lnTo>
                  <a:pt x="76171" y="65560"/>
                </a:lnTo>
                <a:lnTo>
                  <a:pt x="74593" y="67971"/>
                </a:lnTo>
                <a:lnTo>
                  <a:pt x="73541" y="70371"/>
                </a:lnTo>
                <a:lnTo>
                  <a:pt x="72841" y="72765"/>
                </a:lnTo>
                <a:lnTo>
                  <a:pt x="71579" y="75155"/>
                </a:lnTo>
                <a:lnTo>
                  <a:pt x="69944" y="77542"/>
                </a:lnTo>
                <a:lnTo>
                  <a:pt x="68061" y="79927"/>
                </a:lnTo>
                <a:lnTo>
                  <a:pt x="66805" y="82311"/>
                </a:lnTo>
                <a:lnTo>
                  <a:pt x="65968" y="84694"/>
                </a:lnTo>
                <a:lnTo>
                  <a:pt x="65410" y="87076"/>
                </a:lnTo>
                <a:lnTo>
                  <a:pt x="65038" y="89458"/>
                </a:lnTo>
                <a:lnTo>
                  <a:pt x="64790" y="91840"/>
                </a:lnTo>
                <a:lnTo>
                  <a:pt x="64323" y="98567"/>
                </a:lnTo>
                <a:lnTo>
                  <a:pt x="68095" y="98861"/>
                </a:lnTo>
                <a:lnTo>
                  <a:pt x="70003" y="99696"/>
                </a:lnTo>
                <a:lnTo>
                  <a:pt x="74240" y="102740"/>
                </a:lnTo>
                <a:lnTo>
                  <a:pt x="76481" y="103076"/>
                </a:lnTo>
                <a:lnTo>
                  <a:pt x="78768" y="102506"/>
                </a:lnTo>
                <a:lnTo>
                  <a:pt x="83427" y="100550"/>
                </a:lnTo>
                <a:lnTo>
                  <a:pt x="88144" y="99680"/>
                </a:lnTo>
                <a:lnTo>
                  <a:pt x="92885" y="99294"/>
                </a:lnTo>
                <a:lnTo>
                  <a:pt x="95261" y="99191"/>
                </a:lnTo>
                <a:lnTo>
                  <a:pt x="98433" y="98328"/>
                </a:lnTo>
                <a:lnTo>
                  <a:pt x="102134" y="96960"/>
                </a:lnTo>
                <a:lnTo>
                  <a:pt x="106190" y="95254"/>
                </a:lnTo>
                <a:lnTo>
                  <a:pt x="110480" y="94116"/>
                </a:lnTo>
                <a:lnTo>
                  <a:pt x="114929" y="93358"/>
                </a:lnTo>
                <a:lnTo>
                  <a:pt x="119482" y="92852"/>
                </a:lnTo>
                <a:lnTo>
                  <a:pt x="124104" y="92515"/>
                </a:lnTo>
                <a:lnTo>
                  <a:pt x="128774" y="92290"/>
                </a:lnTo>
                <a:lnTo>
                  <a:pt x="138196" y="92041"/>
                </a:lnTo>
                <a:lnTo>
                  <a:pt x="178594" y="918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85"/>
          <p:cNvSpPr/>
          <p:nvPr/>
        </p:nvSpPr>
        <p:spPr>
          <a:xfrm>
            <a:off x="7443787" y="2407443"/>
            <a:ext cx="178595" cy="21433"/>
          </a:xfrm>
          <a:custGeom>
            <a:avLst/>
            <a:gdLst/>
            <a:ahLst/>
            <a:cxnLst/>
            <a:rect l="0" t="0" r="0" b="0"/>
            <a:pathLst>
              <a:path w="178595" h="21433">
                <a:moveTo>
                  <a:pt x="0" y="21432"/>
                </a:moveTo>
                <a:lnTo>
                  <a:pt x="0" y="15281"/>
                </a:lnTo>
                <a:lnTo>
                  <a:pt x="794" y="14950"/>
                </a:lnTo>
                <a:lnTo>
                  <a:pt x="5704" y="14484"/>
                </a:lnTo>
                <a:lnTo>
                  <a:pt x="9943" y="14375"/>
                </a:lnTo>
                <a:lnTo>
                  <a:pt x="40910" y="14290"/>
                </a:lnTo>
                <a:lnTo>
                  <a:pt x="45530" y="13496"/>
                </a:lnTo>
                <a:lnTo>
                  <a:pt x="50197" y="12172"/>
                </a:lnTo>
                <a:lnTo>
                  <a:pt x="54896" y="10496"/>
                </a:lnTo>
                <a:lnTo>
                  <a:pt x="60409" y="9379"/>
                </a:lnTo>
                <a:lnTo>
                  <a:pt x="66467" y="8634"/>
                </a:lnTo>
                <a:lnTo>
                  <a:pt x="72887" y="8137"/>
                </a:lnTo>
                <a:lnTo>
                  <a:pt x="78754" y="7806"/>
                </a:lnTo>
                <a:lnTo>
                  <a:pt x="89505" y="7438"/>
                </a:lnTo>
                <a:lnTo>
                  <a:pt x="95389" y="6546"/>
                </a:lnTo>
                <a:lnTo>
                  <a:pt x="101693" y="5158"/>
                </a:lnTo>
                <a:lnTo>
                  <a:pt x="108277" y="3439"/>
                </a:lnTo>
                <a:lnTo>
                  <a:pt x="114253" y="2293"/>
                </a:lnTo>
                <a:lnTo>
                  <a:pt x="119825" y="1528"/>
                </a:lnTo>
                <a:lnTo>
                  <a:pt x="125127" y="1019"/>
                </a:lnTo>
                <a:lnTo>
                  <a:pt x="130249" y="680"/>
                </a:lnTo>
                <a:lnTo>
                  <a:pt x="135251" y="453"/>
                </a:lnTo>
                <a:lnTo>
                  <a:pt x="145043" y="201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86"/>
          <p:cNvSpPr/>
          <p:nvPr/>
        </p:nvSpPr>
        <p:spPr>
          <a:xfrm>
            <a:off x="7500937" y="2357437"/>
            <a:ext cx="57151" cy="157164"/>
          </a:xfrm>
          <a:custGeom>
            <a:avLst/>
            <a:gdLst/>
            <a:ahLst/>
            <a:cxnLst/>
            <a:rect l="0" t="0" r="0" b="0"/>
            <a:pathLst>
              <a:path w="57151" h="157164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4"/>
                </a:lnTo>
                <a:lnTo>
                  <a:pt x="3793" y="16793"/>
                </a:lnTo>
                <a:lnTo>
                  <a:pt x="4910" y="19926"/>
                </a:lnTo>
                <a:lnTo>
                  <a:pt x="5654" y="23603"/>
                </a:lnTo>
                <a:lnTo>
                  <a:pt x="6152" y="27642"/>
                </a:lnTo>
                <a:lnTo>
                  <a:pt x="6482" y="31128"/>
                </a:lnTo>
                <a:lnTo>
                  <a:pt x="6703" y="34246"/>
                </a:lnTo>
                <a:lnTo>
                  <a:pt x="6850" y="37118"/>
                </a:lnTo>
                <a:lnTo>
                  <a:pt x="7741" y="40620"/>
                </a:lnTo>
                <a:lnTo>
                  <a:pt x="9130" y="44543"/>
                </a:lnTo>
                <a:lnTo>
                  <a:pt x="10849" y="48745"/>
                </a:lnTo>
                <a:lnTo>
                  <a:pt x="12789" y="53134"/>
                </a:lnTo>
                <a:lnTo>
                  <a:pt x="17062" y="62244"/>
                </a:lnTo>
                <a:lnTo>
                  <a:pt x="23929" y="76298"/>
                </a:lnTo>
                <a:lnTo>
                  <a:pt x="25478" y="80234"/>
                </a:lnTo>
                <a:lnTo>
                  <a:pt x="26510" y="83652"/>
                </a:lnTo>
                <a:lnTo>
                  <a:pt x="27198" y="86724"/>
                </a:lnTo>
                <a:lnTo>
                  <a:pt x="28451" y="90360"/>
                </a:lnTo>
                <a:lnTo>
                  <a:pt x="30080" y="94371"/>
                </a:lnTo>
                <a:lnTo>
                  <a:pt x="31959" y="98633"/>
                </a:lnTo>
                <a:lnTo>
                  <a:pt x="33213" y="102268"/>
                </a:lnTo>
                <a:lnTo>
                  <a:pt x="34048" y="105485"/>
                </a:lnTo>
                <a:lnTo>
                  <a:pt x="34605" y="108423"/>
                </a:lnTo>
                <a:lnTo>
                  <a:pt x="35770" y="111970"/>
                </a:lnTo>
                <a:lnTo>
                  <a:pt x="37340" y="115922"/>
                </a:lnTo>
                <a:lnTo>
                  <a:pt x="39181" y="120143"/>
                </a:lnTo>
                <a:lnTo>
                  <a:pt x="40408" y="123752"/>
                </a:lnTo>
                <a:lnTo>
                  <a:pt x="41227" y="126951"/>
                </a:lnTo>
                <a:lnTo>
                  <a:pt x="41772" y="129878"/>
                </a:lnTo>
                <a:lnTo>
                  <a:pt x="42929" y="132623"/>
                </a:lnTo>
                <a:lnTo>
                  <a:pt x="44494" y="135247"/>
                </a:lnTo>
                <a:lnTo>
                  <a:pt x="46331" y="137789"/>
                </a:lnTo>
                <a:lnTo>
                  <a:pt x="47557" y="140278"/>
                </a:lnTo>
                <a:lnTo>
                  <a:pt x="48917" y="145161"/>
                </a:lnTo>
                <a:lnTo>
                  <a:pt x="50074" y="146780"/>
                </a:lnTo>
                <a:lnTo>
                  <a:pt x="51639" y="147860"/>
                </a:lnTo>
                <a:lnTo>
                  <a:pt x="53476" y="148579"/>
                </a:lnTo>
                <a:lnTo>
                  <a:pt x="54701" y="149853"/>
                </a:lnTo>
                <a:lnTo>
                  <a:pt x="55518" y="151496"/>
                </a:lnTo>
                <a:lnTo>
                  <a:pt x="57150" y="1571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87"/>
          <p:cNvSpPr/>
          <p:nvPr/>
        </p:nvSpPr>
        <p:spPr>
          <a:xfrm>
            <a:off x="7679531" y="2271809"/>
            <a:ext cx="149864" cy="228370"/>
          </a:xfrm>
          <a:custGeom>
            <a:avLst/>
            <a:gdLst/>
            <a:ahLst/>
            <a:cxnLst/>
            <a:rect l="0" t="0" r="0" b="0"/>
            <a:pathLst>
              <a:path w="149864" h="228370">
                <a:moveTo>
                  <a:pt x="0" y="28478"/>
                </a:moveTo>
                <a:lnTo>
                  <a:pt x="17061" y="11417"/>
                </a:lnTo>
                <a:lnTo>
                  <a:pt x="20105" y="9960"/>
                </a:lnTo>
                <a:lnTo>
                  <a:pt x="23722" y="8989"/>
                </a:lnTo>
                <a:lnTo>
                  <a:pt x="27721" y="8342"/>
                </a:lnTo>
                <a:lnTo>
                  <a:pt x="31181" y="7116"/>
                </a:lnTo>
                <a:lnTo>
                  <a:pt x="34281" y="5506"/>
                </a:lnTo>
                <a:lnTo>
                  <a:pt x="37141" y="3638"/>
                </a:lnTo>
                <a:lnTo>
                  <a:pt x="40636" y="2393"/>
                </a:lnTo>
                <a:lnTo>
                  <a:pt x="44553" y="1563"/>
                </a:lnTo>
                <a:lnTo>
                  <a:pt x="48752" y="1010"/>
                </a:lnTo>
                <a:lnTo>
                  <a:pt x="53138" y="641"/>
                </a:lnTo>
                <a:lnTo>
                  <a:pt x="57651" y="395"/>
                </a:lnTo>
                <a:lnTo>
                  <a:pt x="66897" y="122"/>
                </a:lnTo>
                <a:lnTo>
                  <a:pt x="76299" y="0"/>
                </a:lnTo>
                <a:lnTo>
                  <a:pt x="81028" y="761"/>
                </a:lnTo>
                <a:lnTo>
                  <a:pt x="85768" y="2063"/>
                </a:lnTo>
                <a:lnTo>
                  <a:pt x="90517" y="3724"/>
                </a:lnTo>
                <a:lnTo>
                  <a:pt x="94475" y="4832"/>
                </a:lnTo>
                <a:lnTo>
                  <a:pt x="97909" y="5570"/>
                </a:lnTo>
                <a:lnTo>
                  <a:pt x="100990" y="6063"/>
                </a:lnTo>
                <a:lnTo>
                  <a:pt x="103840" y="7184"/>
                </a:lnTo>
                <a:lnTo>
                  <a:pt x="106533" y="8726"/>
                </a:lnTo>
                <a:lnTo>
                  <a:pt x="109122" y="10548"/>
                </a:lnTo>
                <a:lnTo>
                  <a:pt x="110848" y="12556"/>
                </a:lnTo>
                <a:lnTo>
                  <a:pt x="111998" y="14688"/>
                </a:lnTo>
                <a:lnTo>
                  <a:pt x="112766" y="16904"/>
                </a:lnTo>
                <a:lnTo>
                  <a:pt x="113618" y="23598"/>
                </a:lnTo>
                <a:lnTo>
                  <a:pt x="113846" y="27606"/>
                </a:lnTo>
                <a:lnTo>
                  <a:pt x="113203" y="31866"/>
                </a:lnTo>
                <a:lnTo>
                  <a:pt x="111981" y="36293"/>
                </a:lnTo>
                <a:lnTo>
                  <a:pt x="110373" y="40832"/>
                </a:lnTo>
                <a:lnTo>
                  <a:pt x="108507" y="44651"/>
                </a:lnTo>
                <a:lnTo>
                  <a:pt x="104317" y="51012"/>
                </a:lnTo>
                <a:lnTo>
                  <a:pt x="101294" y="54613"/>
                </a:lnTo>
                <a:lnTo>
                  <a:pt x="97693" y="58602"/>
                </a:lnTo>
                <a:lnTo>
                  <a:pt x="93703" y="62848"/>
                </a:lnTo>
                <a:lnTo>
                  <a:pt x="89456" y="66472"/>
                </a:lnTo>
                <a:lnTo>
                  <a:pt x="85038" y="69683"/>
                </a:lnTo>
                <a:lnTo>
                  <a:pt x="80504" y="72617"/>
                </a:lnTo>
                <a:lnTo>
                  <a:pt x="75894" y="76160"/>
                </a:lnTo>
                <a:lnTo>
                  <a:pt x="71234" y="80110"/>
                </a:lnTo>
                <a:lnTo>
                  <a:pt x="62616" y="87938"/>
                </a:lnTo>
                <a:lnTo>
                  <a:pt x="56140" y="94063"/>
                </a:lnTo>
                <a:lnTo>
                  <a:pt x="48031" y="101974"/>
                </a:lnTo>
                <a:lnTo>
                  <a:pt x="45514" y="103669"/>
                </a:lnTo>
                <a:lnTo>
                  <a:pt x="43043" y="104799"/>
                </a:lnTo>
                <a:lnTo>
                  <a:pt x="37165" y="106613"/>
                </a:lnTo>
                <a:lnTo>
                  <a:pt x="34245" y="106861"/>
                </a:lnTo>
                <a:lnTo>
                  <a:pt x="29694" y="107020"/>
                </a:lnTo>
                <a:lnTo>
                  <a:pt x="32699" y="107048"/>
                </a:lnTo>
                <a:lnTo>
                  <a:pt x="34499" y="106258"/>
                </a:lnTo>
                <a:lnTo>
                  <a:pt x="38616" y="103264"/>
                </a:lnTo>
                <a:lnTo>
                  <a:pt x="43092" y="99287"/>
                </a:lnTo>
                <a:lnTo>
                  <a:pt x="45396" y="97115"/>
                </a:lnTo>
                <a:lnTo>
                  <a:pt x="49315" y="95667"/>
                </a:lnTo>
                <a:lnTo>
                  <a:pt x="54308" y="94702"/>
                </a:lnTo>
                <a:lnTo>
                  <a:pt x="60017" y="94059"/>
                </a:lnTo>
                <a:lnTo>
                  <a:pt x="65411" y="93630"/>
                </a:lnTo>
                <a:lnTo>
                  <a:pt x="70595" y="93344"/>
                </a:lnTo>
                <a:lnTo>
                  <a:pt x="80589" y="93026"/>
                </a:lnTo>
                <a:lnTo>
                  <a:pt x="102056" y="92822"/>
                </a:lnTo>
                <a:lnTo>
                  <a:pt x="108518" y="92805"/>
                </a:lnTo>
                <a:lnTo>
                  <a:pt x="113621" y="93588"/>
                </a:lnTo>
                <a:lnTo>
                  <a:pt x="117816" y="94903"/>
                </a:lnTo>
                <a:lnTo>
                  <a:pt x="125387" y="98482"/>
                </a:lnTo>
                <a:lnTo>
                  <a:pt x="134044" y="102718"/>
                </a:lnTo>
                <a:lnTo>
                  <a:pt x="137781" y="105753"/>
                </a:lnTo>
                <a:lnTo>
                  <a:pt x="141067" y="109363"/>
                </a:lnTo>
                <a:lnTo>
                  <a:pt x="144051" y="113358"/>
                </a:lnTo>
                <a:lnTo>
                  <a:pt x="147367" y="119913"/>
                </a:lnTo>
                <a:lnTo>
                  <a:pt x="148840" y="126266"/>
                </a:lnTo>
                <a:lnTo>
                  <a:pt x="149233" y="130182"/>
                </a:lnTo>
                <a:lnTo>
                  <a:pt x="149495" y="134381"/>
                </a:lnTo>
                <a:lnTo>
                  <a:pt x="149786" y="143279"/>
                </a:lnTo>
                <a:lnTo>
                  <a:pt x="149863" y="147875"/>
                </a:lnTo>
                <a:lnTo>
                  <a:pt x="149121" y="153320"/>
                </a:lnTo>
                <a:lnTo>
                  <a:pt x="147833" y="159331"/>
                </a:lnTo>
                <a:lnTo>
                  <a:pt x="146181" y="165719"/>
                </a:lnTo>
                <a:lnTo>
                  <a:pt x="144285" y="170772"/>
                </a:lnTo>
                <a:lnTo>
                  <a:pt x="142228" y="174935"/>
                </a:lnTo>
                <a:lnTo>
                  <a:pt x="140063" y="178503"/>
                </a:lnTo>
                <a:lnTo>
                  <a:pt x="137031" y="182470"/>
                </a:lnTo>
                <a:lnTo>
                  <a:pt x="133423" y="186702"/>
                </a:lnTo>
                <a:lnTo>
                  <a:pt x="129430" y="191110"/>
                </a:lnTo>
                <a:lnTo>
                  <a:pt x="120760" y="200242"/>
                </a:lnTo>
                <a:lnTo>
                  <a:pt x="98009" y="223341"/>
                </a:lnTo>
                <a:lnTo>
                  <a:pt x="95502" y="225062"/>
                </a:lnTo>
                <a:lnTo>
                  <a:pt x="93037" y="226209"/>
                </a:lnTo>
                <a:lnTo>
                  <a:pt x="90600" y="226973"/>
                </a:lnTo>
                <a:lnTo>
                  <a:pt x="88180" y="227483"/>
                </a:lnTo>
                <a:lnTo>
                  <a:pt x="85774" y="227823"/>
                </a:lnTo>
                <a:lnTo>
                  <a:pt x="83376" y="228050"/>
                </a:lnTo>
                <a:lnTo>
                  <a:pt x="80984" y="228201"/>
                </a:lnTo>
                <a:lnTo>
                  <a:pt x="76210" y="228369"/>
                </a:lnTo>
                <a:lnTo>
                  <a:pt x="74618" y="227620"/>
                </a:lnTo>
                <a:lnTo>
                  <a:pt x="73558" y="226327"/>
                </a:lnTo>
                <a:lnTo>
                  <a:pt x="72851" y="224671"/>
                </a:lnTo>
                <a:lnTo>
                  <a:pt x="71586" y="223567"/>
                </a:lnTo>
                <a:lnTo>
                  <a:pt x="69949" y="222831"/>
                </a:lnTo>
                <a:lnTo>
                  <a:pt x="68064" y="222341"/>
                </a:lnTo>
                <a:lnTo>
                  <a:pt x="66807" y="221220"/>
                </a:lnTo>
                <a:lnTo>
                  <a:pt x="65969" y="219679"/>
                </a:lnTo>
                <a:lnTo>
                  <a:pt x="64294" y="2142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88"/>
          <p:cNvSpPr/>
          <p:nvPr/>
        </p:nvSpPr>
        <p:spPr>
          <a:xfrm>
            <a:off x="7800975" y="2228850"/>
            <a:ext cx="199891" cy="278607"/>
          </a:xfrm>
          <a:custGeom>
            <a:avLst/>
            <a:gdLst/>
            <a:ahLst/>
            <a:cxnLst/>
            <a:rect l="0" t="0" r="0" b="0"/>
            <a:pathLst>
              <a:path w="199891" h="278607">
                <a:moveTo>
                  <a:pt x="0" y="0"/>
                </a:moveTo>
                <a:lnTo>
                  <a:pt x="37852" y="0"/>
                </a:lnTo>
                <a:lnTo>
                  <a:pt x="44285" y="793"/>
                </a:lnTo>
                <a:lnTo>
                  <a:pt x="50955" y="2116"/>
                </a:lnTo>
                <a:lnTo>
                  <a:pt x="57782" y="3792"/>
                </a:lnTo>
                <a:lnTo>
                  <a:pt x="64715" y="5703"/>
                </a:lnTo>
                <a:lnTo>
                  <a:pt x="78768" y="9943"/>
                </a:lnTo>
                <a:lnTo>
                  <a:pt x="85056" y="12184"/>
                </a:lnTo>
                <a:lnTo>
                  <a:pt x="90834" y="14473"/>
                </a:lnTo>
                <a:lnTo>
                  <a:pt x="96275" y="16792"/>
                </a:lnTo>
                <a:lnTo>
                  <a:pt x="101489" y="19926"/>
                </a:lnTo>
                <a:lnTo>
                  <a:pt x="106553" y="23603"/>
                </a:lnTo>
                <a:lnTo>
                  <a:pt x="111517" y="27641"/>
                </a:lnTo>
                <a:lnTo>
                  <a:pt x="117207" y="31921"/>
                </a:lnTo>
                <a:lnTo>
                  <a:pt x="129879" y="40910"/>
                </a:lnTo>
                <a:lnTo>
                  <a:pt x="135799" y="45529"/>
                </a:lnTo>
                <a:lnTo>
                  <a:pt x="141333" y="50196"/>
                </a:lnTo>
                <a:lnTo>
                  <a:pt x="146608" y="54896"/>
                </a:lnTo>
                <a:lnTo>
                  <a:pt x="156705" y="64350"/>
                </a:lnTo>
                <a:lnTo>
                  <a:pt x="176122" y="83354"/>
                </a:lnTo>
                <a:lnTo>
                  <a:pt x="180120" y="88907"/>
                </a:lnTo>
                <a:lnTo>
                  <a:pt x="183581" y="94990"/>
                </a:lnTo>
                <a:lnTo>
                  <a:pt x="194836" y="118070"/>
                </a:lnTo>
                <a:lnTo>
                  <a:pt x="196566" y="123957"/>
                </a:lnTo>
                <a:lnTo>
                  <a:pt x="197719" y="130263"/>
                </a:lnTo>
                <a:lnTo>
                  <a:pt x="198487" y="136848"/>
                </a:lnTo>
                <a:lnTo>
                  <a:pt x="199000" y="142826"/>
                </a:lnTo>
                <a:lnTo>
                  <a:pt x="199342" y="148398"/>
                </a:lnTo>
                <a:lnTo>
                  <a:pt x="199569" y="153701"/>
                </a:lnTo>
                <a:lnTo>
                  <a:pt x="199822" y="165942"/>
                </a:lnTo>
                <a:lnTo>
                  <a:pt x="199890" y="172541"/>
                </a:lnTo>
                <a:lnTo>
                  <a:pt x="199141" y="178527"/>
                </a:lnTo>
                <a:lnTo>
                  <a:pt x="197848" y="184105"/>
                </a:lnTo>
                <a:lnTo>
                  <a:pt x="192237" y="201658"/>
                </a:lnTo>
                <a:lnTo>
                  <a:pt x="190069" y="208257"/>
                </a:lnTo>
                <a:lnTo>
                  <a:pt x="187831" y="214244"/>
                </a:lnTo>
                <a:lnTo>
                  <a:pt x="185546" y="219823"/>
                </a:lnTo>
                <a:lnTo>
                  <a:pt x="183229" y="225130"/>
                </a:lnTo>
                <a:lnTo>
                  <a:pt x="180095" y="229461"/>
                </a:lnTo>
                <a:lnTo>
                  <a:pt x="176420" y="233143"/>
                </a:lnTo>
                <a:lnTo>
                  <a:pt x="172383" y="236391"/>
                </a:lnTo>
                <a:lnTo>
                  <a:pt x="168896" y="240144"/>
                </a:lnTo>
                <a:lnTo>
                  <a:pt x="162906" y="248547"/>
                </a:lnTo>
                <a:lnTo>
                  <a:pt x="157599" y="255457"/>
                </a:lnTo>
                <a:lnTo>
                  <a:pt x="152593" y="261174"/>
                </a:lnTo>
                <a:lnTo>
                  <a:pt x="147723" y="266360"/>
                </a:lnTo>
                <a:lnTo>
                  <a:pt x="146107" y="268855"/>
                </a:lnTo>
                <a:lnTo>
                  <a:pt x="143300" y="277165"/>
                </a:lnTo>
                <a:lnTo>
                  <a:pt x="142364" y="277645"/>
                </a:lnTo>
                <a:lnTo>
                  <a:pt x="136189" y="278550"/>
                </a:lnTo>
                <a:lnTo>
                  <a:pt x="135731" y="2786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89"/>
          <p:cNvSpPr/>
          <p:nvPr/>
        </p:nvSpPr>
        <p:spPr>
          <a:xfrm>
            <a:off x="8122443" y="2328862"/>
            <a:ext cx="28272" cy="142876"/>
          </a:xfrm>
          <a:custGeom>
            <a:avLst/>
            <a:gdLst/>
            <a:ahLst/>
            <a:cxnLst/>
            <a:rect l="0" t="0" r="0" b="0"/>
            <a:pathLst>
              <a:path w="28272" h="142876">
                <a:moveTo>
                  <a:pt x="7144" y="0"/>
                </a:moveTo>
                <a:lnTo>
                  <a:pt x="87" y="0"/>
                </a:lnTo>
                <a:lnTo>
                  <a:pt x="27" y="3792"/>
                </a:lnTo>
                <a:lnTo>
                  <a:pt x="0" y="38109"/>
                </a:lnTo>
                <a:lnTo>
                  <a:pt x="794" y="41281"/>
                </a:lnTo>
                <a:lnTo>
                  <a:pt x="2116" y="44983"/>
                </a:lnTo>
                <a:lnTo>
                  <a:pt x="3793" y="49039"/>
                </a:lnTo>
                <a:lnTo>
                  <a:pt x="4910" y="52536"/>
                </a:lnTo>
                <a:lnTo>
                  <a:pt x="5654" y="55662"/>
                </a:lnTo>
                <a:lnTo>
                  <a:pt x="6152" y="58539"/>
                </a:lnTo>
                <a:lnTo>
                  <a:pt x="6482" y="61251"/>
                </a:lnTo>
                <a:lnTo>
                  <a:pt x="6703" y="63853"/>
                </a:lnTo>
                <a:lnTo>
                  <a:pt x="6850" y="66381"/>
                </a:lnTo>
                <a:lnTo>
                  <a:pt x="7013" y="73424"/>
                </a:lnTo>
                <a:lnTo>
                  <a:pt x="7136" y="98740"/>
                </a:lnTo>
                <a:lnTo>
                  <a:pt x="7932" y="102339"/>
                </a:lnTo>
                <a:lnTo>
                  <a:pt x="9257" y="105533"/>
                </a:lnTo>
                <a:lnTo>
                  <a:pt x="10934" y="108455"/>
                </a:lnTo>
                <a:lnTo>
                  <a:pt x="12845" y="111197"/>
                </a:lnTo>
                <a:lnTo>
                  <a:pt x="14914" y="113819"/>
                </a:lnTo>
                <a:lnTo>
                  <a:pt x="17087" y="116360"/>
                </a:lnTo>
                <a:lnTo>
                  <a:pt x="18535" y="118849"/>
                </a:lnTo>
                <a:lnTo>
                  <a:pt x="19501" y="121301"/>
                </a:lnTo>
                <a:lnTo>
                  <a:pt x="20145" y="123730"/>
                </a:lnTo>
                <a:lnTo>
                  <a:pt x="20573" y="126143"/>
                </a:lnTo>
                <a:lnTo>
                  <a:pt x="20859" y="128545"/>
                </a:lnTo>
                <a:lnTo>
                  <a:pt x="21050" y="130941"/>
                </a:lnTo>
                <a:lnTo>
                  <a:pt x="21971" y="132537"/>
                </a:lnTo>
                <a:lnTo>
                  <a:pt x="23379" y="133602"/>
                </a:lnTo>
                <a:lnTo>
                  <a:pt x="25110" y="134312"/>
                </a:lnTo>
                <a:lnTo>
                  <a:pt x="26266" y="135579"/>
                </a:lnTo>
                <a:lnTo>
                  <a:pt x="27035" y="137217"/>
                </a:lnTo>
                <a:lnTo>
                  <a:pt x="28271" y="141757"/>
                </a:lnTo>
                <a:lnTo>
                  <a:pt x="27579" y="142130"/>
                </a:lnTo>
                <a:lnTo>
                  <a:pt x="26323" y="142378"/>
                </a:lnTo>
                <a:lnTo>
                  <a:pt x="21432" y="14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90"/>
          <p:cNvSpPr/>
          <p:nvPr/>
        </p:nvSpPr>
        <p:spPr>
          <a:xfrm>
            <a:off x="8072437" y="2378868"/>
            <a:ext cx="157164" cy="28576"/>
          </a:xfrm>
          <a:custGeom>
            <a:avLst/>
            <a:gdLst/>
            <a:ahLst/>
            <a:cxnLst/>
            <a:rect l="0" t="0" r="0" b="0"/>
            <a:pathLst>
              <a:path w="157164" h="28576">
                <a:moveTo>
                  <a:pt x="0" y="28575"/>
                </a:moveTo>
                <a:lnTo>
                  <a:pt x="3793" y="24783"/>
                </a:lnTo>
                <a:lnTo>
                  <a:pt x="5704" y="23666"/>
                </a:lnTo>
                <a:lnTo>
                  <a:pt x="7771" y="22921"/>
                </a:lnTo>
                <a:lnTo>
                  <a:pt x="9943" y="22424"/>
                </a:lnTo>
                <a:lnTo>
                  <a:pt x="12978" y="22094"/>
                </a:lnTo>
                <a:lnTo>
                  <a:pt x="16590" y="21873"/>
                </a:lnTo>
                <a:lnTo>
                  <a:pt x="20585" y="21726"/>
                </a:lnTo>
                <a:lnTo>
                  <a:pt x="24836" y="20834"/>
                </a:lnTo>
                <a:lnTo>
                  <a:pt x="29257" y="19446"/>
                </a:lnTo>
                <a:lnTo>
                  <a:pt x="33793" y="17726"/>
                </a:lnTo>
                <a:lnTo>
                  <a:pt x="38403" y="16580"/>
                </a:lnTo>
                <a:lnTo>
                  <a:pt x="43065" y="15816"/>
                </a:lnTo>
                <a:lnTo>
                  <a:pt x="47760" y="15306"/>
                </a:lnTo>
                <a:lnTo>
                  <a:pt x="52477" y="14967"/>
                </a:lnTo>
                <a:lnTo>
                  <a:pt x="57210" y="14741"/>
                </a:lnTo>
                <a:lnTo>
                  <a:pt x="61952" y="14590"/>
                </a:lnTo>
                <a:lnTo>
                  <a:pt x="67495" y="13695"/>
                </a:lnTo>
                <a:lnTo>
                  <a:pt x="73572" y="12305"/>
                </a:lnTo>
                <a:lnTo>
                  <a:pt x="80004" y="10585"/>
                </a:lnTo>
                <a:lnTo>
                  <a:pt x="85880" y="9438"/>
                </a:lnTo>
                <a:lnTo>
                  <a:pt x="91384" y="8673"/>
                </a:lnTo>
                <a:lnTo>
                  <a:pt x="96642" y="8164"/>
                </a:lnTo>
                <a:lnTo>
                  <a:pt x="101734" y="7824"/>
                </a:lnTo>
                <a:lnTo>
                  <a:pt x="106717" y="7597"/>
                </a:lnTo>
                <a:lnTo>
                  <a:pt x="116486" y="7346"/>
                </a:lnTo>
                <a:lnTo>
                  <a:pt x="126119" y="7234"/>
                </a:lnTo>
                <a:lnTo>
                  <a:pt x="130117" y="6410"/>
                </a:lnTo>
                <a:lnTo>
                  <a:pt x="133576" y="5067"/>
                </a:lnTo>
                <a:lnTo>
                  <a:pt x="136675" y="3378"/>
                </a:lnTo>
                <a:lnTo>
                  <a:pt x="140329" y="2252"/>
                </a:lnTo>
                <a:lnTo>
                  <a:pt x="144353" y="1502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91"/>
          <p:cNvSpPr/>
          <p:nvPr/>
        </p:nvSpPr>
        <p:spPr>
          <a:xfrm>
            <a:off x="8251031" y="2257453"/>
            <a:ext cx="185738" cy="178566"/>
          </a:xfrm>
          <a:custGeom>
            <a:avLst/>
            <a:gdLst/>
            <a:ahLst/>
            <a:cxnLst/>
            <a:rect l="0" t="0" r="0" b="0"/>
            <a:pathLst>
              <a:path w="185738" h="178566">
                <a:moveTo>
                  <a:pt x="0" y="35690"/>
                </a:moveTo>
                <a:lnTo>
                  <a:pt x="0" y="24841"/>
                </a:lnTo>
                <a:lnTo>
                  <a:pt x="794" y="22901"/>
                </a:lnTo>
                <a:lnTo>
                  <a:pt x="3793" y="18629"/>
                </a:lnTo>
                <a:lnTo>
                  <a:pt x="5703" y="17172"/>
                </a:lnTo>
                <a:lnTo>
                  <a:pt x="7771" y="16202"/>
                </a:lnTo>
                <a:lnTo>
                  <a:pt x="9943" y="15554"/>
                </a:lnTo>
                <a:lnTo>
                  <a:pt x="14473" y="12718"/>
                </a:lnTo>
                <a:lnTo>
                  <a:pt x="16793" y="10850"/>
                </a:lnTo>
                <a:lnTo>
                  <a:pt x="19926" y="9605"/>
                </a:lnTo>
                <a:lnTo>
                  <a:pt x="23603" y="8775"/>
                </a:lnTo>
                <a:lnTo>
                  <a:pt x="27641" y="8222"/>
                </a:lnTo>
                <a:lnTo>
                  <a:pt x="31922" y="7059"/>
                </a:lnTo>
                <a:lnTo>
                  <a:pt x="36362" y="5490"/>
                </a:lnTo>
                <a:lnTo>
                  <a:pt x="40910" y="3651"/>
                </a:lnTo>
                <a:lnTo>
                  <a:pt x="45530" y="2424"/>
                </a:lnTo>
                <a:lnTo>
                  <a:pt x="50197" y="1607"/>
                </a:lnTo>
                <a:lnTo>
                  <a:pt x="54896" y="1062"/>
                </a:lnTo>
                <a:lnTo>
                  <a:pt x="59616" y="698"/>
                </a:lnTo>
                <a:lnTo>
                  <a:pt x="64350" y="456"/>
                </a:lnTo>
                <a:lnTo>
                  <a:pt x="73844" y="187"/>
                </a:lnTo>
                <a:lnTo>
                  <a:pt x="97635" y="0"/>
                </a:lnTo>
                <a:lnTo>
                  <a:pt x="100808" y="784"/>
                </a:lnTo>
                <a:lnTo>
                  <a:pt x="102924" y="2101"/>
                </a:lnTo>
                <a:lnTo>
                  <a:pt x="104335" y="3772"/>
                </a:lnTo>
                <a:lnTo>
                  <a:pt x="106069" y="4887"/>
                </a:lnTo>
                <a:lnTo>
                  <a:pt x="110112" y="6125"/>
                </a:lnTo>
                <a:lnTo>
                  <a:pt x="114556" y="8792"/>
                </a:lnTo>
                <a:lnTo>
                  <a:pt x="116852" y="10614"/>
                </a:lnTo>
                <a:lnTo>
                  <a:pt x="119176" y="13417"/>
                </a:lnTo>
                <a:lnTo>
                  <a:pt x="121519" y="16872"/>
                </a:lnTo>
                <a:lnTo>
                  <a:pt x="123876" y="20764"/>
                </a:lnTo>
                <a:lnTo>
                  <a:pt x="125446" y="24152"/>
                </a:lnTo>
                <a:lnTo>
                  <a:pt x="126494" y="27204"/>
                </a:lnTo>
                <a:lnTo>
                  <a:pt x="127191" y="30033"/>
                </a:lnTo>
                <a:lnTo>
                  <a:pt x="126863" y="33506"/>
                </a:lnTo>
                <a:lnTo>
                  <a:pt x="125850" y="37409"/>
                </a:lnTo>
                <a:lnTo>
                  <a:pt x="124381" y="41599"/>
                </a:lnTo>
                <a:lnTo>
                  <a:pt x="122609" y="45979"/>
                </a:lnTo>
                <a:lnTo>
                  <a:pt x="120633" y="50487"/>
                </a:lnTo>
                <a:lnTo>
                  <a:pt x="118522" y="55080"/>
                </a:lnTo>
                <a:lnTo>
                  <a:pt x="117115" y="58935"/>
                </a:lnTo>
                <a:lnTo>
                  <a:pt x="116176" y="62299"/>
                </a:lnTo>
                <a:lnTo>
                  <a:pt x="115551" y="65336"/>
                </a:lnTo>
                <a:lnTo>
                  <a:pt x="114340" y="68948"/>
                </a:lnTo>
                <a:lnTo>
                  <a:pt x="112739" y="72943"/>
                </a:lnTo>
                <a:lnTo>
                  <a:pt x="110879" y="77194"/>
                </a:lnTo>
                <a:lnTo>
                  <a:pt x="108050" y="81616"/>
                </a:lnTo>
                <a:lnTo>
                  <a:pt x="104577" y="86151"/>
                </a:lnTo>
                <a:lnTo>
                  <a:pt x="100674" y="90762"/>
                </a:lnTo>
                <a:lnTo>
                  <a:pt x="97278" y="95424"/>
                </a:lnTo>
                <a:lnTo>
                  <a:pt x="94221" y="100119"/>
                </a:lnTo>
                <a:lnTo>
                  <a:pt x="91389" y="104836"/>
                </a:lnTo>
                <a:lnTo>
                  <a:pt x="88708" y="108775"/>
                </a:lnTo>
                <a:lnTo>
                  <a:pt x="86126" y="112195"/>
                </a:lnTo>
                <a:lnTo>
                  <a:pt x="83611" y="115268"/>
                </a:lnTo>
                <a:lnTo>
                  <a:pt x="81141" y="118905"/>
                </a:lnTo>
                <a:lnTo>
                  <a:pt x="78700" y="122917"/>
                </a:lnTo>
                <a:lnTo>
                  <a:pt x="76279" y="127178"/>
                </a:lnTo>
                <a:lnTo>
                  <a:pt x="74665" y="130814"/>
                </a:lnTo>
                <a:lnTo>
                  <a:pt x="73589" y="134031"/>
                </a:lnTo>
                <a:lnTo>
                  <a:pt x="72872" y="136969"/>
                </a:lnTo>
                <a:lnTo>
                  <a:pt x="69958" y="142351"/>
                </a:lnTo>
                <a:lnTo>
                  <a:pt x="68070" y="144898"/>
                </a:lnTo>
                <a:lnTo>
                  <a:pt x="65972" y="149844"/>
                </a:lnTo>
                <a:lnTo>
                  <a:pt x="65039" y="154687"/>
                </a:lnTo>
                <a:lnTo>
                  <a:pt x="64626" y="159486"/>
                </a:lnTo>
                <a:lnTo>
                  <a:pt x="64392" y="162858"/>
                </a:lnTo>
                <a:lnTo>
                  <a:pt x="66454" y="165764"/>
                </a:lnTo>
                <a:lnTo>
                  <a:pt x="68115" y="167649"/>
                </a:lnTo>
                <a:lnTo>
                  <a:pt x="70016" y="168907"/>
                </a:lnTo>
                <a:lnTo>
                  <a:pt x="74245" y="170304"/>
                </a:lnTo>
                <a:lnTo>
                  <a:pt x="78771" y="170925"/>
                </a:lnTo>
                <a:lnTo>
                  <a:pt x="83428" y="171201"/>
                </a:lnTo>
                <a:lnTo>
                  <a:pt x="88144" y="171323"/>
                </a:lnTo>
                <a:lnTo>
                  <a:pt x="173502" y="171422"/>
                </a:lnTo>
                <a:lnTo>
                  <a:pt x="175198" y="172215"/>
                </a:lnTo>
                <a:lnTo>
                  <a:pt x="176331" y="173538"/>
                </a:lnTo>
                <a:lnTo>
                  <a:pt x="177085" y="175214"/>
                </a:lnTo>
                <a:lnTo>
                  <a:pt x="178382" y="176331"/>
                </a:lnTo>
                <a:lnTo>
                  <a:pt x="180039" y="177076"/>
                </a:lnTo>
                <a:lnTo>
                  <a:pt x="185737" y="1785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92"/>
          <p:cNvSpPr/>
          <p:nvPr/>
        </p:nvSpPr>
        <p:spPr>
          <a:xfrm>
            <a:off x="6679406" y="2864643"/>
            <a:ext cx="207170" cy="25548"/>
          </a:xfrm>
          <a:custGeom>
            <a:avLst/>
            <a:gdLst/>
            <a:ahLst/>
            <a:cxnLst/>
            <a:rect l="0" t="0" r="0" b="0"/>
            <a:pathLst>
              <a:path w="207170" h="25548">
                <a:moveTo>
                  <a:pt x="0" y="21432"/>
                </a:moveTo>
                <a:lnTo>
                  <a:pt x="3793" y="25224"/>
                </a:lnTo>
                <a:lnTo>
                  <a:pt x="4910" y="25547"/>
                </a:lnTo>
                <a:lnTo>
                  <a:pt x="5654" y="24969"/>
                </a:lnTo>
                <a:lnTo>
                  <a:pt x="6151" y="23790"/>
                </a:lnTo>
                <a:lnTo>
                  <a:pt x="7275" y="23004"/>
                </a:lnTo>
                <a:lnTo>
                  <a:pt x="8819" y="22480"/>
                </a:lnTo>
                <a:lnTo>
                  <a:pt x="13207" y="21639"/>
                </a:lnTo>
                <a:lnTo>
                  <a:pt x="15155" y="20776"/>
                </a:lnTo>
                <a:lnTo>
                  <a:pt x="21552" y="17701"/>
                </a:lnTo>
                <a:lnTo>
                  <a:pt x="25480" y="16563"/>
                </a:lnTo>
                <a:lnTo>
                  <a:pt x="29687" y="15805"/>
                </a:lnTo>
                <a:lnTo>
                  <a:pt x="34079" y="15299"/>
                </a:lnTo>
                <a:lnTo>
                  <a:pt x="38594" y="14168"/>
                </a:lnTo>
                <a:lnTo>
                  <a:pt x="43192" y="12621"/>
                </a:lnTo>
                <a:lnTo>
                  <a:pt x="47844" y="10795"/>
                </a:lnTo>
                <a:lnTo>
                  <a:pt x="53328" y="9578"/>
                </a:lnTo>
                <a:lnTo>
                  <a:pt x="59364" y="8767"/>
                </a:lnTo>
                <a:lnTo>
                  <a:pt x="65770" y="8226"/>
                </a:lnTo>
                <a:lnTo>
                  <a:pt x="72422" y="7071"/>
                </a:lnTo>
                <a:lnTo>
                  <a:pt x="79238" y="5508"/>
                </a:lnTo>
                <a:lnTo>
                  <a:pt x="86163" y="3672"/>
                </a:lnTo>
                <a:lnTo>
                  <a:pt x="92367" y="2448"/>
                </a:lnTo>
                <a:lnTo>
                  <a:pt x="98090" y="1632"/>
                </a:lnTo>
                <a:lnTo>
                  <a:pt x="103493" y="1088"/>
                </a:lnTo>
                <a:lnTo>
                  <a:pt x="109477" y="726"/>
                </a:lnTo>
                <a:lnTo>
                  <a:pt x="122475" y="323"/>
                </a:lnTo>
                <a:lnTo>
                  <a:pt x="149528" y="43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593"/>
          <p:cNvSpPr/>
          <p:nvPr/>
        </p:nvSpPr>
        <p:spPr>
          <a:xfrm>
            <a:off x="6715125" y="2929033"/>
            <a:ext cx="200026" cy="21329"/>
          </a:xfrm>
          <a:custGeom>
            <a:avLst/>
            <a:gdLst/>
            <a:ahLst/>
            <a:cxnLst/>
            <a:rect l="0" t="0" r="0" b="0"/>
            <a:pathLst>
              <a:path w="200026" h="21329">
                <a:moveTo>
                  <a:pt x="0" y="14192"/>
                </a:moveTo>
                <a:lnTo>
                  <a:pt x="6150" y="20342"/>
                </a:lnTo>
                <a:lnTo>
                  <a:pt x="8819" y="20894"/>
                </a:lnTo>
                <a:lnTo>
                  <a:pt x="13444" y="21139"/>
                </a:lnTo>
                <a:lnTo>
                  <a:pt x="27232" y="21296"/>
                </a:lnTo>
                <a:lnTo>
                  <a:pt x="41627" y="21328"/>
                </a:lnTo>
                <a:lnTo>
                  <a:pt x="46008" y="20536"/>
                </a:lnTo>
                <a:lnTo>
                  <a:pt x="50516" y="19215"/>
                </a:lnTo>
                <a:lnTo>
                  <a:pt x="55108" y="17541"/>
                </a:lnTo>
                <a:lnTo>
                  <a:pt x="60551" y="16424"/>
                </a:lnTo>
                <a:lnTo>
                  <a:pt x="66561" y="15680"/>
                </a:lnTo>
                <a:lnTo>
                  <a:pt x="72949" y="15184"/>
                </a:lnTo>
                <a:lnTo>
                  <a:pt x="78795" y="14059"/>
                </a:lnTo>
                <a:lnTo>
                  <a:pt x="84280" y="12516"/>
                </a:lnTo>
                <a:lnTo>
                  <a:pt x="89524" y="10693"/>
                </a:lnTo>
                <a:lnTo>
                  <a:pt x="95401" y="9478"/>
                </a:lnTo>
                <a:lnTo>
                  <a:pt x="101701" y="8668"/>
                </a:lnTo>
                <a:lnTo>
                  <a:pt x="108281" y="8128"/>
                </a:lnTo>
                <a:lnTo>
                  <a:pt x="114256" y="6974"/>
                </a:lnTo>
                <a:lnTo>
                  <a:pt x="119827" y="5411"/>
                </a:lnTo>
                <a:lnTo>
                  <a:pt x="125128" y="3575"/>
                </a:lnTo>
                <a:lnTo>
                  <a:pt x="130250" y="2352"/>
                </a:lnTo>
                <a:lnTo>
                  <a:pt x="135252" y="1536"/>
                </a:lnTo>
                <a:lnTo>
                  <a:pt x="140174" y="992"/>
                </a:lnTo>
                <a:lnTo>
                  <a:pt x="145837" y="629"/>
                </a:lnTo>
                <a:lnTo>
                  <a:pt x="151993" y="387"/>
                </a:lnTo>
                <a:lnTo>
                  <a:pt x="171399" y="0"/>
                </a:lnTo>
                <a:lnTo>
                  <a:pt x="175385" y="762"/>
                </a:lnTo>
                <a:lnTo>
                  <a:pt x="179629" y="2063"/>
                </a:lnTo>
                <a:lnTo>
                  <a:pt x="184046" y="3725"/>
                </a:lnTo>
                <a:lnTo>
                  <a:pt x="187785" y="4832"/>
                </a:lnTo>
                <a:lnTo>
                  <a:pt x="191071" y="5571"/>
                </a:lnTo>
                <a:lnTo>
                  <a:pt x="200025" y="70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594"/>
          <p:cNvSpPr/>
          <p:nvPr/>
        </p:nvSpPr>
        <p:spPr>
          <a:xfrm>
            <a:off x="7008105" y="2771775"/>
            <a:ext cx="71352" cy="264319"/>
          </a:xfrm>
          <a:custGeom>
            <a:avLst/>
            <a:gdLst/>
            <a:ahLst/>
            <a:cxnLst/>
            <a:rect l="0" t="0" r="0" b="0"/>
            <a:pathLst>
              <a:path w="71352" h="264319">
                <a:moveTo>
                  <a:pt x="7057" y="0"/>
                </a:moveTo>
                <a:lnTo>
                  <a:pt x="0" y="0"/>
                </a:lnTo>
                <a:lnTo>
                  <a:pt x="2069" y="2116"/>
                </a:lnTo>
                <a:lnTo>
                  <a:pt x="6072" y="6150"/>
                </a:lnTo>
                <a:lnTo>
                  <a:pt x="6619" y="8819"/>
                </a:lnTo>
                <a:lnTo>
                  <a:pt x="6765" y="10641"/>
                </a:lnTo>
                <a:lnTo>
                  <a:pt x="7656" y="12650"/>
                </a:lnTo>
                <a:lnTo>
                  <a:pt x="9044" y="14783"/>
                </a:lnTo>
                <a:lnTo>
                  <a:pt x="10763" y="16999"/>
                </a:lnTo>
                <a:lnTo>
                  <a:pt x="11909" y="19270"/>
                </a:lnTo>
                <a:lnTo>
                  <a:pt x="13182" y="23910"/>
                </a:lnTo>
                <a:lnTo>
                  <a:pt x="14315" y="26259"/>
                </a:lnTo>
                <a:lnTo>
                  <a:pt x="15865" y="28618"/>
                </a:lnTo>
                <a:lnTo>
                  <a:pt x="17691" y="30985"/>
                </a:lnTo>
                <a:lnTo>
                  <a:pt x="18909" y="34150"/>
                </a:lnTo>
                <a:lnTo>
                  <a:pt x="20262" y="41900"/>
                </a:lnTo>
                <a:lnTo>
                  <a:pt x="21417" y="46190"/>
                </a:lnTo>
                <a:lnTo>
                  <a:pt x="22980" y="50637"/>
                </a:lnTo>
                <a:lnTo>
                  <a:pt x="24816" y="55189"/>
                </a:lnTo>
                <a:lnTo>
                  <a:pt x="28973" y="66597"/>
                </a:lnTo>
                <a:lnTo>
                  <a:pt x="31193" y="72973"/>
                </a:lnTo>
                <a:lnTo>
                  <a:pt x="32672" y="78811"/>
                </a:lnTo>
                <a:lnTo>
                  <a:pt x="33659" y="84290"/>
                </a:lnTo>
                <a:lnTo>
                  <a:pt x="34317" y="89531"/>
                </a:lnTo>
                <a:lnTo>
                  <a:pt x="35549" y="95406"/>
                </a:lnTo>
                <a:lnTo>
                  <a:pt x="37164" y="101704"/>
                </a:lnTo>
                <a:lnTo>
                  <a:pt x="39035" y="108284"/>
                </a:lnTo>
                <a:lnTo>
                  <a:pt x="40281" y="115051"/>
                </a:lnTo>
                <a:lnTo>
                  <a:pt x="41113" y="121944"/>
                </a:lnTo>
                <a:lnTo>
                  <a:pt x="41667" y="128921"/>
                </a:lnTo>
                <a:lnTo>
                  <a:pt x="42831" y="135160"/>
                </a:lnTo>
                <a:lnTo>
                  <a:pt x="44400" y="140907"/>
                </a:lnTo>
                <a:lnTo>
                  <a:pt x="46239" y="146325"/>
                </a:lnTo>
                <a:lnTo>
                  <a:pt x="47466" y="152318"/>
                </a:lnTo>
                <a:lnTo>
                  <a:pt x="48284" y="158695"/>
                </a:lnTo>
                <a:lnTo>
                  <a:pt x="48829" y="165328"/>
                </a:lnTo>
                <a:lnTo>
                  <a:pt x="49986" y="171337"/>
                </a:lnTo>
                <a:lnTo>
                  <a:pt x="51551" y="176931"/>
                </a:lnTo>
                <a:lnTo>
                  <a:pt x="53389" y="182247"/>
                </a:lnTo>
                <a:lnTo>
                  <a:pt x="54614" y="188173"/>
                </a:lnTo>
                <a:lnTo>
                  <a:pt x="55430" y="194505"/>
                </a:lnTo>
                <a:lnTo>
                  <a:pt x="55974" y="201107"/>
                </a:lnTo>
                <a:lnTo>
                  <a:pt x="57131" y="206303"/>
                </a:lnTo>
                <a:lnTo>
                  <a:pt x="58696" y="210560"/>
                </a:lnTo>
                <a:lnTo>
                  <a:pt x="60533" y="214192"/>
                </a:lnTo>
                <a:lnTo>
                  <a:pt x="61758" y="218201"/>
                </a:lnTo>
                <a:lnTo>
                  <a:pt x="62574" y="222461"/>
                </a:lnTo>
                <a:lnTo>
                  <a:pt x="63481" y="230634"/>
                </a:lnTo>
                <a:lnTo>
                  <a:pt x="63885" y="236912"/>
                </a:lnTo>
                <a:lnTo>
                  <a:pt x="64786" y="239697"/>
                </a:lnTo>
                <a:lnTo>
                  <a:pt x="66181" y="242348"/>
                </a:lnTo>
                <a:lnTo>
                  <a:pt x="67904" y="244909"/>
                </a:lnTo>
                <a:lnTo>
                  <a:pt x="69819" y="249871"/>
                </a:lnTo>
                <a:lnTo>
                  <a:pt x="71149" y="257007"/>
                </a:lnTo>
                <a:lnTo>
                  <a:pt x="71351" y="2643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95"/>
          <p:cNvSpPr/>
          <p:nvPr/>
        </p:nvSpPr>
        <p:spPr>
          <a:xfrm>
            <a:off x="7143750" y="2757781"/>
            <a:ext cx="192882" cy="92573"/>
          </a:xfrm>
          <a:custGeom>
            <a:avLst/>
            <a:gdLst/>
            <a:ahLst/>
            <a:cxnLst/>
            <a:rect l="0" t="0" r="0" b="0"/>
            <a:pathLst>
              <a:path w="192882" h="92573">
                <a:moveTo>
                  <a:pt x="7143" y="6850"/>
                </a:moveTo>
                <a:lnTo>
                  <a:pt x="7143" y="0"/>
                </a:lnTo>
                <a:lnTo>
                  <a:pt x="7143" y="10356"/>
                </a:lnTo>
                <a:lnTo>
                  <a:pt x="6350" y="12362"/>
                </a:lnTo>
                <a:lnTo>
                  <a:pt x="5027" y="14493"/>
                </a:lnTo>
                <a:lnTo>
                  <a:pt x="3350" y="16708"/>
                </a:lnTo>
                <a:lnTo>
                  <a:pt x="2233" y="18978"/>
                </a:lnTo>
                <a:lnTo>
                  <a:pt x="1489" y="21285"/>
                </a:lnTo>
                <a:lnTo>
                  <a:pt x="992" y="23617"/>
                </a:lnTo>
                <a:lnTo>
                  <a:pt x="661" y="25965"/>
                </a:lnTo>
                <a:lnTo>
                  <a:pt x="441" y="28325"/>
                </a:lnTo>
                <a:lnTo>
                  <a:pt x="294" y="30692"/>
                </a:lnTo>
                <a:lnTo>
                  <a:pt x="130" y="35438"/>
                </a:lnTo>
                <a:lnTo>
                  <a:pt x="25" y="44952"/>
                </a:lnTo>
                <a:lnTo>
                  <a:pt x="0" y="81661"/>
                </a:lnTo>
                <a:lnTo>
                  <a:pt x="793" y="82918"/>
                </a:lnTo>
                <a:lnTo>
                  <a:pt x="2116" y="83756"/>
                </a:lnTo>
                <a:lnTo>
                  <a:pt x="3792" y="84314"/>
                </a:lnTo>
                <a:lnTo>
                  <a:pt x="4909" y="85480"/>
                </a:lnTo>
                <a:lnTo>
                  <a:pt x="5653" y="87051"/>
                </a:lnTo>
                <a:lnTo>
                  <a:pt x="6150" y="88892"/>
                </a:lnTo>
                <a:lnTo>
                  <a:pt x="7275" y="90120"/>
                </a:lnTo>
                <a:lnTo>
                  <a:pt x="8819" y="90938"/>
                </a:lnTo>
                <a:lnTo>
                  <a:pt x="10642" y="91484"/>
                </a:lnTo>
                <a:lnTo>
                  <a:pt x="13444" y="91847"/>
                </a:lnTo>
                <a:lnTo>
                  <a:pt x="16901" y="92090"/>
                </a:lnTo>
                <a:lnTo>
                  <a:pt x="26269" y="92479"/>
                </a:lnTo>
                <a:lnTo>
                  <a:pt x="31684" y="92546"/>
                </a:lnTo>
                <a:lnTo>
                  <a:pt x="51458" y="92572"/>
                </a:lnTo>
                <a:lnTo>
                  <a:pt x="54149" y="91779"/>
                </a:lnTo>
                <a:lnTo>
                  <a:pt x="56736" y="90457"/>
                </a:lnTo>
                <a:lnTo>
                  <a:pt x="59256" y="88782"/>
                </a:lnTo>
                <a:lnTo>
                  <a:pt x="62522" y="86871"/>
                </a:lnTo>
                <a:lnTo>
                  <a:pt x="66288" y="84804"/>
                </a:lnTo>
                <a:lnTo>
                  <a:pt x="70385" y="82632"/>
                </a:lnTo>
                <a:lnTo>
                  <a:pt x="73911" y="80390"/>
                </a:lnTo>
                <a:lnTo>
                  <a:pt x="77055" y="78101"/>
                </a:lnTo>
                <a:lnTo>
                  <a:pt x="79945" y="75782"/>
                </a:lnTo>
                <a:lnTo>
                  <a:pt x="83459" y="73442"/>
                </a:lnTo>
                <a:lnTo>
                  <a:pt x="87390" y="71088"/>
                </a:lnTo>
                <a:lnTo>
                  <a:pt x="91597" y="68726"/>
                </a:lnTo>
                <a:lnTo>
                  <a:pt x="95990" y="67150"/>
                </a:lnTo>
                <a:lnTo>
                  <a:pt x="100506" y="66100"/>
                </a:lnTo>
                <a:lnTo>
                  <a:pt x="105104" y="65400"/>
                </a:lnTo>
                <a:lnTo>
                  <a:pt x="109756" y="64139"/>
                </a:lnTo>
                <a:lnTo>
                  <a:pt x="114446" y="62505"/>
                </a:lnTo>
                <a:lnTo>
                  <a:pt x="119160" y="60622"/>
                </a:lnTo>
                <a:lnTo>
                  <a:pt x="123890" y="59367"/>
                </a:lnTo>
                <a:lnTo>
                  <a:pt x="128630" y="58530"/>
                </a:lnTo>
                <a:lnTo>
                  <a:pt x="133378" y="57972"/>
                </a:lnTo>
                <a:lnTo>
                  <a:pt x="137338" y="56806"/>
                </a:lnTo>
                <a:lnTo>
                  <a:pt x="140771" y="55235"/>
                </a:lnTo>
                <a:lnTo>
                  <a:pt x="143854" y="53394"/>
                </a:lnTo>
                <a:lnTo>
                  <a:pt x="147496" y="52167"/>
                </a:lnTo>
                <a:lnTo>
                  <a:pt x="151512" y="51349"/>
                </a:lnTo>
                <a:lnTo>
                  <a:pt x="155777" y="50803"/>
                </a:lnTo>
                <a:lnTo>
                  <a:pt x="159414" y="50440"/>
                </a:lnTo>
                <a:lnTo>
                  <a:pt x="162632" y="50197"/>
                </a:lnTo>
                <a:lnTo>
                  <a:pt x="168324" y="49928"/>
                </a:lnTo>
                <a:lnTo>
                  <a:pt x="173500" y="49808"/>
                </a:lnTo>
                <a:lnTo>
                  <a:pt x="192881" y="497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596"/>
          <p:cNvSpPr/>
          <p:nvPr/>
        </p:nvSpPr>
        <p:spPr>
          <a:xfrm>
            <a:off x="7272337" y="2728912"/>
            <a:ext cx="14289" cy="285751"/>
          </a:xfrm>
          <a:custGeom>
            <a:avLst/>
            <a:gdLst/>
            <a:ahLst/>
            <a:cxnLst/>
            <a:rect l="0" t="0" r="0" b="0"/>
            <a:pathLst>
              <a:path w="14289" h="285751">
                <a:moveTo>
                  <a:pt x="0" y="0"/>
                </a:moveTo>
                <a:lnTo>
                  <a:pt x="0" y="54136"/>
                </a:lnTo>
                <a:lnTo>
                  <a:pt x="794" y="59903"/>
                </a:lnTo>
                <a:lnTo>
                  <a:pt x="2117" y="66129"/>
                </a:lnTo>
                <a:lnTo>
                  <a:pt x="3793" y="72661"/>
                </a:lnTo>
                <a:lnTo>
                  <a:pt x="4910" y="79397"/>
                </a:lnTo>
                <a:lnTo>
                  <a:pt x="5654" y="86269"/>
                </a:lnTo>
                <a:lnTo>
                  <a:pt x="6151" y="93231"/>
                </a:lnTo>
                <a:lnTo>
                  <a:pt x="7276" y="100254"/>
                </a:lnTo>
                <a:lnTo>
                  <a:pt x="8820" y="107317"/>
                </a:lnTo>
                <a:lnTo>
                  <a:pt x="10643" y="114408"/>
                </a:lnTo>
                <a:lnTo>
                  <a:pt x="11857" y="121515"/>
                </a:lnTo>
                <a:lnTo>
                  <a:pt x="12667" y="128635"/>
                </a:lnTo>
                <a:lnTo>
                  <a:pt x="13208" y="135763"/>
                </a:lnTo>
                <a:lnTo>
                  <a:pt x="13567" y="143690"/>
                </a:lnTo>
                <a:lnTo>
                  <a:pt x="13967" y="160964"/>
                </a:lnTo>
                <a:lnTo>
                  <a:pt x="14288" y="2857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597"/>
          <p:cNvSpPr/>
          <p:nvPr/>
        </p:nvSpPr>
        <p:spPr>
          <a:xfrm>
            <a:off x="5122068" y="3307557"/>
            <a:ext cx="142841" cy="385717"/>
          </a:xfrm>
          <a:custGeom>
            <a:avLst/>
            <a:gdLst/>
            <a:ahLst/>
            <a:cxnLst/>
            <a:rect l="0" t="0" r="0" b="0"/>
            <a:pathLst>
              <a:path w="142841" h="385717">
                <a:moveTo>
                  <a:pt x="100013" y="14286"/>
                </a:moveTo>
                <a:lnTo>
                  <a:pt x="96221" y="10494"/>
                </a:lnTo>
                <a:lnTo>
                  <a:pt x="95103" y="8583"/>
                </a:lnTo>
                <a:lnTo>
                  <a:pt x="92956" y="380"/>
                </a:lnTo>
                <a:lnTo>
                  <a:pt x="89103" y="112"/>
                </a:lnTo>
                <a:lnTo>
                  <a:pt x="85599" y="21"/>
                </a:lnTo>
                <a:lnTo>
                  <a:pt x="75110" y="0"/>
                </a:lnTo>
                <a:lnTo>
                  <a:pt x="73092" y="793"/>
                </a:lnTo>
                <a:lnTo>
                  <a:pt x="68733" y="3792"/>
                </a:lnTo>
                <a:lnTo>
                  <a:pt x="66460" y="4909"/>
                </a:lnTo>
                <a:lnTo>
                  <a:pt x="64151" y="5653"/>
                </a:lnTo>
                <a:lnTo>
                  <a:pt x="61817" y="6150"/>
                </a:lnTo>
                <a:lnTo>
                  <a:pt x="59468" y="7274"/>
                </a:lnTo>
                <a:lnTo>
                  <a:pt x="57108" y="8818"/>
                </a:lnTo>
                <a:lnTo>
                  <a:pt x="54741" y="10641"/>
                </a:lnTo>
                <a:lnTo>
                  <a:pt x="52369" y="12650"/>
                </a:lnTo>
                <a:lnTo>
                  <a:pt x="49994" y="14783"/>
                </a:lnTo>
                <a:lnTo>
                  <a:pt x="47617" y="16998"/>
                </a:lnTo>
                <a:lnTo>
                  <a:pt x="45239" y="20063"/>
                </a:lnTo>
                <a:lnTo>
                  <a:pt x="42859" y="23694"/>
                </a:lnTo>
                <a:lnTo>
                  <a:pt x="40479" y="27702"/>
                </a:lnTo>
                <a:lnTo>
                  <a:pt x="38099" y="31167"/>
                </a:lnTo>
                <a:lnTo>
                  <a:pt x="35718" y="34272"/>
                </a:lnTo>
                <a:lnTo>
                  <a:pt x="33337" y="37135"/>
                </a:lnTo>
                <a:lnTo>
                  <a:pt x="30956" y="39837"/>
                </a:lnTo>
                <a:lnTo>
                  <a:pt x="26194" y="44957"/>
                </a:lnTo>
                <a:lnTo>
                  <a:pt x="23813" y="48227"/>
                </a:lnTo>
                <a:lnTo>
                  <a:pt x="21432" y="51995"/>
                </a:lnTo>
                <a:lnTo>
                  <a:pt x="17463" y="59621"/>
                </a:lnTo>
                <a:lnTo>
                  <a:pt x="14435" y="68376"/>
                </a:lnTo>
                <a:lnTo>
                  <a:pt x="10914" y="73516"/>
                </a:lnTo>
                <a:lnTo>
                  <a:pt x="8819" y="78446"/>
                </a:lnTo>
                <a:lnTo>
                  <a:pt x="8261" y="80872"/>
                </a:lnTo>
                <a:lnTo>
                  <a:pt x="5524" y="85684"/>
                </a:lnTo>
                <a:lnTo>
                  <a:pt x="3683" y="88079"/>
                </a:lnTo>
                <a:lnTo>
                  <a:pt x="2456" y="91263"/>
                </a:lnTo>
                <a:lnTo>
                  <a:pt x="727" y="101741"/>
                </a:lnTo>
                <a:lnTo>
                  <a:pt x="323" y="104749"/>
                </a:lnTo>
                <a:lnTo>
                  <a:pt x="1009" y="106345"/>
                </a:lnTo>
                <a:lnTo>
                  <a:pt x="4974" y="112383"/>
                </a:lnTo>
                <a:lnTo>
                  <a:pt x="7295" y="119199"/>
                </a:lnTo>
                <a:lnTo>
                  <a:pt x="10650" y="123885"/>
                </a:lnTo>
                <a:lnTo>
                  <a:pt x="12656" y="125452"/>
                </a:lnTo>
                <a:lnTo>
                  <a:pt x="14788" y="126497"/>
                </a:lnTo>
                <a:lnTo>
                  <a:pt x="20119" y="128174"/>
                </a:lnTo>
                <a:lnTo>
                  <a:pt x="22965" y="128403"/>
                </a:lnTo>
                <a:lnTo>
                  <a:pt x="26876" y="128505"/>
                </a:lnTo>
                <a:lnTo>
                  <a:pt x="38190" y="128576"/>
                </a:lnTo>
                <a:lnTo>
                  <a:pt x="40541" y="127785"/>
                </a:lnTo>
                <a:lnTo>
                  <a:pt x="42903" y="126465"/>
                </a:lnTo>
                <a:lnTo>
                  <a:pt x="45270" y="124791"/>
                </a:lnTo>
                <a:lnTo>
                  <a:pt x="47643" y="122881"/>
                </a:lnTo>
                <a:lnTo>
                  <a:pt x="50018" y="120814"/>
                </a:lnTo>
                <a:lnTo>
                  <a:pt x="52396" y="118642"/>
                </a:lnTo>
                <a:lnTo>
                  <a:pt x="57154" y="114113"/>
                </a:lnTo>
                <a:lnTo>
                  <a:pt x="80963" y="90483"/>
                </a:lnTo>
                <a:lnTo>
                  <a:pt x="82550" y="87309"/>
                </a:lnTo>
                <a:lnTo>
                  <a:pt x="85578" y="76051"/>
                </a:lnTo>
                <a:lnTo>
                  <a:pt x="89099" y="70048"/>
                </a:lnTo>
                <a:lnTo>
                  <a:pt x="91194" y="64734"/>
                </a:lnTo>
                <a:lnTo>
                  <a:pt x="92373" y="57280"/>
                </a:lnTo>
                <a:lnTo>
                  <a:pt x="92804" y="45260"/>
                </a:lnTo>
                <a:lnTo>
                  <a:pt x="92861" y="33339"/>
                </a:lnTo>
                <a:lnTo>
                  <a:pt x="92070" y="31750"/>
                </a:lnTo>
                <a:lnTo>
                  <a:pt x="90749" y="30691"/>
                </a:lnTo>
                <a:lnTo>
                  <a:pt x="85751" y="28585"/>
                </a:lnTo>
                <a:lnTo>
                  <a:pt x="85728" y="34726"/>
                </a:lnTo>
                <a:lnTo>
                  <a:pt x="89518" y="39216"/>
                </a:lnTo>
                <a:lnTo>
                  <a:pt x="90635" y="42019"/>
                </a:lnTo>
                <a:lnTo>
                  <a:pt x="92207" y="52754"/>
                </a:lnTo>
                <a:lnTo>
                  <a:pt x="92575" y="58635"/>
                </a:lnTo>
                <a:lnTo>
                  <a:pt x="96574" y="70201"/>
                </a:lnTo>
                <a:lnTo>
                  <a:pt x="100601" y="79089"/>
                </a:lnTo>
                <a:lnTo>
                  <a:pt x="105036" y="87538"/>
                </a:lnTo>
                <a:lnTo>
                  <a:pt x="107331" y="90902"/>
                </a:lnTo>
                <a:lnTo>
                  <a:pt x="109654" y="93938"/>
                </a:lnTo>
                <a:lnTo>
                  <a:pt x="111997" y="98344"/>
                </a:lnTo>
                <a:lnTo>
                  <a:pt x="114352" y="103662"/>
                </a:lnTo>
                <a:lnTo>
                  <a:pt x="118292" y="115128"/>
                </a:lnTo>
                <a:lnTo>
                  <a:pt x="120043" y="125516"/>
                </a:lnTo>
                <a:lnTo>
                  <a:pt x="122938" y="137540"/>
                </a:lnTo>
                <a:lnTo>
                  <a:pt x="124821" y="144080"/>
                </a:lnTo>
                <a:lnTo>
                  <a:pt x="129030" y="155581"/>
                </a:lnTo>
                <a:lnTo>
                  <a:pt x="131264" y="160870"/>
                </a:lnTo>
                <a:lnTo>
                  <a:pt x="133547" y="166778"/>
                </a:lnTo>
                <a:lnTo>
                  <a:pt x="138200" y="179691"/>
                </a:lnTo>
                <a:lnTo>
                  <a:pt x="139758" y="186469"/>
                </a:lnTo>
                <a:lnTo>
                  <a:pt x="140797" y="193368"/>
                </a:lnTo>
                <a:lnTo>
                  <a:pt x="141490" y="200349"/>
                </a:lnTo>
                <a:lnTo>
                  <a:pt x="141952" y="207385"/>
                </a:lnTo>
                <a:lnTo>
                  <a:pt x="142260" y="214456"/>
                </a:lnTo>
                <a:lnTo>
                  <a:pt x="142602" y="228663"/>
                </a:lnTo>
                <a:lnTo>
                  <a:pt x="142840" y="264326"/>
                </a:lnTo>
                <a:lnTo>
                  <a:pt x="142058" y="271467"/>
                </a:lnTo>
                <a:lnTo>
                  <a:pt x="140743" y="278609"/>
                </a:lnTo>
                <a:lnTo>
                  <a:pt x="139072" y="285751"/>
                </a:lnTo>
                <a:lnTo>
                  <a:pt x="137165" y="292894"/>
                </a:lnTo>
                <a:lnTo>
                  <a:pt x="132929" y="307181"/>
                </a:lnTo>
                <a:lnTo>
                  <a:pt x="130688" y="313531"/>
                </a:lnTo>
                <a:lnTo>
                  <a:pt x="128401" y="319351"/>
                </a:lnTo>
                <a:lnTo>
                  <a:pt x="126082" y="324819"/>
                </a:lnTo>
                <a:lnTo>
                  <a:pt x="123742" y="330846"/>
                </a:lnTo>
                <a:lnTo>
                  <a:pt x="119026" y="343892"/>
                </a:lnTo>
                <a:lnTo>
                  <a:pt x="115863" y="349117"/>
                </a:lnTo>
                <a:lnTo>
                  <a:pt x="112167" y="353395"/>
                </a:lnTo>
                <a:lnTo>
                  <a:pt x="108116" y="357039"/>
                </a:lnTo>
                <a:lnTo>
                  <a:pt x="104621" y="361057"/>
                </a:lnTo>
                <a:lnTo>
                  <a:pt x="101498" y="365323"/>
                </a:lnTo>
                <a:lnTo>
                  <a:pt x="98621" y="369754"/>
                </a:lnTo>
                <a:lnTo>
                  <a:pt x="95910" y="373503"/>
                </a:lnTo>
                <a:lnTo>
                  <a:pt x="93309" y="376795"/>
                </a:lnTo>
                <a:lnTo>
                  <a:pt x="90781" y="379784"/>
                </a:lnTo>
                <a:lnTo>
                  <a:pt x="87508" y="381777"/>
                </a:lnTo>
                <a:lnTo>
                  <a:pt x="83739" y="383104"/>
                </a:lnTo>
                <a:lnTo>
                  <a:pt x="79638" y="383990"/>
                </a:lnTo>
                <a:lnTo>
                  <a:pt x="76111" y="384581"/>
                </a:lnTo>
                <a:lnTo>
                  <a:pt x="72966" y="384974"/>
                </a:lnTo>
                <a:lnTo>
                  <a:pt x="70075" y="385237"/>
                </a:lnTo>
                <a:lnTo>
                  <a:pt x="66561" y="385412"/>
                </a:lnTo>
                <a:lnTo>
                  <a:pt x="58422" y="385605"/>
                </a:lnTo>
                <a:lnTo>
                  <a:pt x="48708" y="385716"/>
                </a:lnTo>
                <a:lnTo>
                  <a:pt x="45172" y="384937"/>
                </a:lnTo>
                <a:lnTo>
                  <a:pt x="41227" y="383624"/>
                </a:lnTo>
                <a:lnTo>
                  <a:pt x="37010" y="381955"/>
                </a:lnTo>
                <a:lnTo>
                  <a:pt x="33404" y="380049"/>
                </a:lnTo>
                <a:lnTo>
                  <a:pt x="30207" y="377984"/>
                </a:lnTo>
                <a:lnTo>
                  <a:pt x="27282" y="375814"/>
                </a:lnTo>
                <a:lnTo>
                  <a:pt x="24538" y="373574"/>
                </a:lnTo>
                <a:lnTo>
                  <a:pt x="21915" y="371286"/>
                </a:lnTo>
                <a:lnTo>
                  <a:pt x="19373" y="368968"/>
                </a:lnTo>
                <a:lnTo>
                  <a:pt x="14431" y="364275"/>
                </a:lnTo>
                <a:lnTo>
                  <a:pt x="12002" y="361912"/>
                </a:lnTo>
                <a:lnTo>
                  <a:pt x="10383" y="359543"/>
                </a:lnTo>
                <a:lnTo>
                  <a:pt x="8583" y="354794"/>
                </a:lnTo>
                <a:lnTo>
                  <a:pt x="7310" y="353210"/>
                </a:lnTo>
                <a:lnTo>
                  <a:pt x="5667" y="352155"/>
                </a:lnTo>
                <a:lnTo>
                  <a:pt x="0" y="3500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598"/>
          <p:cNvSpPr/>
          <p:nvPr/>
        </p:nvSpPr>
        <p:spPr>
          <a:xfrm>
            <a:off x="5303911" y="3171825"/>
            <a:ext cx="111052" cy="335757"/>
          </a:xfrm>
          <a:custGeom>
            <a:avLst/>
            <a:gdLst/>
            <a:ahLst/>
            <a:cxnLst/>
            <a:rect l="0" t="0" r="0" b="0"/>
            <a:pathLst>
              <a:path w="111052" h="335757">
                <a:moveTo>
                  <a:pt x="111051" y="0"/>
                </a:moveTo>
                <a:lnTo>
                  <a:pt x="107259" y="3792"/>
                </a:lnTo>
                <a:lnTo>
                  <a:pt x="106141" y="5703"/>
                </a:lnTo>
                <a:lnTo>
                  <a:pt x="103775" y="12184"/>
                </a:lnTo>
                <a:lnTo>
                  <a:pt x="100409" y="16792"/>
                </a:lnTo>
                <a:lnTo>
                  <a:pt x="98400" y="19926"/>
                </a:lnTo>
                <a:lnTo>
                  <a:pt x="96267" y="23603"/>
                </a:lnTo>
                <a:lnTo>
                  <a:pt x="91780" y="31921"/>
                </a:lnTo>
                <a:lnTo>
                  <a:pt x="87140" y="40910"/>
                </a:lnTo>
                <a:lnTo>
                  <a:pt x="83998" y="45529"/>
                </a:lnTo>
                <a:lnTo>
                  <a:pt x="80316" y="50196"/>
                </a:lnTo>
                <a:lnTo>
                  <a:pt x="76273" y="54896"/>
                </a:lnTo>
                <a:lnTo>
                  <a:pt x="71991" y="59616"/>
                </a:lnTo>
                <a:lnTo>
                  <a:pt x="62999" y="69093"/>
                </a:lnTo>
                <a:lnTo>
                  <a:pt x="59173" y="73843"/>
                </a:lnTo>
                <a:lnTo>
                  <a:pt x="55828" y="78598"/>
                </a:lnTo>
                <a:lnTo>
                  <a:pt x="49201" y="88907"/>
                </a:lnTo>
                <a:lnTo>
                  <a:pt x="40964" y="101427"/>
                </a:lnTo>
                <a:lnTo>
                  <a:pt x="37339" y="107305"/>
                </a:lnTo>
                <a:lnTo>
                  <a:pt x="34129" y="112812"/>
                </a:lnTo>
                <a:lnTo>
                  <a:pt x="31194" y="118070"/>
                </a:lnTo>
                <a:lnTo>
                  <a:pt x="28444" y="123957"/>
                </a:lnTo>
                <a:lnTo>
                  <a:pt x="25817" y="130263"/>
                </a:lnTo>
                <a:lnTo>
                  <a:pt x="23272" y="136848"/>
                </a:lnTo>
                <a:lnTo>
                  <a:pt x="20782" y="142826"/>
                </a:lnTo>
                <a:lnTo>
                  <a:pt x="18328" y="148398"/>
                </a:lnTo>
                <a:lnTo>
                  <a:pt x="15898" y="153701"/>
                </a:lnTo>
                <a:lnTo>
                  <a:pt x="14278" y="159617"/>
                </a:lnTo>
                <a:lnTo>
                  <a:pt x="13198" y="165942"/>
                </a:lnTo>
                <a:lnTo>
                  <a:pt x="12479" y="172541"/>
                </a:lnTo>
                <a:lnTo>
                  <a:pt x="11205" y="179321"/>
                </a:lnTo>
                <a:lnTo>
                  <a:pt x="9562" y="186222"/>
                </a:lnTo>
                <a:lnTo>
                  <a:pt x="7673" y="193204"/>
                </a:lnTo>
                <a:lnTo>
                  <a:pt x="6414" y="200240"/>
                </a:lnTo>
                <a:lnTo>
                  <a:pt x="5574" y="207312"/>
                </a:lnTo>
                <a:lnTo>
                  <a:pt x="5014" y="214408"/>
                </a:lnTo>
                <a:lnTo>
                  <a:pt x="3847" y="220726"/>
                </a:lnTo>
                <a:lnTo>
                  <a:pt x="2276" y="226525"/>
                </a:lnTo>
                <a:lnTo>
                  <a:pt x="434" y="231980"/>
                </a:lnTo>
                <a:lnTo>
                  <a:pt x="0" y="237202"/>
                </a:lnTo>
                <a:lnTo>
                  <a:pt x="1635" y="247240"/>
                </a:lnTo>
                <a:lnTo>
                  <a:pt x="3182" y="252933"/>
                </a:lnTo>
                <a:lnTo>
                  <a:pt x="7017" y="265608"/>
                </a:lnTo>
                <a:lnTo>
                  <a:pt x="8358" y="271528"/>
                </a:lnTo>
                <a:lnTo>
                  <a:pt x="9252" y="277062"/>
                </a:lnTo>
                <a:lnTo>
                  <a:pt x="9847" y="282339"/>
                </a:lnTo>
                <a:lnTo>
                  <a:pt x="12626" y="290319"/>
                </a:lnTo>
                <a:lnTo>
                  <a:pt x="14478" y="293559"/>
                </a:lnTo>
                <a:lnTo>
                  <a:pt x="16507" y="296512"/>
                </a:lnTo>
                <a:lnTo>
                  <a:pt x="18653" y="299274"/>
                </a:lnTo>
                <a:lnTo>
                  <a:pt x="20877" y="301910"/>
                </a:lnTo>
                <a:lnTo>
                  <a:pt x="23154" y="305255"/>
                </a:lnTo>
                <a:lnTo>
                  <a:pt x="25466" y="309071"/>
                </a:lnTo>
                <a:lnTo>
                  <a:pt x="27800" y="313204"/>
                </a:lnTo>
                <a:lnTo>
                  <a:pt x="30151" y="315959"/>
                </a:lnTo>
                <a:lnTo>
                  <a:pt x="32511" y="317795"/>
                </a:lnTo>
                <a:lnTo>
                  <a:pt x="34879" y="319020"/>
                </a:lnTo>
                <a:lnTo>
                  <a:pt x="37251" y="320630"/>
                </a:lnTo>
                <a:lnTo>
                  <a:pt x="39626" y="322497"/>
                </a:lnTo>
                <a:lnTo>
                  <a:pt x="42003" y="324535"/>
                </a:lnTo>
                <a:lnTo>
                  <a:pt x="44381" y="326688"/>
                </a:lnTo>
                <a:lnTo>
                  <a:pt x="49141" y="331196"/>
                </a:lnTo>
                <a:lnTo>
                  <a:pt x="52315" y="332716"/>
                </a:lnTo>
                <a:lnTo>
                  <a:pt x="56019" y="333730"/>
                </a:lnTo>
                <a:lnTo>
                  <a:pt x="68189" y="33575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599"/>
          <p:cNvSpPr/>
          <p:nvPr/>
        </p:nvSpPr>
        <p:spPr>
          <a:xfrm>
            <a:off x="5436491" y="3321846"/>
            <a:ext cx="128393" cy="318077"/>
          </a:xfrm>
          <a:custGeom>
            <a:avLst/>
            <a:gdLst/>
            <a:ahLst/>
            <a:cxnLst/>
            <a:rect l="0" t="0" r="0" b="0"/>
            <a:pathLst>
              <a:path w="128393" h="318077">
                <a:moveTo>
                  <a:pt x="71340" y="7141"/>
                </a:moveTo>
                <a:lnTo>
                  <a:pt x="71340" y="3349"/>
                </a:lnTo>
                <a:lnTo>
                  <a:pt x="70546" y="2232"/>
                </a:lnTo>
                <a:lnTo>
                  <a:pt x="69223" y="1487"/>
                </a:lnTo>
                <a:lnTo>
                  <a:pt x="65189" y="291"/>
                </a:lnTo>
                <a:lnTo>
                  <a:pt x="62521" y="128"/>
                </a:lnTo>
                <a:lnTo>
                  <a:pt x="58689" y="55"/>
                </a:lnTo>
                <a:lnTo>
                  <a:pt x="40354" y="0"/>
                </a:lnTo>
                <a:lnTo>
                  <a:pt x="37983" y="793"/>
                </a:lnTo>
                <a:lnTo>
                  <a:pt x="35608" y="2115"/>
                </a:lnTo>
                <a:lnTo>
                  <a:pt x="33231" y="3790"/>
                </a:lnTo>
                <a:lnTo>
                  <a:pt x="30853" y="5701"/>
                </a:lnTo>
                <a:lnTo>
                  <a:pt x="28473" y="7768"/>
                </a:lnTo>
                <a:lnTo>
                  <a:pt x="26094" y="9941"/>
                </a:lnTo>
                <a:lnTo>
                  <a:pt x="24507" y="12183"/>
                </a:lnTo>
                <a:lnTo>
                  <a:pt x="21480" y="19130"/>
                </a:lnTo>
                <a:lnTo>
                  <a:pt x="17959" y="23847"/>
                </a:lnTo>
                <a:lnTo>
                  <a:pt x="15909" y="26215"/>
                </a:lnTo>
                <a:lnTo>
                  <a:pt x="13749" y="28589"/>
                </a:lnTo>
                <a:lnTo>
                  <a:pt x="11514" y="30964"/>
                </a:lnTo>
                <a:lnTo>
                  <a:pt x="10025" y="34136"/>
                </a:lnTo>
                <a:lnTo>
                  <a:pt x="8370" y="41893"/>
                </a:lnTo>
                <a:lnTo>
                  <a:pt x="5518" y="50632"/>
                </a:lnTo>
                <a:lnTo>
                  <a:pt x="2398" y="59808"/>
                </a:lnTo>
                <a:lnTo>
                  <a:pt x="1011" y="69178"/>
                </a:lnTo>
                <a:lnTo>
                  <a:pt x="395" y="76517"/>
                </a:lnTo>
                <a:lnTo>
                  <a:pt x="122" y="83219"/>
                </a:lnTo>
                <a:lnTo>
                  <a:pt x="0" y="91489"/>
                </a:lnTo>
                <a:lnTo>
                  <a:pt x="761" y="95123"/>
                </a:lnTo>
                <a:lnTo>
                  <a:pt x="3724" y="101277"/>
                </a:lnTo>
                <a:lnTo>
                  <a:pt x="6062" y="105413"/>
                </a:lnTo>
                <a:lnTo>
                  <a:pt x="8725" y="108496"/>
                </a:lnTo>
                <a:lnTo>
                  <a:pt x="10547" y="110430"/>
                </a:lnTo>
                <a:lnTo>
                  <a:pt x="12555" y="111719"/>
                </a:lnTo>
                <a:lnTo>
                  <a:pt x="14687" y="112578"/>
                </a:lnTo>
                <a:lnTo>
                  <a:pt x="20021" y="113958"/>
                </a:lnTo>
                <a:lnTo>
                  <a:pt x="22867" y="114146"/>
                </a:lnTo>
                <a:lnTo>
                  <a:pt x="24737" y="114197"/>
                </a:lnTo>
                <a:lnTo>
                  <a:pt x="26778" y="113436"/>
                </a:lnTo>
                <a:lnTo>
                  <a:pt x="28931" y="112136"/>
                </a:lnTo>
                <a:lnTo>
                  <a:pt x="31162" y="110475"/>
                </a:lnTo>
                <a:lnTo>
                  <a:pt x="33442" y="108574"/>
                </a:lnTo>
                <a:lnTo>
                  <a:pt x="35756" y="106513"/>
                </a:lnTo>
                <a:lnTo>
                  <a:pt x="38092" y="104346"/>
                </a:lnTo>
                <a:lnTo>
                  <a:pt x="41237" y="102107"/>
                </a:lnTo>
                <a:lnTo>
                  <a:pt x="44921" y="99820"/>
                </a:lnTo>
                <a:lnTo>
                  <a:pt x="48965" y="97502"/>
                </a:lnTo>
                <a:lnTo>
                  <a:pt x="52454" y="95163"/>
                </a:lnTo>
                <a:lnTo>
                  <a:pt x="55574" y="92810"/>
                </a:lnTo>
                <a:lnTo>
                  <a:pt x="58448" y="90448"/>
                </a:lnTo>
                <a:lnTo>
                  <a:pt x="61158" y="87285"/>
                </a:lnTo>
                <a:lnTo>
                  <a:pt x="63758" y="83589"/>
                </a:lnTo>
                <a:lnTo>
                  <a:pt x="66285" y="79538"/>
                </a:lnTo>
                <a:lnTo>
                  <a:pt x="68764" y="76043"/>
                </a:lnTo>
                <a:lnTo>
                  <a:pt x="71210" y="72920"/>
                </a:lnTo>
                <a:lnTo>
                  <a:pt x="73635" y="70043"/>
                </a:lnTo>
                <a:lnTo>
                  <a:pt x="76045" y="67332"/>
                </a:lnTo>
                <a:lnTo>
                  <a:pt x="80839" y="62203"/>
                </a:lnTo>
                <a:lnTo>
                  <a:pt x="82435" y="58930"/>
                </a:lnTo>
                <a:lnTo>
                  <a:pt x="84208" y="51060"/>
                </a:lnTo>
                <a:lnTo>
                  <a:pt x="87114" y="44388"/>
                </a:lnTo>
                <a:lnTo>
                  <a:pt x="88999" y="41497"/>
                </a:lnTo>
                <a:lnTo>
                  <a:pt x="91094" y="34052"/>
                </a:lnTo>
                <a:lnTo>
                  <a:pt x="92440" y="23922"/>
                </a:lnTo>
                <a:lnTo>
                  <a:pt x="92770" y="14317"/>
                </a:lnTo>
                <a:lnTo>
                  <a:pt x="92771" y="20438"/>
                </a:lnTo>
                <a:lnTo>
                  <a:pt x="96563" y="28720"/>
                </a:lnTo>
                <a:lnTo>
                  <a:pt x="98425" y="34723"/>
                </a:lnTo>
                <a:lnTo>
                  <a:pt x="99253" y="40831"/>
                </a:lnTo>
                <a:lnTo>
                  <a:pt x="99621" y="48837"/>
                </a:lnTo>
                <a:lnTo>
                  <a:pt x="101901" y="57688"/>
                </a:lnTo>
                <a:lnTo>
                  <a:pt x="104766" y="66913"/>
                </a:lnTo>
                <a:lnTo>
                  <a:pt x="106040" y="76304"/>
                </a:lnTo>
                <a:lnTo>
                  <a:pt x="108722" y="85770"/>
                </a:lnTo>
                <a:lnTo>
                  <a:pt x="110549" y="90516"/>
                </a:lnTo>
                <a:lnTo>
                  <a:pt x="114695" y="102141"/>
                </a:lnTo>
                <a:lnTo>
                  <a:pt x="116912" y="108574"/>
                </a:lnTo>
                <a:lnTo>
                  <a:pt x="118390" y="114451"/>
                </a:lnTo>
                <a:lnTo>
                  <a:pt x="119376" y="119956"/>
                </a:lnTo>
                <a:lnTo>
                  <a:pt x="120032" y="125214"/>
                </a:lnTo>
                <a:lnTo>
                  <a:pt x="121264" y="131100"/>
                </a:lnTo>
                <a:lnTo>
                  <a:pt x="122879" y="137405"/>
                </a:lnTo>
                <a:lnTo>
                  <a:pt x="124749" y="143990"/>
                </a:lnTo>
                <a:lnTo>
                  <a:pt x="125996" y="150761"/>
                </a:lnTo>
                <a:lnTo>
                  <a:pt x="126827" y="157656"/>
                </a:lnTo>
                <a:lnTo>
                  <a:pt x="127381" y="164635"/>
                </a:lnTo>
                <a:lnTo>
                  <a:pt x="127751" y="170874"/>
                </a:lnTo>
                <a:lnTo>
                  <a:pt x="128161" y="182041"/>
                </a:lnTo>
                <a:lnTo>
                  <a:pt x="128392" y="201044"/>
                </a:lnTo>
                <a:lnTo>
                  <a:pt x="127631" y="207847"/>
                </a:lnTo>
                <a:lnTo>
                  <a:pt x="126330" y="214764"/>
                </a:lnTo>
                <a:lnTo>
                  <a:pt x="124668" y="221757"/>
                </a:lnTo>
                <a:lnTo>
                  <a:pt x="122768" y="228005"/>
                </a:lnTo>
                <a:lnTo>
                  <a:pt x="120706" y="233759"/>
                </a:lnTo>
                <a:lnTo>
                  <a:pt x="118538" y="239182"/>
                </a:lnTo>
                <a:lnTo>
                  <a:pt x="116299" y="244385"/>
                </a:lnTo>
                <a:lnTo>
                  <a:pt x="111695" y="254400"/>
                </a:lnTo>
                <a:lnTo>
                  <a:pt x="99898" y="278552"/>
                </a:lnTo>
                <a:lnTo>
                  <a:pt x="90386" y="297643"/>
                </a:lnTo>
                <a:lnTo>
                  <a:pt x="87212" y="301616"/>
                </a:lnTo>
                <a:lnTo>
                  <a:pt x="83509" y="305057"/>
                </a:lnTo>
                <a:lnTo>
                  <a:pt x="79453" y="308145"/>
                </a:lnTo>
                <a:lnTo>
                  <a:pt x="75161" y="310205"/>
                </a:lnTo>
                <a:lnTo>
                  <a:pt x="70712" y="311577"/>
                </a:lnTo>
                <a:lnTo>
                  <a:pt x="66159" y="312492"/>
                </a:lnTo>
                <a:lnTo>
                  <a:pt x="62330" y="313896"/>
                </a:lnTo>
                <a:lnTo>
                  <a:pt x="58983" y="315626"/>
                </a:lnTo>
                <a:lnTo>
                  <a:pt x="55958" y="317572"/>
                </a:lnTo>
                <a:lnTo>
                  <a:pt x="52354" y="318076"/>
                </a:lnTo>
                <a:lnTo>
                  <a:pt x="48364" y="317619"/>
                </a:lnTo>
                <a:lnTo>
                  <a:pt x="44117" y="316520"/>
                </a:lnTo>
                <a:lnTo>
                  <a:pt x="40491" y="315787"/>
                </a:lnTo>
                <a:lnTo>
                  <a:pt x="37280" y="315299"/>
                </a:lnTo>
                <a:lnTo>
                  <a:pt x="34346" y="314973"/>
                </a:lnTo>
                <a:lnTo>
                  <a:pt x="31596" y="314756"/>
                </a:lnTo>
                <a:lnTo>
                  <a:pt x="28969" y="314612"/>
                </a:lnTo>
                <a:lnTo>
                  <a:pt x="26424" y="314515"/>
                </a:lnTo>
                <a:lnTo>
                  <a:pt x="24727" y="313657"/>
                </a:lnTo>
                <a:lnTo>
                  <a:pt x="23596" y="312291"/>
                </a:lnTo>
                <a:lnTo>
                  <a:pt x="22842" y="310587"/>
                </a:lnTo>
                <a:lnTo>
                  <a:pt x="21546" y="309451"/>
                </a:lnTo>
                <a:lnTo>
                  <a:pt x="19887" y="308694"/>
                </a:lnTo>
                <a:lnTo>
                  <a:pt x="17988" y="308189"/>
                </a:lnTo>
                <a:lnTo>
                  <a:pt x="16722" y="307058"/>
                </a:lnTo>
                <a:lnTo>
                  <a:pt x="15878" y="305511"/>
                </a:lnTo>
                <a:lnTo>
                  <a:pt x="14190" y="3000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00"/>
          <p:cNvSpPr/>
          <p:nvPr/>
        </p:nvSpPr>
        <p:spPr>
          <a:xfrm>
            <a:off x="5651034" y="3189140"/>
            <a:ext cx="99685" cy="282723"/>
          </a:xfrm>
          <a:custGeom>
            <a:avLst/>
            <a:gdLst/>
            <a:ahLst/>
            <a:cxnLst/>
            <a:rect l="0" t="0" r="0" b="0"/>
            <a:pathLst>
              <a:path w="99685" h="282723">
                <a:moveTo>
                  <a:pt x="85397" y="4116"/>
                </a:moveTo>
                <a:lnTo>
                  <a:pt x="85397" y="0"/>
                </a:lnTo>
                <a:lnTo>
                  <a:pt x="85397" y="1758"/>
                </a:lnTo>
                <a:lnTo>
                  <a:pt x="84603" y="2544"/>
                </a:lnTo>
                <a:lnTo>
                  <a:pt x="83280" y="3068"/>
                </a:lnTo>
                <a:lnTo>
                  <a:pt x="81605" y="3417"/>
                </a:lnTo>
                <a:lnTo>
                  <a:pt x="80487" y="4444"/>
                </a:lnTo>
                <a:lnTo>
                  <a:pt x="79742" y="5922"/>
                </a:lnTo>
                <a:lnTo>
                  <a:pt x="78915" y="9681"/>
                </a:lnTo>
                <a:lnTo>
                  <a:pt x="78547" y="13998"/>
                </a:lnTo>
                <a:lnTo>
                  <a:pt x="77656" y="16260"/>
                </a:lnTo>
                <a:lnTo>
                  <a:pt x="72608" y="24030"/>
                </a:lnTo>
                <a:lnTo>
                  <a:pt x="70521" y="27711"/>
                </a:lnTo>
                <a:lnTo>
                  <a:pt x="66086" y="36034"/>
                </a:lnTo>
                <a:lnTo>
                  <a:pt x="54406" y="59011"/>
                </a:lnTo>
                <a:lnTo>
                  <a:pt x="51242" y="63731"/>
                </a:lnTo>
                <a:lnTo>
                  <a:pt x="47546" y="68466"/>
                </a:lnTo>
                <a:lnTo>
                  <a:pt x="43494" y="73210"/>
                </a:lnTo>
                <a:lnTo>
                  <a:pt x="39999" y="77959"/>
                </a:lnTo>
                <a:lnTo>
                  <a:pt x="36876" y="82714"/>
                </a:lnTo>
                <a:lnTo>
                  <a:pt x="33999" y="87470"/>
                </a:lnTo>
                <a:lnTo>
                  <a:pt x="31288" y="92229"/>
                </a:lnTo>
                <a:lnTo>
                  <a:pt x="26159" y="101750"/>
                </a:lnTo>
                <a:lnTo>
                  <a:pt x="24474" y="106512"/>
                </a:lnTo>
                <a:lnTo>
                  <a:pt x="23350" y="111274"/>
                </a:lnTo>
                <a:lnTo>
                  <a:pt x="22601" y="116036"/>
                </a:lnTo>
                <a:lnTo>
                  <a:pt x="21308" y="120798"/>
                </a:lnTo>
                <a:lnTo>
                  <a:pt x="19652" y="125560"/>
                </a:lnTo>
                <a:lnTo>
                  <a:pt x="17755" y="130322"/>
                </a:lnTo>
                <a:lnTo>
                  <a:pt x="15696" y="135085"/>
                </a:lnTo>
                <a:lnTo>
                  <a:pt x="11292" y="144610"/>
                </a:lnTo>
                <a:lnTo>
                  <a:pt x="9800" y="149372"/>
                </a:lnTo>
                <a:lnTo>
                  <a:pt x="8805" y="154135"/>
                </a:lnTo>
                <a:lnTo>
                  <a:pt x="8142" y="158897"/>
                </a:lnTo>
                <a:lnTo>
                  <a:pt x="6906" y="164453"/>
                </a:lnTo>
                <a:lnTo>
                  <a:pt x="5288" y="170539"/>
                </a:lnTo>
                <a:lnTo>
                  <a:pt x="3416" y="176977"/>
                </a:lnTo>
                <a:lnTo>
                  <a:pt x="2168" y="182856"/>
                </a:lnTo>
                <a:lnTo>
                  <a:pt x="1336" y="188364"/>
                </a:lnTo>
                <a:lnTo>
                  <a:pt x="781" y="193623"/>
                </a:lnTo>
                <a:lnTo>
                  <a:pt x="165" y="201583"/>
                </a:lnTo>
                <a:lnTo>
                  <a:pt x="0" y="204817"/>
                </a:lnTo>
                <a:lnTo>
                  <a:pt x="1935" y="212643"/>
                </a:lnTo>
                <a:lnTo>
                  <a:pt x="4646" y="220620"/>
                </a:lnTo>
                <a:lnTo>
                  <a:pt x="5852" y="226811"/>
                </a:lnTo>
                <a:lnTo>
                  <a:pt x="8504" y="232208"/>
                </a:lnTo>
                <a:lnTo>
                  <a:pt x="10322" y="234759"/>
                </a:lnTo>
                <a:lnTo>
                  <a:pt x="12343" y="241826"/>
                </a:lnTo>
                <a:lnTo>
                  <a:pt x="12881" y="245933"/>
                </a:lnTo>
                <a:lnTo>
                  <a:pt x="14828" y="249465"/>
                </a:lnTo>
                <a:lnTo>
                  <a:pt x="17714" y="252613"/>
                </a:lnTo>
                <a:lnTo>
                  <a:pt x="21225" y="255506"/>
                </a:lnTo>
                <a:lnTo>
                  <a:pt x="23566" y="258228"/>
                </a:lnTo>
                <a:lnTo>
                  <a:pt x="25126" y="260837"/>
                </a:lnTo>
                <a:lnTo>
                  <a:pt x="26167" y="263369"/>
                </a:lnTo>
                <a:lnTo>
                  <a:pt x="27654" y="265058"/>
                </a:lnTo>
                <a:lnTo>
                  <a:pt x="29439" y="266183"/>
                </a:lnTo>
                <a:lnTo>
                  <a:pt x="31423" y="266934"/>
                </a:lnTo>
                <a:lnTo>
                  <a:pt x="33539" y="268228"/>
                </a:lnTo>
                <a:lnTo>
                  <a:pt x="35744" y="269884"/>
                </a:lnTo>
                <a:lnTo>
                  <a:pt x="38007" y="271782"/>
                </a:lnTo>
                <a:lnTo>
                  <a:pt x="41104" y="273047"/>
                </a:lnTo>
                <a:lnTo>
                  <a:pt x="44756" y="273891"/>
                </a:lnTo>
                <a:lnTo>
                  <a:pt x="48778" y="274454"/>
                </a:lnTo>
                <a:lnTo>
                  <a:pt x="52253" y="275622"/>
                </a:lnTo>
                <a:lnTo>
                  <a:pt x="55363" y="277195"/>
                </a:lnTo>
                <a:lnTo>
                  <a:pt x="58231" y="279038"/>
                </a:lnTo>
                <a:lnTo>
                  <a:pt x="61730" y="280266"/>
                </a:lnTo>
                <a:lnTo>
                  <a:pt x="65650" y="281084"/>
                </a:lnTo>
                <a:lnTo>
                  <a:pt x="69851" y="281630"/>
                </a:lnTo>
                <a:lnTo>
                  <a:pt x="73446" y="281994"/>
                </a:lnTo>
                <a:lnTo>
                  <a:pt x="76635" y="282237"/>
                </a:lnTo>
                <a:lnTo>
                  <a:pt x="79556" y="282398"/>
                </a:lnTo>
                <a:lnTo>
                  <a:pt x="84918" y="282578"/>
                </a:lnTo>
                <a:lnTo>
                  <a:pt x="99684" y="2827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01"/>
          <p:cNvSpPr/>
          <p:nvPr/>
        </p:nvSpPr>
        <p:spPr>
          <a:xfrm>
            <a:off x="5779293" y="3321843"/>
            <a:ext cx="92870" cy="100014"/>
          </a:xfrm>
          <a:custGeom>
            <a:avLst/>
            <a:gdLst/>
            <a:ahLst/>
            <a:cxnLst/>
            <a:rect l="0" t="0" r="0" b="0"/>
            <a:pathLst>
              <a:path w="92870" h="100014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5703" y="7276"/>
                </a:lnTo>
                <a:lnTo>
                  <a:pt x="7771" y="8819"/>
                </a:lnTo>
                <a:lnTo>
                  <a:pt x="9943" y="10642"/>
                </a:lnTo>
                <a:lnTo>
                  <a:pt x="12185" y="12651"/>
                </a:lnTo>
                <a:lnTo>
                  <a:pt x="16793" y="17000"/>
                </a:lnTo>
                <a:lnTo>
                  <a:pt x="35724" y="35732"/>
                </a:lnTo>
                <a:lnTo>
                  <a:pt x="70174" y="70174"/>
                </a:lnTo>
                <a:lnTo>
                  <a:pt x="73770" y="74564"/>
                </a:lnTo>
                <a:lnTo>
                  <a:pt x="76961" y="79078"/>
                </a:lnTo>
                <a:lnTo>
                  <a:pt x="79883" y="83675"/>
                </a:lnTo>
                <a:lnTo>
                  <a:pt x="82624" y="87533"/>
                </a:lnTo>
                <a:lnTo>
                  <a:pt x="85245" y="90899"/>
                </a:lnTo>
                <a:lnTo>
                  <a:pt x="92869" y="1000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02"/>
          <p:cNvSpPr/>
          <p:nvPr/>
        </p:nvSpPr>
        <p:spPr>
          <a:xfrm>
            <a:off x="5779293" y="3307556"/>
            <a:ext cx="128589" cy="150020"/>
          </a:xfrm>
          <a:custGeom>
            <a:avLst/>
            <a:gdLst/>
            <a:ahLst/>
            <a:cxnLst/>
            <a:rect l="0" t="0" r="0" b="0"/>
            <a:pathLst>
              <a:path w="128589" h="150020">
                <a:moveTo>
                  <a:pt x="128588" y="0"/>
                </a:moveTo>
                <a:lnTo>
                  <a:pt x="114682" y="0"/>
                </a:lnTo>
                <a:lnTo>
                  <a:pt x="112353" y="2116"/>
                </a:lnTo>
                <a:lnTo>
                  <a:pt x="102138" y="12185"/>
                </a:lnTo>
                <a:lnTo>
                  <a:pt x="86662" y="27641"/>
                </a:lnTo>
                <a:lnTo>
                  <a:pt x="83175" y="31921"/>
                </a:lnTo>
                <a:lnTo>
                  <a:pt x="80056" y="36362"/>
                </a:lnTo>
                <a:lnTo>
                  <a:pt x="77184" y="40910"/>
                </a:lnTo>
                <a:lnTo>
                  <a:pt x="73681" y="45530"/>
                </a:lnTo>
                <a:lnTo>
                  <a:pt x="69758" y="50197"/>
                </a:lnTo>
                <a:lnTo>
                  <a:pt x="65556" y="54896"/>
                </a:lnTo>
                <a:lnTo>
                  <a:pt x="56653" y="64350"/>
                </a:lnTo>
                <a:lnTo>
                  <a:pt x="52056" y="69094"/>
                </a:lnTo>
                <a:lnTo>
                  <a:pt x="48198" y="73844"/>
                </a:lnTo>
                <a:lnTo>
                  <a:pt x="44832" y="78598"/>
                </a:lnTo>
                <a:lnTo>
                  <a:pt x="41795" y="83354"/>
                </a:lnTo>
                <a:lnTo>
                  <a:pt x="38976" y="88113"/>
                </a:lnTo>
                <a:lnTo>
                  <a:pt x="36302" y="92873"/>
                </a:lnTo>
                <a:lnTo>
                  <a:pt x="33727" y="97634"/>
                </a:lnTo>
                <a:lnTo>
                  <a:pt x="30422" y="102396"/>
                </a:lnTo>
                <a:lnTo>
                  <a:pt x="26632" y="107158"/>
                </a:lnTo>
                <a:lnTo>
                  <a:pt x="22517" y="111920"/>
                </a:lnTo>
                <a:lnTo>
                  <a:pt x="15829" y="119327"/>
                </a:lnTo>
                <a:lnTo>
                  <a:pt x="12934" y="122414"/>
                </a:lnTo>
                <a:lnTo>
                  <a:pt x="11004" y="126059"/>
                </a:lnTo>
                <a:lnTo>
                  <a:pt x="9717" y="130077"/>
                </a:lnTo>
                <a:lnTo>
                  <a:pt x="8860" y="134343"/>
                </a:lnTo>
                <a:lnTo>
                  <a:pt x="8288" y="137981"/>
                </a:lnTo>
                <a:lnTo>
                  <a:pt x="7907" y="141200"/>
                </a:lnTo>
                <a:lnTo>
                  <a:pt x="7652" y="144139"/>
                </a:lnTo>
                <a:lnTo>
                  <a:pt x="6689" y="146099"/>
                </a:lnTo>
                <a:lnTo>
                  <a:pt x="5253" y="147405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03"/>
          <p:cNvSpPr/>
          <p:nvPr/>
        </p:nvSpPr>
        <p:spPr>
          <a:xfrm>
            <a:off x="5957887" y="3221831"/>
            <a:ext cx="96239" cy="242888"/>
          </a:xfrm>
          <a:custGeom>
            <a:avLst/>
            <a:gdLst/>
            <a:ahLst/>
            <a:cxnLst/>
            <a:rect l="0" t="0" r="0" b="0"/>
            <a:pathLst>
              <a:path w="96239" h="242888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7057" y="6151"/>
                </a:lnTo>
                <a:lnTo>
                  <a:pt x="9222" y="8819"/>
                </a:lnTo>
                <a:lnTo>
                  <a:pt x="10911" y="10642"/>
                </a:lnTo>
                <a:lnTo>
                  <a:pt x="17079" y="16999"/>
                </a:lnTo>
                <a:lnTo>
                  <a:pt x="19324" y="18477"/>
                </a:lnTo>
                <a:lnTo>
                  <a:pt x="21614" y="19462"/>
                </a:lnTo>
                <a:lnTo>
                  <a:pt x="23935" y="20118"/>
                </a:lnTo>
                <a:lnTo>
                  <a:pt x="26275" y="21349"/>
                </a:lnTo>
                <a:lnTo>
                  <a:pt x="28629" y="22964"/>
                </a:lnTo>
                <a:lnTo>
                  <a:pt x="30992" y="24834"/>
                </a:lnTo>
                <a:lnTo>
                  <a:pt x="33362" y="27669"/>
                </a:lnTo>
                <a:lnTo>
                  <a:pt x="35735" y="31146"/>
                </a:lnTo>
                <a:lnTo>
                  <a:pt x="38111" y="35051"/>
                </a:lnTo>
                <a:lnTo>
                  <a:pt x="40488" y="38449"/>
                </a:lnTo>
                <a:lnTo>
                  <a:pt x="42867" y="41508"/>
                </a:lnTo>
                <a:lnTo>
                  <a:pt x="45247" y="44340"/>
                </a:lnTo>
                <a:lnTo>
                  <a:pt x="48421" y="47022"/>
                </a:lnTo>
                <a:lnTo>
                  <a:pt x="52124" y="49604"/>
                </a:lnTo>
                <a:lnTo>
                  <a:pt x="56181" y="52119"/>
                </a:lnTo>
                <a:lnTo>
                  <a:pt x="59679" y="54590"/>
                </a:lnTo>
                <a:lnTo>
                  <a:pt x="62805" y="57031"/>
                </a:lnTo>
                <a:lnTo>
                  <a:pt x="65682" y="59452"/>
                </a:lnTo>
                <a:lnTo>
                  <a:pt x="68395" y="62653"/>
                </a:lnTo>
                <a:lnTo>
                  <a:pt x="70996" y="66375"/>
                </a:lnTo>
                <a:lnTo>
                  <a:pt x="73525" y="70444"/>
                </a:lnTo>
                <a:lnTo>
                  <a:pt x="76004" y="73950"/>
                </a:lnTo>
                <a:lnTo>
                  <a:pt x="78450" y="77081"/>
                </a:lnTo>
                <a:lnTo>
                  <a:pt x="80876" y="79962"/>
                </a:lnTo>
                <a:lnTo>
                  <a:pt x="82492" y="83471"/>
                </a:lnTo>
                <a:lnTo>
                  <a:pt x="83570" y="87397"/>
                </a:lnTo>
                <a:lnTo>
                  <a:pt x="84288" y="91602"/>
                </a:lnTo>
                <a:lnTo>
                  <a:pt x="85561" y="95993"/>
                </a:lnTo>
                <a:lnTo>
                  <a:pt x="87203" y="100508"/>
                </a:lnTo>
                <a:lnTo>
                  <a:pt x="89092" y="105105"/>
                </a:lnTo>
                <a:lnTo>
                  <a:pt x="91145" y="109757"/>
                </a:lnTo>
                <a:lnTo>
                  <a:pt x="95542" y="119160"/>
                </a:lnTo>
                <a:lnTo>
                  <a:pt x="96238" y="123890"/>
                </a:lnTo>
                <a:lnTo>
                  <a:pt x="95909" y="128631"/>
                </a:lnTo>
                <a:lnTo>
                  <a:pt x="94895" y="133379"/>
                </a:lnTo>
                <a:lnTo>
                  <a:pt x="94220" y="138132"/>
                </a:lnTo>
                <a:lnTo>
                  <a:pt x="93769" y="142888"/>
                </a:lnTo>
                <a:lnTo>
                  <a:pt x="93469" y="147646"/>
                </a:lnTo>
                <a:lnTo>
                  <a:pt x="92475" y="152405"/>
                </a:lnTo>
                <a:lnTo>
                  <a:pt x="91019" y="157166"/>
                </a:lnTo>
                <a:lnTo>
                  <a:pt x="89254" y="161927"/>
                </a:lnTo>
                <a:lnTo>
                  <a:pt x="87284" y="166689"/>
                </a:lnTo>
                <a:lnTo>
                  <a:pt x="85177" y="171451"/>
                </a:lnTo>
                <a:lnTo>
                  <a:pt x="80719" y="180976"/>
                </a:lnTo>
                <a:lnTo>
                  <a:pt x="69024" y="204787"/>
                </a:lnTo>
                <a:lnTo>
                  <a:pt x="66653" y="208756"/>
                </a:lnTo>
                <a:lnTo>
                  <a:pt x="64280" y="212196"/>
                </a:lnTo>
                <a:lnTo>
                  <a:pt x="61903" y="215282"/>
                </a:lnTo>
                <a:lnTo>
                  <a:pt x="59525" y="218134"/>
                </a:lnTo>
                <a:lnTo>
                  <a:pt x="57146" y="220829"/>
                </a:lnTo>
                <a:lnTo>
                  <a:pt x="52386" y="225940"/>
                </a:lnTo>
                <a:lnTo>
                  <a:pt x="44273" y="234296"/>
                </a:lnTo>
                <a:lnTo>
                  <a:pt x="43804" y="235572"/>
                </a:lnTo>
                <a:lnTo>
                  <a:pt x="43281" y="239107"/>
                </a:lnTo>
                <a:lnTo>
                  <a:pt x="42347" y="240367"/>
                </a:lnTo>
                <a:lnTo>
                  <a:pt x="40932" y="241207"/>
                </a:lnTo>
                <a:lnTo>
                  <a:pt x="35719" y="2428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04"/>
          <p:cNvSpPr/>
          <p:nvPr/>
        </p:nvSpPr>
        <p:spPr>
          <a:xfrm>
            <a:off x="6100762" y="3193256"/>
            <a:ext cx="99915" cy="307182"/>
          </a:xfrm>
          <a:custGeom>
            <a:avLst/>
            <a:gdLst/>
            <a:ahLst/>
            <a:cxnLst/>
            <a:rect l="0" t="0" r="0" b="0"/>
            <a:pathLst>
              <a:path w="99915" h="307182">
                <a:moveTo>
                  <a:pt x="0" y="0"/>
                </a:moveTo>
                <a:lnTo>
                  <a:pt x="6151" y="6151"/>
                </a:lnTo>
                <a:lnTo>
                  <a:pt x="8069" y="7275"/>
                </a:lnTo>
                <a:lnTo>
                  <a:pt x="14434" y="10642"/>
                </a:lnTo>
                <a:lnTo>
                  <a:pt x="17560" y="12651"/>
                </a:lnTo>
                <a:lnTo>
                  <a:pt x="20438" y="14784"/>
                </a:lnTo>
                <a:lnTo>
                  <a:pt x="23151" y="16999"/>
                </a:lnTo>
                <a:lnTo>
                  <a:pt x="26546" y="19270"/>
                </a:lnTo>
                <a:lnTo>
                  <a:pt x="30397" y="21578"/>
                </a:lnTo>
                <a:lnTo>
                  <a:pt x="34553" y="23910"/>
                </a:lnTo>
                <a:lnTo>
                  <a:pt x="43403" y="28618"/>
                </a:lnTo>
                <a:lnTo>
                  <a:pt x="47985" y="30985"/>
                </a:lnTo>
                <a:lnTo>
                  <a:pt x="51834" y="34151"/>
                </a:lnTo>
                <a:lnTo>
                  <a:pt x="55194" y="37848"/>
                </a:lnTo>
                <a:lnTo>
                  <a:pt x="58227" y="41901"/>
                </a:lnTo>
                <a:lnTo>
                  <a:pt x="61837" y="46190"/>
                </a:lnTo>
                <a:lnTo>
                  <a:pt x="65831" y="50637"/>
                </a:lnTo>
                <a:lnTo>
                  <a:pt x="70081" y="55189"/>
                </a:lnTo>
                <a:lnTo>
                  <a:pt x="73708" y="59812"/>
                </a:lnTo>
                <a:lnTo>
                  <a:pt x="76920" y="64481"/>
                </a:lnTo>
                <a:lnTo>
                  <a:pt x="79855" y="69181"/>
                </a:lnTo>
                <a:lnTo>
                  <a:pt x="82606" y="73901"/>
                </a:lnTo>
                <a:lnTo>
                  <a:pt x="87778" y="83380"/>
                </a:lnTo>
                <a:lnTo>
                  <a:pt x="90606" y="92885"/>
                </a:lnTo>
                <a:lnTo>
                  <a:pt x="91361" y="97642"/>
                </a:lnTo>
                <a:lnTo>
                  <a:pt x="92657" y="103195"/>
                </a:lnTo>
                <a:lnTo>
                  <a:pt x="94315" y="109278"/>
                </a:lnTo>
                <a:lnTo>
                  <a:pt x="96214" y="115714"/>
                </a:lnTo>
                <a:lnTo>
                  <a:pt x="97480" y="121593"/>
                </a:lnTo>
                <a:lnTo>
                  <a:pt x="98325" y="127099"/>
                </a:lnTo>
                <a:lnTo>
                  <a:pt x="98887" y="132358"/>
                </a:lnTo>
                <a:lnTo>
                  <a:pt x="99263" y="138245"/>
                </a:lnTo>
                <a:lnTo>
                  <a:pt x="99513" y="144551"/>
                </a:lnTo>
                <a:lnTo>
                  <a:pt x="99790" y="157907"/>
                </a:lnTo>
                <a:lnTo>
                  <a:pt x="99914" y="171781"/>
                </a:lnTo>
                <a:lnTo>
                  <a:pt x="99153" y="178814"/>
                </a:lnTo>
                <a:lnTo>
                  <a:pt x="97852" y="185885"/>
                </a:lnTo>
                <a:lnTo>
                  <a:pt x="96191" y="192979"/>
                </a:lnTo>
                <a:lnTo>
                  <a:pt x="94290" y="200090"/>
                </a:lnTo>
                <a:lnTo>
                  <a:pt x="90061" y="214341"/>
                </a:lnTo>
                <a:lnTo>
                  <a:pt x="87822" y="220682"/>
                </a:lnTo>
                <a:lnTo>
                  <a:pt x="85535" y="226496"/>
                </a:lnTo>
                <a:lnTo>
                  <a:pt x="83217" y="231960"/>
                </a:lnTo>
                <a:lnTo>
                  <a:pt x="80085" y="237190"/>
                </a:lnTo>
                <a:lnTo>
                  <a:pt x="76409" y="242264"/>
                </a:lnTo>
                <a:lnTo>
                  <a:pt x="72370" y="247234"/>
                </a:lnTo>
                <a:lnTo>
                  <a:pt x="68885" y="252135"/>
                </a:lnTo>
                <a:lnTo>
                  <a:pt x="65767" y="256990"/>
                </a:lnTo>
                <a:lnTo>
                  <a:pt x="62895" y="261814"/>
                </a:lnTo>
                <a:lnTo>
                  <a:pt x="59392" y="266618"/>
                </a:lnTo>
                <a:lnTo>
                  <a:pt x="55470" y="271408"/>
                </a:lnTo>
                <a:lnTo>
                  <a:pt x="47672" y="280169"/>
                </a:lnTo>
                <a:lnTo>
                  <a:pt x="41561" y="286709"/>
                </a:lnTo>
                <a:lnTo>
                  <a:pt x="33657" y="294853"/>
                </a:lnTo>
                <a:lnTo>
                  <a:pt x="31170" y="296581"/>
                </a:lnTo>
                <a:lnTo>
                  <a:pt x="28717" y="297734"/>
                </a:lnTo>
                <a:lnTo>
                  <a:pt x="26288" y="298502"/>
                </a:lnTo>
                <a:lnTo>
                  <a:pt x="24669" y="299807"/>
                </a:lnTo>
                <a:lnTo>
                  <a:pt x="23590" y="301471"/>
                </a:lnTo>
                <a:lnTo>
                  <a:pt x="21431" y="30718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05"/>
          <p:cNvSpPr/>
          <p:nvPr/>
        </p:nvSpPr>
        <p:spPr>
          <a:xfrm>
            <a:off x="6329362" y="3286125"/>
            <a:ext cx="235745" cy="35719"/>
          </a:xfrm>
          <a:custGeom>
            <a:avLst/>
            <a:gdLst/>
            <a:ahLst/>
            <a:cxnLst/>
            <a:rect l="0" t="0" r="0" b="0"/>
            <a:pathLst>
              <a:path w="235745" h="35719">
                <a:moveTo>
                  <a:pt x="0" y="35718"/>
                </a:moveTo>
                <a:lnTo>
                  <a:pt x="40910" y="35718"/>
                </a:lnTo>
                <a:lnTo>
                  <a:pt x="45530" y="34925"/>
                </a:lnTo>
                <a:lnTo>
                  <a:pt x="50197" y="33602"/>
                </a:lnTo>
                <a:lnTo>
                  <a:pt x="66467" y="27947"/>
                </a:lnTo>
                <a:lnTo>
                  <a:pt x="72886" y="25775"/>
                </a:lnTo>
                <a:lnTo>
                  <a:pt x="79547" y="24327"/>
                </a:lnTo>
                <a:lnTo>
                  <a:pt x="86369" y="23362"/>
                </a:lnTo>
                <a:lnTo>
                  <a:pt x="93298" y="22718"/>
                </a:lnTo>
                <a:lnTo>
                  <a:pt x="99505" y="21495"/>
                </a:lnTo>
                <a:lnTo>
                  <a:pt x="105230" y="19886"/>
                </a:lnTo>
                <a:lnTo>
                  <a:pt x="129618" y="11601"/>
                </a:lnTo>
                <a:lnTo>
                  <a:pt x="136418" y="10115"/>
                </a:lnTo>
                <a:lnTo>
                  <a:pt x="143333" y="9124"/>
                </a:lnTo>
                <a:lnTo>
                  <a:pt x="150325" y="8464"/>
                </a:lnTo>
                <a:lnTo>
                  <a:pt x="156573" y="7230"/>
                </a:lnTo>
                <a:lnTo>
                  <a:pt x="162325" y="5613"/>
                </a:lnTo>
                <a:lnTo>
                  <a:pt x="167748" y="3742"/>
                </a:lnTo>
                <a:lnTo>
                  <a:pt x="172951" y="2495"/>
                </a:lnTo>
                <a:lnTo>
                  <a:pt x="178007" y="1663"/>
                </a:lnTo>
                <a:lnTo>
                  <a:pt x="182966" y="1108"/>
                </a:lnTo>
                <a:lnTo>
                  <a:pt x="187858" y="739"/>
                </a:lnTo>
                <a:lnTo>
                  <a:pt x="192708" y="492"/>
                </a:lnTo>
                <a:lnTo>
                  <a:pt x="202329" y="218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06"/>
          <p:cNvSpPr/>
          <p:nvPr/>
        </p:nvSpPr>
        <p:spPr>
          <a:xfrm>
            <a:off x="6322218" y="3371850"/>
            <a:ext cx="242889" cy="28576"/>
          </a:xfrm>
          <a:custGeom>
            <a:avLst/>
            <a:gdLst/>
            <a:ahLst/>
            <a:cxnLst/>
            <a:rect l="0" t="0" r="0" b="0"/>
            <a:pathLst>
              <a:path w="242889" h="28576">
                <a:moveTo>
                  <a:pt x="0" y="28575"/>
                </a:moveTo>
                <a:lnTo>
                  <a:pt x="17000" y="28575"/>
                </a:lnTo>
                <a:lnTo>
                  <a:pt x="20065" y="27781"/>
                </a:lnTo>
                <a:lnTo>
                  <a:pt x="23695" y="26458"/>
                </a:lnTo>
                <a:lnTo>
                  <a:pt x="27703" y="24782"/>
                </a:lnTo>
                <a:lnTo>
                  <a:pt x="31963" y="23665"/>
                </a:lnTo>
                <a:lnTo>
                  <a:pt x="36390" y="22920"/>
                </a:lnTo>
                <a:lnTo>
                  <a:pt x="40929" y="22424"/>
                </a:lnTo>
                <a:lnTo>
                  <a:pt x="45542" y="21299"/>
                </a:lnTo>
                <a:lnTo>
                  <a:pt x="50205" y="19756"/>
                </a:lnTo>
                <a:lnTo>
                  <a:pt x="54902" y="17933"/>
                </a:lnTo>
                <a:lnTo>
                  <a:pt x="59620" y="15924"/>
                </a:lnTo>
                <a:lnTo>
                  <a:pt x="69096" y="11575"/>
                </a:lnTo>
                <a:lnTo>
                  <a:pt x="74639" y="10098"/>
                </a:lnTo>
                <a:lnTo>
                  <a:pt x="80716" y="9113"/>
                </a:lnTo>
                <a:lnTo>
                  <a:pt x="87148" y="8456"/>
                </a:lnTo>
                <a:lnTo>
                  <a:pt x="93817" y="8019"/>
                </a:lnTo>
                <a:lnTo>
                  <a:pt x="100645" y="7727"/>
                </a:lnTo>
                <a:lnTo>
                  <a:pt x="107578" y="7533"/>
                </a:lnTo>
                <a:lnTo>
                  <a:pt x="114582" y="6609"/>
                </a:lnTo>
                <a:lnTo>
                  <a:pt x="121632" y="5200"/>
                </a:lnTo>
                <a:lnTo>
                  <a:pt x="128713" y="3466"/>
                </a:lnTo>
                <a:lnTo>
                  <a:pt x="135021" y="2311"/>
                </a:lnTo>
                <a:lnTo>
                  <a:pt x="140814" y="1540"/>
                </a:lnTo>
                <a:lnTo>
                  <a:pt x="146263" y="1027"/>
                </a:lnTo>
                <a:lnTo>
                  <a:pt x="152278" y="684"/>
                </a:lnTo>
                <a:lnTo>
                  <a:pt x="165311" y="304"/>
                </a:lnTo>
                <a:lnTo>
                  <a:pt x="192387" y="40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07"/>
          <p:cNvSpPr/>
          <p:nvPr/>
        </p:nvSpPr>
        <p:spPr>
          <a:xfrm>
            <a:off x="6750843" y="3236118"/>
            <a:ext cx="157164" cy="200026"/>
          </a:xfrm>
          <a:custGeom>
            <a:avLst/>
            <a:gdLst/>
            <a:ahLst/>
            <a:cxnLst/>
            <a:rect l="0" t="0" r="0" b="0"/>
            <a:pathLst>
              <a:path w="157164" h="200026">
                <a:moveTo>
                  <a:pt x="0" y="0"/>
                </a:moveTo>
                <a:lnTo>
                  <a:pt x="0" y="6850"/>
                </a:lnTo>
                <a:lnTo>
                  <a:pt x="3793" y="10849"/>
                </a:lnTo>
                <a:lnTo>
                  <a:pt x="30967" y="38110"/>
                </a:lnTo>
                <a:lnTo>
                  <a:pt x="33345" y="41282"/>
                </a:lnTo>
                <a:lnTo>
                  <a:pt x="35724" y="44984"/>
                </a:lnTo>
                <a:lnTo>
                  <a:pt x="38103" y="49040"/>
                </a:lnTo>
                <a:lnTo>
                  <a:pt x="40484" y="52537"/>
                </a:lnTo>
                <a:lnTo>
                  <a:pt x="45246" y="58539"/>
                </a:lnTo>
                <a:lnTo>
                  <a:pt x="48420" y="62045"/>
                </a:lnTo>
                <a:lnTo>
                  <a:pt x="56181" y="70174"/>
                </a:lnTo>
                <a:lnTo>
                  <a:pt x="59679" y="74564"/>
                </a:lnTo>
                <a:lnTo>
                  <a:pt x="62804" y="79078"/>
                </a:lnTo>
                <a:lnTo>
                  <a:pt x="65683" y="83675"/>
                </a:lnTo>
                <a:lnTo>
                  <a:pt x="69188" y="88327"/>
                </a:lnTo>
                <a:lnTo>
                  <a:pt x="73114" y="93016"/>
                </a:lnTo>
                <a:lnTo>
                  <a:pt x="77317" y="97730"/>
                </a:lnTo>
                <a:lnTo>
                  <a:pt x="80914" y="102459"/>
                </a:lnTo>
                <a:lnTo>
                  <a:pt x="84105" y="107200"/>
                </a:lnTo>
                <a:lnTo>
                  <a:pt x="87026" y="111948"/>
                </a:lnTo>
                <a:lnTo>
                  <a:pt x="90561" y="116701"/>
                </a:lnTo>
                <a:lnTo>
                  <a:pt x="94506" y="121457"/>
                </a:lnTo>
                <a:lnTo>
                  <a:pt x="98723" y="126215"/>
                </a:lnTo>
                <a:lnTo>
                  <a:pt x="102327" y="130975"/>
                </a:lnTo>
                <a:lnTo>
                  <a:pt x="105525" y="135735"/>
                </a:lnTo>
                <a:lnTo>
                  <a:pt x="108450" y="140497"/>
                </a:lnTo>
                <a:lnTo>
                  <a:pt x="111194" y="144465"/>
                </a:lnTo>
                <a:lnTo>
                  <a:pt x="113817" y="147904"/>
                </a:lnTo>
                <a:lnTo>
                  <a:pt x="116359" y="150990"/>
                </a:lnTo>
                <a:lnTo>
                  <a:pt x="118848" y="153841"/>
                </a:lnTo>
                <a:lnTo>
                  <a:pt x="123730" y="159126"/>
                </a:lnTo>
                <a:lnTo>
                  <a:pt x="126143" y="162440"/>
                </a:lnTo>
                <a:lnTo>
                  <a:pt x="128545" y="166238"/>
                </a:lnTo>
                <a:lnTo>
                  <a:pt x="130940" y="170356"/>
                </a:lnTo>
                <a:lnTo>
                  <a:pt x="133331" y="173896"/>
                </a:lnTo>
                <a:lnTo>
                  <a:pt x="138104" y="179946"/>
                </a:lnTo>
                <a:lnTo>
                  <a:pt x="140755" y="185280"/>
                </a:lnTo>
                <a:lnTo>
                  <a:pt x="141462" y="187814"/>
                </a:lnTo>
                <a:lnTo>
                  <a:pt x="142727" y="189503"/>
                </a:lnTo>
                <a:lnTo>
                  <a:pt x="144364" y="190629"/>
                </a:lnTo>
                <a:lnTo>
                  <a:pt x="146249" y="191380"/>
                </a:lnTo>
                <a:lnTo>
                  <a:pt x="147505" y="192675"/>
                </a:lnTo>
                <a:lnTo>
                  <a:pt x="148343" y="194331"/>
                </a:lnTo>
                <a:lnTo>
                  <a:pt x="149687" y="198901"/>
                </a:lnTo>
                <a:lnTo>
                  <a:pt x="150592" y="199275"/>
                </a:lnTo>
                <a:lnTo>
                  <a:pt x="151989" y="199526"/>
                </a:lnTo>
                <a:lnTo>
                  <a:pt x="157163" y="200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08"/>
          <p:cNvSpPr/>
          <p:nvPr/>
        </p:nvSpPr>
        <p:spPr>
          <a:xfrm>
            <a:off x="6772275" y="3250406"/>
            <a:ext cx="135732" cy="171451"/>
          </a:xfrm>
          <a:custGeom>
            <a:avLst/>
            <a:gdLst/>
            <a:ahLst/>
            <a:cxnLst/>
            <a:rect l="0" t="0" r="0" b="0"/>
            <a:pathLst>
              <a:path w="135732" h="171451">
                <a:moveTo>
                  <a:pt x="135731" y="0"/>
                </a:moveTo>
                <a:lnTo>
                  <a:pt x="129580" y="0"/>
                </a:lnTo>
                <a:lnTo>
                  <a:pt x="126912" y="2116"/>
                </a:lnTo>
                <a:lnTo>
                  <a:pt x="125090" y="3792"/>
                </a:lnTo>
                <a:lnTo>
                  <a:pt x="123873" y="6497"/>
                </a:lnTo>
                <a:lnTo>
                  <a:pt x="123063" y="9888"/>
                </a:lnTo>
                <a:lnTo>
                  <a:pt x="122523" y="13735"/>
                </a:lnTo>
                <a:lnTo>
                  <a:pt x="120576" y="17094"/>
                </a:lnTo>
                <a:lnTo>
                  <a:pt x="117690" y="20127"/>
                </a:lnTo>
                <a:lnTo>
                  <a:pt x="114179" y="22943"/>
                </a:lnTo>
                <a:lnTo>
                  <a:pt x="110250" y="26408"/>
                </a:lnTo>
                <a:lnTo>
                  <a:pt x="101652" y="34491"/>
                </a:lnTo>
                <a:lnTo>
                  <a:pt x="97930" y="39663"/>
                </a:lnTo>
                <a:lnTo>
                  <a:pt x="94656" y="45492"/>
                </a:lnTo>
                <a:lnTo>
                  <a:pt x="91679" y="51759"/>
                </a:lnTo>
                <a:lnTo>
                  <a:pt x="88107" y="57525"/>
                </a:lnTo>
                <a:lnTo>
                  <a:pt x="84137" y="62956"/>
                </a:lnTo>
                <a:lnTo>
                  <a:pt x="79904" y="68164"/>
                </a:lnTo>
                <a:lnTo>
                  <a:pt x="75494" y="73224"/>
                </a:lnTo>
                <a:lnTo>
                  <a:pt x="70967" y="78185"/>
                </a:lnTo>
                <a:lnTo>
                  <a:pt x="66361" y="83080"/>
                </a:lnTo>
                <a:lnTo>
                  <a:pt x="62496" y="87930"/>
                </a:lnTo>
                <a:lnTo>
                  <a:pt x="59128" y="92751"/>
                </a:lnTo>
                <a:lnTo>
                  <a:pt x="56087" y="97553"/>
                </a:lnTo>
                <a:lnTo>
                  <a:pt x="52472" y="102341"/>
                </a:lnTo>
                <a:lnTo>
                  <a:pt x="48475" y="107122"/>
                </a:lnTo>
                <a:lnTo>
                  <a:pt x="44223" y="111895"/>
                </a:lnTo>
                <a:lnTo>
                  <a:pt x="35265" y="121433"/>
                </a:lnTo>
                <a:lnTo>
                  <a:pt x="30653" y="126199"/>
                </a:lnTo>
                <a:lnTo>
                  <a:pt x="26785" y="130964"/>
                </a:lnTo>
                <a:lnTo>
                  <a:pt x="23414" y="135728"/>
                </a:lnTo>
                <a:lnTo>
                  <a:pt x="20371" y="140492"/>
                </a:lnTo>
                <a:lnTo>
                  <a:pt x="18343" y="144461"/>
                </a:lnTo>
                <a:lnTo>
                  <a:pt x="16991" y="147901"/>
                </a:lnTo>
                <a:lnTo>
                  <a:pt x="16089" y="150988"/>
                </a:lnTo>
                <a:lnTo>
                  <a:pt x="14695" y="153840"/>
                </a:lnTo>
                <a:lnTo>
                  <a:pt x="11029" y="159125"/>
                </a:lnTo>
                <a:lnTo>
                  <a:pt x="8940" y="160852"/>
                </a:lnTo>
                <a:lnTo>
                  <a:pt x="6753" y="162003"/>
                </a:lnTo>
                <a:lnTo>
                  <a:pt x="4502" y="162771"/>
                </a:lnTo>
                <a:lnTo>
                  <a:pt x="3001" y="164076"/>
                </a:lnTo>
                <a:lnTo>
                  <a:pt x="2001" y="165740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09"/>
          <p:cNvSpPr/>
          <p:nvPr/>
        </p:nvSpPr>
        <p:spPr>
          <a:xfrm>
            <a:off x="6615210" y="3164681"/>
            <a:ext cx="121347" cy="342901"/>
          </a:xfrm>
          <a:custGeom>
            <a:avLst/>
            <a:gdLst/>
            <a:ahLst/>
            <a:cxnLst/>
            <a:rect l="0" t="0" r="0" b="0"/>
            <a:pathLst>
              <a:path w="121347" h="342901">
                <a:moveTo>
                  <a:pt x="121346" y="0"/>
                </a:moveTo>
                <a:lnTo>
                  <a:pt x="108345" y="0"/>
                </a:lnTo>
                <a:lnTo>
                  <a:pt x="105514" y="2116"/>
                </a:lnTo>
                <a:lnTo>
                  <a:pt x="103648" y="3792"/>
                </a:lnTo>
                <a:lnTo>
                  <a:pt x="101609" y="6497"/>
                </a:lnTo>
                <a:lnTo>
                  <a:pt x="99456" y="9887"/>
                </a:lnTo>
                <a:lnTo>
                  <a:pt x="97229" y="13735"/>
                </a:lnTo>
                <a:lnTo>
                  <a:pt x="94949" y="17094"/>
                </a:lnTo>
                <a:lnTo>
                  <a:pt x="92635" y="20127"/>
                </a:lnTo>
                <a:lnTo>
                  <a:pt x="90299" y="22943"/>
                </a:lnTo>
                <a:lnTo>
                  <a:pt x="87948" y="27202"/>
                </a:lnTo>
                <a:lnTo>
                  <a:pt x="85587" y="32422"/>
                </a:lnTo>
                <a:lnTo>
                  <a:pt x="83219" y="38283"/>
                </a:lnTo>
                <a:lnTo>
                  <a:pt x="80053" y="43778"/>
                </a:lnTo>
                <a:lnTo>
                  <a:pt x="76355" y="49029"/>
                </a:lnTo>
                <a:lnTo>
                  <a:pt x="72301" y="54117"/>
                </a:lnTo>
                <a:lnTo>
                  <a:pt x="68806" y="59891"/>
                </a:lnTo>
                <a:lnTo>
                  <a:pt x="65682" y="66121"/>
                </a:lnTo>
                <a:lnTo>
                  <a:pt x="60094" y="78600"/>
                </a:lnTo>
                <a:lnTo>
                  <a:pt x="54965" y="89437"/>
                </a:lnTo>
                <a:lnTo>
                  <a:pt x="51692" y="95344"/>
                </a:lnTo>
                <a:lnTo>
                  <a:pt x="47922" y="101663"/>
                </a:lnTo>
                <a:lnTo>
                  <a:pt x="43822" y="108256"/>
                </a:lnTo>
                <a:lnTo>
                  <a:pt x="40294" y="115033"/>
                </a:lnTo>
                <a:lnTo>
                  <a:pt x="37149" y="121933"/>
                </a:lnTo>
                <a:lnTo>
                  <a:pt x="34259" y="128913"/>
                </a:lnTo>
                <a:lnTo>
                  <a:pt x="31538" y="135948"/>
                </a:lnTo>
                <a:lnTo>
                  <a:pt x="26397" y="150115"/>
                </a:lnTo>
                <a:lnTo>
                  <a:pt x="11835" y="192890"/>
                </a:lnTo>
                <a:lnTo>
                  <a:pt x="10239" y="200031"/>
                </a:lnTo>
                <a:lnTo>
                  <a:pt x="9174" y="207172"/>
                </a:lnTo>
                <a:lnTo>
                  <a:pt x="8465" y="214315"/>
                </a:lnTo>
                <a:lnTo>
                  <a:pt x="7198" y="221458"/>
                </a:lnTo>
                <a:lnTo>
                  <a:pt x="5560" y="228601"/>
                </a:lnTo>
                <a:lnTo>
                  <a:pt x="3674" y="235744"/>
                </a:lnTo>
                <a:lnTo>
                  <a:pt x="2417" y="242094"/>
                </a:lnTo>
                <a:lnTo>
                  <a:pt x="1579" y="247914"/>
                </a:lnTo>
                <a:lnTo>
                  <a:pt x="647" y="258615"/>
                </a:lnTo>
                <a:lnTo>
                  <a:pt x="234" y="268663"/>
                </a:lnTo>
                <a:lnTo>
                  <a:pt x="0" y="283245"/>
                </a:lnTo>
                <a:lnTo>
                  <a:pt x="2062" y="292838"/>
                </a:lnTo>
                <a:lnTo>
                  <a:pt x="4830" y="302394"/>
                </a:lnTo>
                <a:lnTo>
                  <a:pt x="6061" y="311933"/>
                </a:lnTo>
                <a:lnTo>
                  <a:pt x="8725" y="319347"/>
                </a:lnTo>
                <a:lnTo>
                  <a:pt x="10546" y="322435"/>
                </a:lnTo>
                <a:lnTo>
                  <a:pt x="12555" y="325288"/>
                </a:lnTo>
                <a:lnTo>
                  <a:pt x="14687" y="327984"/>
                </a:lnTo>
                <a:lnTo>
                  <a:pt x="16903" y="330574"/>
                </a:lnTo>
                <a:lnTo>
                  <a:pt x="19173" y="333095"/>
                </a:lnTo>
                <a:lnTo>
                  <a:pt x="23813" y="338013"/>
                </a:lnTo>
                <a:lnTo>
                  <a:pt x="26162" y="339642"/>
                </a:lnTo>
                <a:lnTo>
                  <a:pt x="28520" y="340728"/>
                </a:lnTo>
                <a:lnTo>
                  <a:pt x="30888" y="341452"/>
                </a:lnTo>
                <a:lnTo>
                  <a:pt x="34053" y="341934"/>
                </a:lnTo>
                <a:lnTo>
                  <a:pt x="37750" y="342256"/>
                </a:lnTo>
                <a:lnTo>
                  <a:pt x="49908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10"/>
          <p:cNvSpPr/>
          <p:nvPr/>
        </p:nvSpPr>
        <p:spPr>
          <a:xfrm>
            <a:off x="6993731" y="3243262"/>
            <a:ext cx="35720" cy="200026"/>
          </a:xfrm>
          <a:custGeom>
            <a:avLst/>
            <a:gdLst/>
            <a:ahLst/>
            <a:cxnLst/>
            <a:rect l="0" t="0" r="0" b="0"/>
            <a:pathLst>
              <a:path w="35720" h="200026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3" y="16792"/>
                </a:lnTo>
                <a:lnTo>
                  <a:pt x="4910" y="19926"/>
                </a:lnTo>
                <a:lnTo>
                  <a:pt x="5654" y="23603"/>
                </a:lnTo>
                <a:lnTo>
                  <a:pt x="6151" y="27641"/>
                </a:lnTo>
                <a:lnTo>
                  <a:pt x="6482" y="31921"/>
                </a:lnTo>
                <a:lnTo>
                  <a:pt x="6702" y="36362"/>
                </a:lnTo>
                <a:lnTo>
                  <a:pt x="6947" y="45530"/>
                </a:lnTo>
                <a:lnTo>
                  <a:pt x="7136" y="89506"/>
                </a:lnTo>
                <a:lnTo>
                  <a:pt x="7933" y="94595"/>
                </a:lnTo>
                <a:lnTo>
                  <a:pt x="9257" y="99576"/>
                </a:lnTo>
                <a:lnTo>
                  <a:pt x="10933" y="104484"/>
                </a:lnTo>
                <a:lnTo>
                  <a:pt x="12052" y="110137"/>
                </a:lnTo>
                <a:lnTo>
                  <a:pt x="12797" y="116287"/>
                </a:lnTo>
                <a:lnTo>
                  <a:pt x="13294" y="122769"/>
                </a:lnTo>
                <a:lnTo>
                  <a:pt x="14418" y="128677"/>
                </a:lnTo>
                <a:lnTo>
                  <a:pt x="15962" y="134203"/>
                </a:lnTo>
                <a:lnTo>
                  <a:pt x="17785" y="139475"/>
                </a:lnTo>
                <a:lnTo>
                  <a:pt x="19794" y="144577"/>
                </a:lnTo>
                <a:lnTo>
                  <a:pt x="21928" y="149566"/>
                </a:lnTo>
                <a:lnTo>
                  <a:pt x="24143" y="154480"/>
                </a:lnTo>
                <a:lnTo>
                  <a:pt x="25620" y="158549"/>
                </a:lnTo>
                <a:lnTo>
                  <a:pt x="26605" y="162056"/>
                </a:lnTo>
                <a:lnTo>
                  <a:pt x="27262" y="165187"/>
                </a:lnTo>
                <a:lnTo>
                  <a:pt x="28493" y="168069"/>
                </a:lnTo>
                <a:lnTo>
                  <a:pt x="30108" y="170783"/>
                </a:lnTo>
                <a:lnTo>
                  <a:pt x="31978" y="173387"/>
                </a:lnTo>
                <a:lnTo>
                  <a:pt x="33225" y="176710"/>
                </a:lnTo>
                <a:lnTo>
                  <a:pt x="34057" y="180513"/>
                </a:lnTo>
                <a:lnTo>
                  <a:pt x="35391" y="190438"/>
                </a:lnTo>
                <a:lnTo>
                  <a:pt x="35573" y="193912"/>
                </a:lnTo>
                <a:lnTo>
                  <a:pt x="35719" y="200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11"/>
          <p:cNvSpPr/>
          <p:nvPr/>
        </p:nvSpPr>
        <p:spPr>
          <a:xfrm>
            <a:off x="6943725" y="3357562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62038" y="7144"/>
                </a:lnTo>
                <a:lnTo>
                  <a:pt x="67552" y="6350"/>
                </a:lnTo>
                <a:lnTo>
                  <a:pt x="73609" y="5027"/>
                </a:lnTo>
                <a:lnTo>
                  <a:pt x="80029" y="3351"/>
                </a:lnTo>
                <a:lnTo>
                  <a:pt x="85102" y="2234"/>
                </a:lnTo>
                <a:lnTo>
                  <a:pt x="89279" y="1490"/>
                </a:lnTo>
                <a:lnTo>
                  <a:pt x="92857" y="993"/>
                </a:lnTo>
                <a:lnTo>
                  <a:pt x="96829" y="662"/>
                </a:lnTo>
                <a:lnTo>
                  <a:pt x="101065" y="44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12"/>
          <p:cNvSpPr/>
          <p:nvPr/>
        </p:nvSpPr>
        <p:spPr>
          <a:xfrm>
            <a:off x="7136606" y="3229303"/>
            <a:ext cx="135732" cy="153724"/>
          </a:xfrm>
          <a:custGeom>
            <a:avLst/>
            <a:gdLst/>
            <a:ahLst/>
            <a:cxnLst/>
            <a:rect l="0" t="0" r="0" b="0"/>
            <a:pathLst>
              <a:path w="135732" h="153724">
                <a:moveTo>
                  <a:pt x="0" y="35390"/>
                </a:moveTo>
                <a:lnTo>
                  <a:pt x="0" y="29239"/>
                </a:lnTo>
                <a:lnTo>
                  <a:pt x="3793" y="24748"/>
                </a:lnTo>
                <a:lnTo>
                  <a:pt x="5703" y="23533"/>
                </a:lnTo>
                <a:lnTo>
                  <a:pt x="9943" y="22183"/>
                </a:lnTo>
                <a:lnTo>
                  <a:pt x="12185" y="21029"/>
                </a:lnTo>
                <a:lnTo>
                  <a:pt x="14473" y="19466"/>
                </a:lnTo>
                <a:lnTo>
                  <a:pt x="16793" y="17631"/>
                </a:lnTo>
                <a:lnTo>
                  <a:pt x="19926" y="15613"/>
                </a:lnTo>
                <a:lnTo>
                  <a:pt x="23603" y="13474"/>
                </a:lnTo>
                <a:lnTo>
                  <a:pt x="27641" y="11255"/>
                </a:lnTo>
                <a:lnTo>
                  <a:pt x="31127" y="9775"/>
                </a:lnTo>
                <a:lnTo>
                  <a:pt x="34246" y="8788"/>
                </a:lnTo>
                <a:lnTo>
                  <a:pt x="37118" y="8131"/>
                </a:lnTo>
                <a:lnTo>
                  <a:pt x="40621" y="6899"/>
                </a:lnTo>
                <a:lnTo>
                  <a:pt x="44543" y="5283"/>
                </a:lnTo>
                <a:lnTo>
                  <a:pt x="48745" y="3413"/>
                </a:lnTo>
                <a:lnTo>
                  <a:pt x="53134" y="2166"/>
                </a:lnTo>
                <a:lnTo>
                  <a:pt x="57647" y="1334"/>
                </a:lnTo>
                <a:lnTo>
                  <a:pt x="62244" y="780"/>
                </a:lnTo>
                <a:lnTo>
                  <a:pt x="66102" y="411"/>
                </a:lnTo>
                <a:lnTo>
                  <a:pt x="69468" y="164"/>
                </a:lnTo>
                <a:lnTo>
                  <a:pt x="72506" y="0"/>
                </a:lnTo>
                <a:lnTo>
                  <a:pt x="75325" y="684"/>
                </a:lnTo>
                <a:lnTo>
                  <a:pt x="77997" y="1934"/>
                </a:lnTo>
                <a:lnTo>
                  <a:pt x="80573" y="3561"/>
                </a:lnTo>
                <a:lnTo>
                  <a:pt x="83085" y="4646"/>
                </a:lnTo>
                <a:lnTo>
                  <a:pt x="85552" y="5369"/>
                </a:lnTo>
                <a:lnTo>
                  <a:pt x="87991" y="5851"/>
                </a:lnTo>
                <a:lnTo>
                  <a:pt x="89617" y="6966"/>
                </a:lnTo>
                <a:lnTo>
                  <a:pt x="90700" y="8504"/>
                </a:lnTo>
                <a:lnTo>
                  <a:pt x="91905" y="12328"/>
                </a:lnTo>
                <a:lnTo>
                  <a:pt x="92441" y="16674"/>
                </a:lnTo>
                <a:lnTo>
                  <a:pt x="92583" y="19738"/>
                </a:lnTo>
                <a:lnTo>
                  <a:pt x="92741" y="27375"/>
                </a:lnTo>
                <a:lnTo>
                  <a:pt x="91990" y="31634"/>
                </a:lnTo>
                <a:lnTo>
                  <a:pt x="90695" y="36062"/>
                </a:lnTo>
                <a:lnTo>
                  <a:pt x="89039" y="40600"/>
                </a:lnTo>
                <a:lnTo>
                  <a:pt x="87140" y="44420"/>
                </a:lnTo>
                <a:lnTo>
                  <a:pt x="85081" y="47760"/>
                </a:lnTo>
                <a:lnTo>
                  <a:pt x="82915" y="50780"/>
                </a:lnTo>
                <a:lnTo>
                  <a:pt x="81470" y="54382"/>
                </a:lnTo>
                <a:lnTo>
                  <a:pt x="80507" y="58370"/>
                </a:lnTo>
                <a:lnTo>
                  <a:pt x="79865" y="62616"/>
                </a:lnTo>
                <a:lnTo>
                  <a:pt x="77850" y="67034"/>
                </a:lnTo>
                <a:lnTo>
                  <a:pt x="74918" y="71568"/>
                </a:lnTo>
                <a:lnTo>
                  <a:pt x="71377" y="76178"/>
                </a:lnTo>
                <a:lnTo>
                  <a:pt x="68222" y="80838"/>
                </a:lnTo>
                <a:lnTo>
                  <a:pt x="65325" y="85533"/>
                </a:lnTo>
                <a:lnTo>
                  <a:pt x="62600" y="90250"/>
                </a:lnTo>
                <a:lnTo>
                  <a:pt x="59990" y="94188"/>
                </a:lnTo>
                <a:lnTo>
                  <a:pt x="57455" y="97608"/>
                </a:lnTo>
                <a:lnTo>
                  <a:pt x="54972" y="100681"/>
                </a:lnTo>
                <a:lnTo>
                  <a:pt x="52523" y="104317"/>
                </a:lnTo>
                <a:lnTo>
                  <a:pt x="50097" y="108329"/>
                </a:lnTo>
                <a:lnTo>
                  <a:pt x="47685" y="112591"/>
                </a:lnTo>
                <a:lnTo>
                  <a:pt x="46078" y="116226"/>
                </a:lnTo>
                <a:lnTo>
                  <a:pt x="45006" y="119444"/>
                </a:lnTo>
                <a:lnTo>
                  <a:pt x="44291" y="122382"/>
                </a:lnTo>
                <a:lnTo>
                  <a:pt x="43815" y="125135"/>
                </a:lnTo>
                <a:lnTo>
                  <a:pt x="43498" y="127764"/>
                </a:lnTo>
                <a:lnTo>
                  <a:pt x="43285" y="130310"/>
                </a:lnTo>
                <a:lnTo>
                  <a:pt x="43144" y="132801"/>
                </a:lnTo>
                <a:lnTo>
                  <a:pt x="42988" y="137686"/>
                </a:lnTo>
                <a:lnTo>
                  <a:pt x="42873" y="148271"/>
                </a:lnTo>
                <a:lnTo>
                  <a:pt x="43663" y="148744"/>
                </a:lnTo>
                <a:lnTo>
                  <a:pt x="46658" y="149269"/>
                </a:lnTo>
                <a:lnTo>
                  <a:pt x="50635" y="151620"/>
                </a:lnTo>
                <a:lnTo>
                  <a:pt x="52807" y="153358"/>
                </a:lnTo>
                <a:lnTo>
                  <a:pt x="55048" y="153723"/>
                </a:lnTo>
                <a:lnTo>
                  <a:pt x="57336" y="153172"/>
                </a:lnTo>
                <a:lnTo>
                  <a:pt x="59655" y="152012"/>
                </a:lnTo>
                <a:lnTo>
                  <a:pt x="62789" y="151238"/>
                </a:lnTo>
                <a:lnTo>
                  <a:pt x="66465" y="150722"/>
                </a:lnTo>
                <a:lnTo>
                  <a:pt x="70504" y="150378"/>
                </a:lnTo>
                <a:lnTo>
                  <a:pt x="73990" y="149355"/>
                </a:lnTo>
                <a:lnTo>
                  <a:pt x="77108" y="147880"/>
                </a:lnTo>
                <a:lnTo>
                  <a:pt x="79981" y="146102"/>
                </a:lnTo>
                <a:lnTo>
                  <a:pt x="82689" y="144123"/>
                </a:lnTo>
                <a:lnTo>
                  <a:pt x="85288" y="142010"/>
                </a:lnTo>
                <a:lnTo>
                  <a:pt x="87815" y="139808"/>
                </a:lnTo>
                <a:lnTo>
                  <a:pt x="91087" y="137545"/>
                </a:lnTo>
                <a:lnTo>
                  <a:pt x="94856" y="135244"/>
                </a:lnTo>
                <a:lnTo>
                  <a:pt x="98957" y="132916"/>
                </a:lnTo>
                <a:lnTo>
                  <a:pt x="107745" y="128212"/>
                </a:lnTo>
                <a:lnTo>
                  <a:pt x="112311" y="125846"/>
                </a:lnTo>
                <a:lnTo>
                  <a:pt x="116149" y="123476"/>
                </a:lnTo>
                <a:lnTo>
                  <a:pt x="119502" y="121102"/>
                </a:lnTo>
                <a:lnTo>
                  <a:pt x="122530" y="118725"/>
                </a:lnTo>
                <a:lnTo>
                  <a:pt x="125343" y="117140"/>
                </a:lnTo>
                <a:lnTo>
                  <a:pt x="128012" y="116084"/>
                </a:lnTo>
                <a:lnTo>
                  <a:pt x="135731" y="1139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13"/>
          <p:cNvSpPr/>
          <p:nvPr/>
        </p:nvSpPr>
        <p:spPr>
          <a:xfrm>
            <a:off x="7250906" y="3178968"/>
            <a:ext cx="142715" cy="278608"/>
          </a:xfrm>
          <a:custGeom>
            <a:avLst/>
            <a:gdLst/>
            <a:ahLst/>
            <a:cxnLst/>
            <a:rect l="0" t="0" r="0" b="0"/>
            <a:pathLst>
              <a:path w="142715" h="278608">
                <a:moveTo>
                  <a:pt x="0" y="0"/>
                </a:moveTo>
                <a:lnTo>
                  <a:pt x="16999" y="0"/>
                </a:lnTo>
                <a:lnTo>
                  <a:pt x="20064" y="794"/>
                </a:lnTo>
                <a:lnTo>
                  <a:pt x="23694" y="2117"/>
                </a:lnTo>
                <a:lnTo>
                  <a:pt x="27703" y="3792"/>
                </a:lnTo>
                <a:lnTo>
                  <a:pt x="31168" y="5703"/>
                </a:lnTo>
                <a:lnTo>
                  <a:pt x="34273" y="7771"/>
                </a:lnTo>
                <a:lnTo>
                  <a:pt x="37136" y="9943"/>
                </a:lnTo>
                <a:lnTo>
                  <a:pt x="40632" y="12185"/>
                </a:lnTo>
                <a:lnTo>
                  <a:pt x="44551" y="14474"/>
                </a:lnTo>
                <a:lnTo>
                  <a:pt x="48750" y="16793"/>
                </a:lnTo>
                <a:lnTo>
                  <a:pt x="57650" y="21487"/>
                </a:lnTo>
                <a:lnTo>
                  <a:pt x="62246" y="23849"/>
                </a:lnTo>
                <a:lnTo>
                  <a:pt x="67691" y="27012"/>
                </a:lnTo>
                <a:lnTo>
                  <a:pt x="85937" y="38255"/>
                </a:lnTo>
                <a:lnTo>
                  <a:pt x="91423" y="41378"/>
                </a:lnTo>
                <a:lnTo>
                  <a:pt x="96667" y="44254"/>
                </a:lnTo>
                <a:lnTo>
                  <a:pt x="101751" y="47759"/>
                </a:lnTo>
                <a:lnTo>
                  <a:pt x="106728" y="51683"/>
                </a:lnTo>
                <a:lnTo>
                  <a:pt x="111633" y="55887"/>
                </a:lnTo>
                <a:lnTo>
                  <a:pt x="116490" y="61071"/>
                </a:lnTo>
                <a:lnTo>
                  <a:pt x="121316" y="66907"/>
                </a:lnTo>
                <a:lnTo>
                  <a:pt x="126121" y="73180"/>
                </a:lnTo>
                <a:lnTo>
                  <a:pt x="130119" y="78949"/>
                </a:lnTo>
                <a:lnTo>
                  <a:pt x="133577" y="84383"/>
                </a:lnTo>
                <a:lnTo>
                  <a:pt x="136677" y="89593"/>
                </a:lnTo>
                <a:lnTo>
                  <a:pt x="138742" y="95448"/>
                </a:lnTo>
                <a:lnTo>
                  <a:pt x="140120" y="101732"/>
                </a:lnTo>
                <a:lnTo>
                  <a:pt x="141038" y="108302"/>
                </a:lnTo>
                <a:lnTo>
                  <a:pt x="141650" y="115064"/>
                </a:lnTo>
                <a:lnTo>
                  <a:pt x="142059" y="121953"/>
                </a:lnTo>
                <a:lnTo>
                  <a:pt x="142512" y="135164"/>
                </a:lnTo>
                <a:lnTo>
                  <a:pt x="142714" y="146327"/>
                </a:lnTo>
                <a:lnTo>
                  <a:pt x="141974" y="152320"/>
                </a:lnTo>
                <a:lnTo>
                  <a:pt x="140687" y="158697"/>
                </a:lnTo>
                <a:lnTo>
                  <a:pt x="139035" y="165329"/>
                </a:lnTo>
                <a:lnTo>
                  <a:pt x="136346" y="172132"/>
                </a:lnTo>
                <a:lnTo>
                  <a:pt x="132966" y="179049"/>
                </a:lnTo>
                <a:lnTo>
                  <a:pt x="129125" y="186041"/>
                </a:lnTo>
                <a:lnTo>
                  <a:pt x="125770" y="193083"/>
                </a:lnTo>
                <a:lnTo>
                  <a:pt x="122741" y="200160"/>
                </a:lnTo>
                <a:lnTo>
                  <a:pt x="119927" y="207259"/>
                </a:lnTo>
                <a:lnTo>
                  <a:pt x="117258" y="213579"/>
                </a:lnTo>
                <a:lnTo>
                  <a:pt x="112174" y="224835"/>
                </a:lnTo>
                <a:lnTo>
                  <a:pt x="108914" y="230059"/>
                </a:lnTo>
                <a:lnTo>
                  <a:pt x="105154" y="235129"/>
                </a:lnTo>
                <a:lnTo>
                  <a:pt x="101058" y="240096"/>
                </a:lnTo>
                <a:lnTo>
                  <a:pt x="97535" y="244995"/>
                </a:lnTo>
                <a:lnTo>
                  <a:pt x="94392" y="249849"/>
                </a:lnTo>
                <a:lnTo>
                  <a:pt x="91503" y="254672"/>
                </a:lnTo>
                <a:lnTo>
                  <a:pt x="88783" y="258682"/>
                </a:lnTo>
                <a:lnTo>
                  <a:pt x="86177" y="262149"/>
                </a:lnTo>
                <a:lnTo>
                  <a:pt x="83644" y="265253"/>
                </a:lnTo>
                <a:lnTo>
                  <a:pt x="80832" y="270820"/>
                </a:lnTo>
                <a:lnTo>
                  <a:pt x="80081" y="273415"/>
                </a:lnTo>
                <a:lnTo>
                  <a:pt x="78788" y="275146"/>
                </a:lnTo>
                <a:lnTo>
                  <a:pt x="77131" y="276300"/>
                </a:lnTo>
                <a:lnTo>
                  <a:pt x="71504" y="278580"/>
                </a:lnTo>
                <a:lnTo>
                  <a:pt x="71437" y="27860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14"/>
          <p:cNvSpPr/>
          <p:nvPr/>
        </p:nvSpPr>
        <p:spPr>
          <a:xfrm>
            <a:off x="7550943" y="3207543"/>
            <a:ext cx="50008" cy="200026"/>
          </a:xfrm>
          <a:custGeom>
            <a:avLst/>
            <a:gdLst/>
            <a:ahLst/>
            <a:cxnLst/>
            <a:rect l="0" t="0" r="0" b="0"/>
            <a:pathLst>
              <a:path w="50008" h="200026">
                <a:moveTo>
                  <a:pt x="0" y="0"/>
                </a:moveTo>
                <a:lnTo>
                  <a:pt x="0" y="17080"/>
                </a:lnTo>
                <a:lnTo>
                  <a:pt x="794" y="20118"/>
                </a:lnTo>
                <a:lnTo>
                  <a:pt x="2116" y="23731"/>
                </a:lnTo>
                <a:lnTo>
                  <a:pt x="3793" y="27727"/>
                </a:lnTo>
                <a:lnTo>
                  <a:pt x="4910" y="31185"/>
                </a:lnTo>
                <a:lnTo>
                  <a:pt x="6152" y="37143"/>
                </a:lnTo>
                <a:lnTo>
                  <a:pt x="6482" y="40637"/>
                </a:lnTo>
                <a:lnTo>
                  <a:pt x="6703" y="44554"/>
                </a:lnTo>
                <a:lnTo>
                  <a:pt x="6850" y="48753"/>
                </a:lnTo>
                <a:lnTo>
                  <a:pt x="7742" y="53933"/>
                </a:lnTo>
                <a:lnTo>
                  <a:pt x="9131" y="59768"/>
                </a:lnTo>
                <a:lnTo>
                  <a:pt x="10849" y="66039"/>
                </a:lnTo>
                <a:lnTo>
                  <a:pt x="11995" y="71807"/>
                </a:lnTo>
                <a:lnTo>
                  <a:pt x="12760" y="77240"/>
                </a:lnTo>
                <a:lnTo>
                  <a:pt x="13269" y="82450"/>
                </a:lnTo>
                <a:lnTo>
                  <a:pt x="14402" y="87510"/>
                </a:lnTo>
                <a:lnTo>
                  <a:pt x="15951" y="92472"/>
                </a:lnTo>
                <a:lnTo>
                  <a:pt x="17778" y="97367"/>
                </a:lnTo>
                <a:lnTo>
                  <a:pt x="18996" y="102218"/>
                </a:lnTo>
                <a:lnTo>
                  <a:pt x="19808" y="107039"/>
                </a:lnTo>
                <a:lnTo>
                  <a:pt x="20349" y="111840"/>
                </a:lnTo>
                <a:lnTo>
                  <a:pt x="21504" y="116629"/>
                </a:lnTo>
                <a:lnTo>
                  <a:pt x="23067" y="121409"/>
                </a:lnTo>
                <a:lnTo>
                  <a:pt x="24903" y="126183"/>
                </a:lnTo>
                <a:lnTo>
                  <a:pt x="26127" y="130953"/>
                </a:lnTo>
                <a:lnTo>
                  <a:pt x="26944" y="135721"/>
                </a:lnTo>
                <a:lnTo>
                  <a:pt x="27488" y="140487"/>
                </a:lnTo>
                <a:lnTo>
                  <a:pt x="27850" y="144458"/>
                </a:lnTo>
                <a:lnTo>
                  <a:pt x="28092" y="147899"/>
                </a:lnTo>
                <a:lnTo>
                  <a:pt x="28253" y="150987"/>
                </a:lnTo>
                <a:lnTo>
                  <a:pt x="29154" y="153839"/>
                </a:lnTo>
                <a:lnTo>
                  <a:pt x="30549" y="156534"/>
                </a:lnTo>
                <a:lnTo>
                  <a:pt x="32272" y="159125"/>
                </a:lnTo>
                <a:lnTo>
                  <a:pt x="33421" y="162440"/>
                </a:lnTo>
                <a:lnTo>
                  <a:pt x="34187" y="166237"/>
                </a:lnTo>
                <a:lnTo>
                  <a:pt x="35417" y="176153"/>
                </a:lnTo>
                <a:lnTo>
                  <a:pt x="36311" y="177760"/>
                </a:lnTo>
                <a:lnTo>
                  <a:pt x="37701" y="179626"/>
                </a:lnTo>
                <a:lnTo>
                  <a:pt x="39422" y="181663"/>
                </a:lnTo>
                <a:lnTo>
                  <a:pt x="41363" y="183815"/>
                </a:lnTo>
                <a:lnTo>
                  <a:pt x="48711" y="191531"/>
                </a:lnTo>
                <a:lnTo>
                  <a:pt x="49143" y="192775"/>
                </a:lnTo>
                <a:lnTo>
                  <a:pt x="49837" y="198358"/>
                </a:lnTo>
                <a:lnTo>
                  <a:pt x="50007" y="200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15"/>
          <p:cNvSpPr/>
          <p:nvPr/>
        </p:nvSpPr>
        <p:spPr>
          <a:xfrm>
            <a:off x="7472362" y="3278981"/>
            <a:ext cx="207170" cy="21432"/>
          </a:xfrm>
          <a:custGeom>
            <a:avLst/>
            <a:gdLst/>
            <a:ahLst/>
            <a:cxnLst/>
            <a:rect l="0" t="0" r="0" b="0"/>
            <a:pathLst>
              <a:path w="207170" h="21432">
                <a:moveTo>
                  <a:pt x="0" y="21431"/>
                </a:moveTo>
                <a:lnTo>
                  <a:pt x="72656" y="21431"/>
                </a:lnTo>
                <a:lnTo>
                  <a:pt x="79393" y="20637"/>
                </a:lnTo>
                <a:lnTo>
                  <a:pt x="86267" y="19314"/>
                </a:lnTo>
                <a:lnTo>
                  <a:pt x="93230" y="17639"/>
                </a:lnTo>
                <a:lnTo>
                  <a:pt x="100253" y="16522"/>
                </a:lnTo>
                <a:lnTo>
                  <a:pt x="107317" y="15777"/>
                </a:lnTo>
                <a:lnTo>
                  <a:pt x="114407" y="15280"/>
                </a:lnTo>
                <a:lnTo>
                  <a:pt x="120721" y="14949"/>
                </a:lnTo>
                <a:lnTo>
                  <a:pt x="131971" y="14581"/>
                </a:lnTo>
                <a:lnTo>
                  <a:pt x="137987" y="13690"/>
                </a:lnTo>
                <a:lnTo>
                  <a:pt x="144379" y="12301"/>
                </a:lnTo>
                <a:lnTo>
                  <a:pt x="151022" y="10582"/>
                </a:lnTo>
                <a:lnTo>
                  <a:pt x="157037" y="9436"/>
                </a:lnTo>
                <a:lnTo>
                  <a:pt x="162635" y="8672"/>
                </a:lnTo>
                <a:lnTo>
                  <a:pt x="167955" y="8162"/>
                </a:lnTo>
                <a:lnTo>
                  <a:pt x="174675" y="7029"/>
                </a:lnTo>
                <a:lnTo>
                  <a:pt x="182332" y="548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16"/>
          <p:cNvSpPr/>
          <p:nvPr/>
        </p:nvSpPr>
        <p:spPr>
          <a:xfrm>
            <a:off x="7715250" y="3167785"/>
            <a:ext cx="178594" cy="195804"/>
          </a:xfrm>
          <a:custGeom>
            <a:avLst/>
            <a:gdLst/>
            <a:ahLst/>
            <a:cxnLst/>
            <a:rect l="0" t="0" r="0" b="0"/>
            <a:pathLst>
              <a:path w="178594" h="195804">
                <a:moveTo>
                  <a:pt x="0" y="25471"/>
                </a:moveTo>
                <a:lnTo>
                  <a:pt x="0" y="18621"/>
                </a:lnTo>
                <a:lnTo>
                  <a:pt x="4233" y="16341"/>
                </a:lnTo>
                <a:lnTo>
                  <a:pt x="7584" y="14622"/>
                </a:lnTo>
                <a:lnTo>
                  <a:pt x="10612" y="12682"/>
                </a:lnTo>
                <a:lnTo>
                  <a:pt x="16093" y="8410"/>
                </a:lnTo>
                <a:lnTo>
                  <a:pt x="19460" y="6953"/>
                </a:lnTo>
                <a:lnTo>
                  <a:pt x="23292" y="5982"/>
                </a:lnTo>
                <a:lnTo>
                  <a:pt x="27433" y="5334"/>
                </a:lnTo>
                <a:lnTo>
                  <a:pt x="31783" y="4903"/>
                </a:lnTo>
                <a:lnTo>
                  <a:pt x="36269" y="4615"/>
                </a:lnTo>
                <a:lnTo>
                  <a:pt x="40848" y="4423"/>
                </a:lnTo>
                <a:lnTo>
                  <a:pt x="45488" y="3502"/>
                </a:lnTo>
                <a:lnTo>
                  <a:pt x="50169" y="2093"/>
                </a:lnTo>
                <a:lnTo>
                  <a:pt x="54877" y="361"/>
                </a:lnTo>
                <a:lnTo>
                  <a:pt x="59604" y="0"/>
                </a:lnTo>
                <a:lnTo>
                  <a:pt x="64342" y="553"/>
                </a:lnTo>
                <a:lnTo>
                  <a:pt x="69088" y="1715"/>
                </a:lnTo>
                <a:lnTo>
                  <a:pt x="73840" y="2490"/>
                </a:lnTo>
                <a:lnTo>
                  <a:pt x="78595" y="3006"/>
                </a:lnTo>
                <a:lnTo>
                  <a:pt x="83353" y="3351"/>
                </a:lnTo>
                <a:lnTo>
                  <a:pt x="90756" y="3733"/>
                </a:lnTo>
                <a:lnTo>
                  <a:pt x="93842" y="3835"/>
                </a:lnTo>
                <a:lnTo>
                  <a:pt x="96692" y="4697"/>
                </a:lnTo>
                <a:lnTo>
                  <a:pt x="101977" y="7771"/>
                </a:lnTo>
                <a:lnTo>
                  <a:pt x="103702" y="9702"/>
                </a:lnTo>
                <a:lnTo>
                  <a:pt x="104854" y="11784"/>
                </a:lnTo>
                <a:lnTo>
                  <a:pt x="106133" y="16213"/>
                </a:lnTo>
                <a:lnTo>
                  <a:pt x="106702" y="20827"/>
                </a:lnTo>
                <a:lnTo>
                  <a:pt x="106852" y="23962"/>
                </a:lnTo>
                <a:lnTo>
                  <a:pt x="107021" y="31679"/>
                </a:lnTo>
                <a:lnTo>
                  <a:pt x="107115" y="44949"/>
                </a:lnTo>
                <a:lnTo>
                  <a:pt x="106335" y="48775"/>
                </a:lnTo>
                <a:lnTo>
                  <a:pt x="105022" y="52120"/>
                </a:lnTo>
                <a:lnTo>
                  <a:pt x="103352" y="55143"/>
                </a:lnTo>
                <a:lnTo>
                  <a:pt x="99379" y="62735"/>
                </a:lnTo>
                <a:lnTo>
                  <a:pt x="97209" y="66983"/>
                </a:lnTo>
                <a:lnTo>
                  <a:pt x="94174" y="71402"/>
                </a:lnTo>
                <a:lnTo>
                  <a:pt x="90565" y="75935"/>
                </a:lnTo>
                <a:lnTo>
                  <a:pt x="86570" y="80545"/>
                </a:lnTo>
                <a:lnTo>
                  <a:pt x="82319" y="86000"/>
                </a:lnTo>
                <a:lnTo>
                  <a:pt x="77898" y="92017"/>
                </a:lnTo>
                <a:lnTo>
                  <a:pt x="73363" y="98410"/>
                </a:lnTo>
                <a:lnTo>
                  <a:pt x="69546" y="104259"/>
                </a:lnTo>
                <a:lnTo>
                  <a:pt x="66207" y="109747"/>
                </a:lnTo>
                <a:lnTo>
                  <a:pt x="63189" y="114992"/>
                </a:lnTo>
                <a:lnTo>
                  <a:pt x="59588" y="120077"/>
                </a:lnTo>
                <a:lnTo>
                  <a:pt x="55600" y="125054"/>
                </a:lnTo>
                <a:lnTo>
                  <a:pt x="51354" y="129959"/>
                </a:lnTo>
                <a:lnTo>
                  <a:pt x="47730" y="134817"/>
                </a:lnTo>
                <a:lnTo>
                  <a:pt x="44520" y="139644"/>
                </a:lnTo>
                <a:lnTo>
                  <a:pt x="41585" y="144449"/>
                </a:lnTo>
                <a:lnTo>
                  <a:pt x="39630" y="148445"/>
                </a:lnTo>
                <a:lnTo>
                  <a:pt x="38326" y="151904"/>
                </a:lnTo>
                <a:lnTo>
                  <a:pt x="37457" y="155004"/>
                </a:lnTo>
                <a:lnTo>
                  <a:pt x="34374" y="160564"/>
                </a:lnTo>
                <a:lnTo>
                  <a:pt x="30359" y="165681"/>
                </a:lnTo>
                <a:lnTo>
                  <a:pt x="25928" y="170601"/>
                </a:lnTo>
                <a:lnTo>
                  <a:pt x="24429" y="173024"/>
                </a:lnTo>
                <a:lnTo>
                  <a:pt x="22763" y="177833"/>
                </a:lnTo>
                <a:lnTo>
                  <a:pt x="23113" y="180227"/>
                </a:lnTo>
                <a:lnTo>
                  <a:pt x="24139" y="182617"/>
                </a:lnTo>
                <a:lnTo>
                  <a:pt x="27699" y="188362"/>
                </a:lnTo>
                <a:lnTo>
                  <a:pt x="32108" y="193150"/>
                </a:lnTo>
                <a:lnTo>
                  <a:pt x="34649" y="195803"/>
                </a:lnTo>
                <a:lnTo>
                  <a:pt x="35800" y="195382"/>
                </a:lnTo>
                <a:lnTo>
                  <a:pt x="39193" y="192797"/>
                </a:lnTo>
                <a:lnTo>
                  <a:pt x="42004" y="191791"/>
                </a:lnTo>
                <a:lnTo>
                  <a:pt x="45465" y="191120"/>
                </a:lnTo>
                <a:lnTo>
                  <a:pt x="49359" y="190672"/>
                </a:lnTo>
                <a:lnTo>
                  <a:pt x="53544" y="190374"/>
                </a:lnTo>
                <a:lnTo>
                  <a:pt x="57922" y="190175"/>
                </a:lnTo>
                <a:lnTo>
                  <a:pt x="62426" y="190042"/>
                </a:lnTo>
                <a:lnTo>
                  <a:pt x="67017" y="189160"/>
                </a:lnTo>
                <a:lnTo>
                  <a:pt x="71666" y="187778"/>
                </a:lnTo>
                <a:lnTo>
                  <a:pt x="81857" y="184126"/>
                </a:lnTo>
                <a:lnTo>
                  <a:pt x="94325" y="179857"/>
                </a:lnTo>
                <a:lnTo>
                  <a:pt x="100189" y="178401"/>
                </a:lnTo>
                <a:lnTo>
                  <a:pt x="105686" y="177430"/>
                </a:lnTo>
                <a:lnTo>
                  <a:pt x="110938" y="176784"/>
                </a:lnTo>
                <a:lnTo>
                  <a:pt x="116822" y="176352"/>
                </a:lnTo>
                <a:lnTo>
                  <a:pt x="123125" y="176065"/>
                </a:lnTo>
                <a:lnTo>
                  <a:pt x="129708" y="175873"/>
                </a:lnTo>
                <a:lnTo>
                  <a:pt x="135684" y="174952"/>
                </a:lnTo>
                <a:lnTo>
                  <a:pt x="141256" y="173543"/>
                </a:lnTo>
                <a:lnTo>
                  <a:pt x="146558" y="171811"/>
                </a:lnTo>
                <a:lnTo>
                  <a:pt x="151680" y="170656"/>
                </a:lnTo>
                <a:lnTo>
                  <a:pt x="156682" y="169886"/>
                </a:lnTo>
                <a:lnTo>
                  <a:pt x="161605" y="169372"/>
                </a:lnTo>
                <a:lnTo>
                  <a:pt x="165680" y="169030"/>
                </a:lnTo>
                <a:lnTo>
                  <a:pt x="169191" y="168802"/>
                </a:lnTo>
                <a:lnTo>
                  <a:pt x="178593" y="16834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2" name="Group 181"/>
          <p:cNvGrpSpPr/>
          <p:nvPr/>
        </p:nvGrpSpPr>
        <p:grpSpPr>
          <a:xfrm>
            <a:off x="5137481" y="3582046"/>
            <a:ext cx="2763507" cy="695610"/>
            <a:chOff x="5137481" y="3582046"/>
            <a:chExt cx="2763507" cy="695610"/>
          </a:xfrm>
        </p:grpSpPr>
        <p:sp>
          <p:nvSpPr>
            <p:cNvPr id="159" name="SMARTPenAnnotation617"/>
            <p:cNvSpPr/>
            <p:nvPr/>
          </p:nvSpPr>
          <p:spPr>
            <a:xfrm>
              <a:off x="5293518" y="381476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618"/>
            <p:cNvSpPr/>
            <p:nvPr/>
          </p:nvSpPr>
          <p:spPr>
            <a:xfrm>
              <a:off x="5137481" y="3807618"/>
              <a:ext cx="202952" cy="470038"/>
            </a:xfrm>
            <a:custGeom>
              <a:avLst/>
              <a:gdLst/>
              <a:ahLst/>
              <a:cxnLst/>
              <a:rect l="0" t="0" r="0" b="0"/>
              <a:pathLst>
                <a:path w="202952" h="470038">
                  <a:moveTo>
                    <a:pt x="77456" y="0"/>
                  </a:moveTo>
                  <a:lnTo>
                    <a:pt x="77456" y="3793"/>
                  </a:lnTo>
                  <a:lnTo>
                    <a:pt x="75869" y="5703"/>
                  </a:lnTo>
                  <a:lnTo>
                    <a:pt x="69872" y="9943"/>
                  </a:lnTo>
                  <a:lnTo>
                    <a:pt x="65154" y="13001"/>
                  </a:lnTo>
                  <a:lnTo>
                    <a:pt x="57064" y="25440"/>
                  </a:lnTo>
                  <a:lnTo>
                    <a:pt x="53542" y="29660"/>
                  </a:lnTo>
                  <a:lnTo>
                    <a:pt x="49607" y="34061"/>
                  </a:lnTo>
                  <a:lnTo>
                    <a:pt x="46190" y="39376"/>
                  </a:lnTo>
                  <a:lnTo>
                    <a:pt x="40277" y="51632"/>
                  </a:lnTo>
                  <a:lnTo>
                    <a:pt x="36795" y="57440"/>
                  </a:lnTo>
                  <a:lnTo>
                    <a:pt x="32886" y="62900"/>
                  </a:lnTo>
                  <a:lnTo>
                    <a:pt x="28693" y="68127"/>
                  </a:lnTo>
                  <a:lnTo>
                    <a:pt x="25103" y="73993"/>
                  </a:lnTo>
                  <a:lnTo>
                    <a:pt x="18999" y="86861"/>
                  </a:lnTo>
                  <a:lnTo>
                    <a:pt x="13640" y="98401"/>
                  </a:lnTo>
                  <a:lnTo>
                    <a:pt x="9406" y="108821"/>
                  </a:lnTo>
                  <a:lnTo>
                    <a:pt x="7524" y="118745"/>
                  </a:lnTo>
                  <a:lnTo>
                    <a:pt x="1406" y="138050"/>
                  </a:lnTo>
                  <a:lnTo>
                    <a:pt x="0" y="147610"/>
                  </a:lnTo>
                  <a:lnTo>
                    <a:pt x="1492" y="157150"/>
                  </a:lnTo>
                  <a:lnTo>
                    <a:pt x="4677" y="169330"/>
                  </a:lnTo>
                  <a:lnTo>
                    <a:pt x="5754" y="176764"/>
                  </a:lnTo>
                  <a:lnTo>
                    <a:pt x="10134" y="179897"/>
                  </a:lnTo>
                  <a:lnTo>
                    <a:pt x="13525" y="181844"/>
                  </a:lnTo>
                  <a:lnTo>
                    <a:pt x="19409" y="184007"/>
                  </a:lnTo>
                  <a:lnTo>
                    <a:pt x="22089" y="184584"/>
                  </a:lnTo>
                  <a:lnTo>
                    <a:pt x="24670" y="184175"/>
                  </a:lnTo>
                  <a:lnTo>
                    <a:pt x="29654" y="181604"/>
                  </a:lnTo>
                  <a:lnTo>
                    <a:pt x="32888" y="180600"/>
                  </a:lnTo>
                  <a:lnTo>
                    <a:pt x="36631" y="179932"/>
                  </a:lnTo>
                  <a:lnTo>
                    <a:pt x="40715" y="179486"/>
                  </a:lnTo>
                  <a:lnTo>
                    <a:pt x="44231" y="178395"/>
                  </a:lnTo>
                  <a:lnTo>
                    <a:pt x="50254" y="175066"/>
                  </a:lnTo>
                  <a:lnTo>
                    <a:pt x="53765" y="172273"/>
                  </a:lnTo>
                  <a:lnTo>
                    <a:pt x="57693" y="168824"/>
                  </a:lnTo>
                  <a:lnTo>
                    <a:pt x="61900" y="164937"/>
                  </a:lnTo>
                  <a:lnTo>
                    <a:pt x="66291" y="161552"/>
                  </a:lnTo>
                  <a:lnTo>
                    <a:pt x="70807" y="158501"/>
                  </a:lnTo>
                  <a:lnTo>
                    <a:pt x="75405" y="155674"/>
                  </a:lnTo>
                  <a:lnTo>
                    <a:pt x="80057" y="152201"/>
                  </a:lnTo>
                  <a:lnTo>
                    <a:pt x="84746" y="148299"/>
                  </a:lnTo>
                  <a:lnTo>
                    <a:pt x="89460" y="144110"/>
                  </a:lnTo>
                  <a:lnTo>
                    <a:pt x="93396" y="139729"/>
                  </a:lnTo>
                  <a:lnTo>
                    <a:pt x="96814" y="135222"/>
                  </a:lnTo>
                  <a:lnTo>
                    <a:pt x="102728" y="125980"/>
                  </a:lnTo>
                  <a:lnTo>
                    <a:pt x="108003" y="116581"/>
                  </a:lnTo>
                  <a:lnTo>
                    <a:pt x="111314" y="111852"/>
                  </a:lnTo>
                  <a:lnTo>
                    <a:pt x="115110" y="107112"/>
                  </a:lnTo>
                  <a:lnTo>
                    <a:pt x="119227" y="102364"/>
                  </a:lnTo>
                  <a:lnTo>
                    <a:pt x="122766" y="97612"/>
                  </a:lnTo>
                  <a:lnTo>
                    <a:pt x="128815" y="88098"/>
                  </a:lnTo>
                  <a:lnTo>
                    <a:pt x="132032" y="80695"/>
                  </a:lnTo>
                  <a:lnTo>
                    <a:pt x="135960" y="69947"/>
                  </a:lnTo>
                  <a:lnTo>
                    <a:pt x="139177" y="62044"/>
                  </a:lnTo>
                  <a:lnTo>
                    <a:pt x="140988" y="53132"/>
                  </a:lnTo>
                  <a:lnTo>
                    <a:pt x="141720" y="39518"/>
                  </a:lnTo>
                  <a:lnTo>
                    <a:pt x="141741" y="36845"/>
                  </a:lnTo>
                  <a:lnTo>
                    <a:pt x="142538" y="36469"/>
                  </a:lnTo>
                  <a:lnTo>
                    <a:pt x="147900" y="35818"/>
                  </a:lnTo>
                  <a:lnTo>
                    <a:pt x="152392" y="39541"/>
                  </a:lnTo>
                  <a:lnTo>
                    <a:pt x="153607" y="41442"/>
                  </a:lnTo>
                  <a:lnTo>
                    <a:pt x="156111" y="47910"/>
                  </a:lnTo>
                  <a:lnTo>
                    <a:pt x="159510" y="52514"/>
                  </a:lnTo>
                  <a:lnTo>
                    <a:pt x="160733" y="55647"/>
                  </a:lnTo>
                  <a:lnTo>
                    <a:pt x="163250" y="66847"/>
                  </a:lnTo>
                  <a:lnTo>
                    <a:pt x="168670" y="77133"/>
                  </a:lnTo>
                  <a:lnTo>
                    <a:pt x="173029" y="88257"/>
                  </a:lnTo>
                  <a:lnTo>
                    <a:pt x="175495" y="101137"/>
                  </a:lnTo>
                  <a:lnTo>
                    <a:pt x="177385" y="114006"/>
                  </a:lnTo>
                  <a:lnTo>
                    <a:pt x="180871" y="125017"/>
                  </a:lnTo>
                  <a:lnTo>
                    <a:pt x="185066" y="139436"/>
                  </a:lnTo>
                  <a:lnTo>
                    <a:pt x="187296" y="147727"/>
                  </a:lnTo>
                  <a:lnTo>
                    <a:pt x="188783" y="155635"/>
                  </a:lnTo>
                  <a:lnTo>
                    <a:pt x="189774" y="163288"/>
                  </a:lnTo>
                  <a:lnTo>
                    <a:pt x="190435" y="170771"/>
                  </a:lnTo>
                  <a:lnTo>
                    <a:pt x="191669" y="178935"/>
                  </a:lnTo>
                  <a:lnTo>
                    <a:pt x="193285" y="187552"/>
                  </a:lnTo>
                  <a:lnTo>
                    <a:pt x="195157" y="196473"/>
                  </a:lnTo>
                  <a:lnTo>
                    <a:pt x="196405" y="204801"/>
                  </a:lnTo>
                  <a:lnTo>
                    <a:pt x="197236" y="212734"/>
                  </a:lnTo>
                  <a:lnTo>
                    <a:pt x="197791" y="220404"/>
                  </a:lnTo>
                  <a:lnTo>
                    <a:pt x="198160" y="228692"/>
                  </a:lnTo>
                  <a:lnTo>
                    <a:pt x="198571" y="246368"/>
                  </a:lnTo>
                  <a:lnTo>
                    <a:pt x="199475" y="254733"/>
                  </a:lnTo>
                  <a:lnTo>
                    <a:pt x="200871" y="262691"/>
                  </a:lnTo>
                  <a:lnTo>
                    <a:pt x="202595" y="270378"/>
                  </a:lnTo>
                  <a:lnTo>
                    <a:pt x="202951" y="278677"/>
                  </a:lnTo>
                  <a:lnTo>
                    <a:pt x="202394" y="287384"/>
                  </a:lnTo>
                  <a:lnTo>
                    <a:pt x="201229" y="296365"/>
                  </a:lnTo>
                  <a:lnTo>
                    <a:pt x="200453" y="304733"/>
                  </a:lnTo>
                  <a:lnTo>
                    <a:pt x="199935" y="312693"/>
                  </a:lnTo>
                  <a:lnTo>
                    <a:pt x="199590" y="320381"/>
                  </a:lnTo>
                  <a:lnTo>
                    <a:pt x="198566" y="327887"/>
                  </a:lnTo>
                  <a:lnTo>
                    <a:pt x="197090" y="335273"/>
                  </a:lnTo>
                  <a:lnTo>
                    <a:pt x="193333" y="349829"/>
                  </a:lnTo>
                  <a:lnTo>
                    <a:pt x="189017" y="364236"/>
                  </a:lnTo>
                  <a:lnTo>
                    <a:pt x="186570" y="378577"/>
                  </a:lnTo>
                  <a:lnTo>
                    <a:pt x="184689" y="392888"/>
                  </a:lnTo>
                  <a:lnTo>
                    <a:pt x="181207" y="407186"/>
                  </a:lnTo>
                  <a:lnTo>
                    <a:pt x="177013" y="419361"/>
                  </a:lnTo>
                  <a:lnTo>
                    <a:pt x="171710" y="430064"/>
                  </a:lnTo>
                  <a:lnTo>
                    <a:pt x="168073" y="435141"/>
                  </a:lnTo>
                  <a:lnTo>
                    <a:pt x="164061" y="440113"/>
                  </a:lnTo>
                  <a:lnTo>
                    <a:pt x="160593" y="444221"/>
                  </a:lnTo>
                  <a:lnTo>
                    <a:pt x="154622" y="450902"/>
                  </a:lnTo>
                  <a:lnTo>
                    <a:pt x="151126" y="453795"/>
                  </a:lnTo>
                  <a:lnTo>
                    <a:pt x="147206" y="456518"/>
                  </a:lnTo>
                  <a:lnTo>
                    <a:pt x="143006" y="459126"/>
                  </a:lnTo>
                  <a:lnTo>
                    <a:pt x="138619" y="461659"/>
                  </a:lnTo>
                  <a:lnTo>
                    <a:pt x="129510" y="466590"/>
                  </a:lnTo>
                  <a:lnTo>
                    <a:pt x="125653" y="468223"/>
                  </a:lnTo>
                  <a:lnTo>
                    <a:pt x="122287" y="469311"/>
                  </a:lnTo>
                  <a:lnTo>
                    <a:pt x="119250" y="470037"/>
                  </a:lnTo>
                  <a:lnTo>
                    <a:pt x="115637" y="469727"/>
                  </a:lnTo>
                  <a:lnTo>
                    <a:pt x="111641" y="468726"/>
                  </a:lnTo>
                  <a:lnTo>
                    <a:pt x="107390" y="467266"/>
                  </a:lnTo>
                  <a:lnTo>
                    <a:pt x="103762" y="466292"/>
                  </a:lnTo>
                  <a:lnTo>
                    <a:pt x="97614" y="465209"/>
                  </a:lnTo>
                  <a:lnTo>
                    <a:pt x="94070" y="464127"/>
                  </a:lnTo>
                  <a:lnTo>
                    <a:pt x="90119" y="462612"/>
                  </a:lnTo>
                  <a:lnTo>
                    <a:pt x="85898" y="460808"/>
                  </a:lnTo>
                  <a:lnTo>
                    <a:pt x="82291" y="458812"/>
                  </a:lnTo>
                  <a:lnTo>
                    <a:pt x="76165" y="454477"/>
                  </a:lnTo>
                  <a:lnTo>
                    <a:pt x="70797" y="447788"/>
                  </a:lnTo>
                  <a:lnTo>
                    <a:pt x="65765" y="440317"/>
                  </a:lnTo>
                  <a:lnTo>
                    <a:pt x="60883" y="434350"/>
                  </a:lnTo>
                  <a:lnTo>
                    <a:pt x="56067" y="426937"/>
                  </a:lnTo>
                  <a:lnTo>
                    <a:pt x="48881" y="4143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619"/>
            <p:cNvSpPr/>
            <p:nvPr/>
          </p:nvSpPr>
          <p:spPr>
            <a:xfrm>
              <a:off x="5450689" y="3671913"/>
              <a:ext cx="92862" cy="314300"/>
            </a:xfrm>
            <a:custGeom>
              <a:avLst/>
              <a:gdLst/>
              <a:ahLst/>
              <a:cxnLst/>
              <a:rect l="0" t="0" r="0" b="0"/>
              <a:pathLst>
                <a:path w="92862" h="314300">
                  <a:moveTo>
                    <a:pt x="92861" y="7118"/>
                  </a:moveTo>
                  <a:lnTo>
                    <a:pt x="85804" y="61"/>
                  </a:lnTo>
                  <a:lnTo>
                    <a:pt x="83639" y="13"/>
                  </a:lnTo>
                  <a:lnTo>
                    <a:pt x="81950" y="0"/>
                  </a:lnTo>
                  <a:lnTo>
                    <a:pt x="80825" y="785"/>
                  </a:lnTo>
                  <a:lnTo>
                    <a:pt x="80074" y="2102"/>
                  </a:lnTo>
                  <a:lnTo>
                    <a:pt x="79574" y="3774"/>
                  </a:lnTo>
                  <a:lnTo>
                    <a:pt x="78447" y="4889"/>
                  </a:lnTo>
                  <a:lnTo>
                    <a:pt x="76901" y="5632"/>
                  </a:lnTo>
                  <a:lnTo>
                    <a:pt x="75077" y="6127"/>
                  </a:lnTo>
                  <a:lnTo>
                    <a:pt x="73068" y="8045"/>
                  </a:lnTo>
                  <a:lnTo>
                    <a:pt x="70934" y="10911"/>
                  </a:lnTo>
                  <a:lnTo>
                    <a:pt x="68718" y="14409"/>
                  </a:lnTo>
                  <a:lnTo>
                    <a:pt x="66256" y="20412"/>
                  </a:lnTo>
                  <a:lnTo>
                    <a:pt x="65599" y="23125"/>
                  </a:lnTo>
                  <a:lnTo>
                    <a:pt x="62752" y="28255"/>
                  </a:lnTo>
                  <a:lnTo>
                    <a:pt x="60882" y="30734"/>
                  </a:lnTo>
                  <a:lnTo>
                    <a:pt x="58842" y="33974"/>
                  </a:lnTo>
                  <a:lnTo>
                    <a:pt x="56688" y="37722"/>
                  </a:lnTo>
                  <a:lnTo>
                    <a:pt x="54457" y="41808"/>
                  </a:lnTo>
                  <a:lnTo>
                    <a:pt x="51384" y="46120"/>
                  </a:lnTo>
                  <a:lnTo>
                    <a:pt x="47747" y="50581"/>
                  </a:lnTo>
                  <a:lnTo>
                    <a:pt x="43735" y="55144"/>
                  </a:lnTo>
                  <a:lnTo>
                    <a:pt x="40266" y="59773"/>
                  </a:lnTo>
                  <a:lnTo>
                    <a:pt x="37160" y="64446"/>
                  </a:lnTo>
                  <a:lnTo>
                    <a:pt x="34296" y="69149"/>
                  </a:lnTo>
                  <a:lnTo>
                    <a:pt x="31592" y="73872"/>
                  </a:lnTo>
                  <a:lnTo>
                    <a:pt x="26472" y="83353"/>
                  </a:lnTo>
                  <a:lnTo>
                    <a:pt x="19127" y="97615"/>
                  </a:lnTo>
                  <a:lnTo>
                    <a:pt x="16717" y="103168"/>
                  </a:lnTo>
                  <a:lnTo>
                    <a:pt x="14317" y="109251"/>
                  </a:lnTo>
                  <a:lnTo>
                    <a:pt x="11924" y="115688"/>
                  </a:lnTo>
                  <a:lnTo>
                    <a:pt x="10328" y="121567"/>
                  </a:lnTo>
                  <a:lnTo>
                    <a:pt x="9264" y="127073"/>
                  </a:lnTo>
                  <a:lnTo>
                    <a:pt x="8554" y="132332"/>
                  </a:lnTo>
                  <a:lnTo>
                    <a:pt x="7288" y="137425"/>
                  </a:lnTo>
                  <a:lnTo>
                    <a:pt x="5650" y="142408"/>
                  </a:lnTo>
                  <a:lnTo>
                    <a:pt x="3763" y="147317"/>
                  </a:lnTo>
                  <a:lnTo>
                    <a:pt x="1668" y="157006"/>
                  </a:lnTo>
                  <a:lnTo>
                    <a:pt x="737" y="166603"/>
                  </a:lnTo>
                  <a:lnTo>
                    <a:pt x="323" y="176161"/>
                  </a:lnTo>
                  <a:lnTo>
                    <a:pt x="90" y="190466"/>
                  </a:lnTo>
                  <a:lnTo>
                    <a:pt x="0" y="219048"/>
                  </a:lnTo>
                  <a:lnTo>
                    <a:pt x="791" y="223017"/>
                  </a:lnTo>
                  <a:lnTo>
                    <a:pt x="2113" y="226457"/>
                  </a:lnTo>
                  <a:lnTo>
                    <a:pt x="3787" y="229544"/>
                  </a:lnTo>
                  <a:lnTo>
                    <a:pt x="5647" y="237207"/>
                  </a:lnTo>
                  <a:lnTo>
                    <a:pt x="6144" y="241473"/>
                  </a:lnTo>
                  <a:lnTo>
                    <a:pt x="8811" y="248330"/>
                  </a:lnTo>
                  <a:lnTo>
                    <a:pt x="10634" y="251270"/>
                  </a:lnTo>
                  <a:lnTo>
                    <a:pt x="12659" y="256653"/>
                  </a:lnTo>
                  <a:lnTo>
                    <a:pt x="13199" y="259199"/>
                  </a:lnTo>
                  <a:lnTo>
                    <a:pt x="15916" y="264146"/>
                  </a:lnTo>
                  <a:lnTo>
                    <a:pt x="17752" y="266576"/>
                  </a:lnTo>
                  <a:lnTo>
                    <a:pt x="19769" y="268990"/>
                  </a:lnTo>
                  <a:lnTo>
                    <a:pt x="21908" y="271393"/>
                  </a:lnTo>
                  <a:lnTo>
                    <a:pt x="26401" y="276180"/>
                  </a:lnTo>
                  <a:lnTo>
                    <a:pt x="38120" y="288103"/>
                  </a:lnTo>
                  <a:lnTo>
                    <a:pt x="40492" y="289691"/>
                  </a:lnTo>
                  <a:lnTo>
                    <a:pt x="42867" y="290750"/>
                  </a:lnTo>
                  <a:lnTo>
                    <a:pt x="45244" y="291456"/>
                  </a:lnTo>
                  <a:lnTo>
                    <a:pt x="46828" y="292720"/>
                  </a:lnTo>
                  <a:lnTo>
                    <a:pt x="47885" y="294357"/>
                  </a:lnTo>
                  <a:lnTo>
                    <a:pt x="49581" y="298895"/>
                  </a:lnTo>
                  <a:lnTo>
                    <a:pt x="51929" y="301632"/>
                  </a:lnTo>
                  <a:lnTo>
                    <a:pt x="53667" y="303473"/>
                  </a:lnTo>
                  <a:lnTo>
                    <a:pt x="55619" y="304700"/>
                  </a:lnTo>
                  <a:lnTo>
                    <a:pt x="57714" y="305519"/>
                  </a:lnTo>
                  <a:lnTo>
                    <a:pt x="62988" y="306832"/>
                  </a:lnTo>
                  <a:lnTo>
                    <a:pt x="65826" y="309128"/>
                  </a:lnTo>
                  <a:lnTo>
                    <a:pt x="70322" y="313278"/>
                  </a:lnTo>
                  <a:lnTo>
                    <a:pt x="73054" y="313845"/>
                  </a:lnTo>
                  <a:lnTo>
                    <a:pt x="78250" y="314272"/>
                  </a:lnTo>
                  <a:lnTo>
                    <a:pt x="85717" y="3142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620"/>
            <p:cNvSpPr/>
            <p:nvPr/>
          </p:nvSpPr>
          <p:spPr>
            <a:xfrm>
              <a:off x="5564981" y="3779057"/>
              <a:ext cx="150016" cy="328501"/>
            </a:xfrm>
            <a:custGeom>
              <a:avLst/>
              <a:gdLst/>
              <a:ahLst/>
              <a:cxnLst/>
              <a:rect l="0" t="0" r="0" b="0"/>
              <a:pathLst>
                <a:path w="150016" h="328501">
                  <a:moveTo>
                    <a:pt x="85725" y="28561"/>
                  </a:moveTo>
                  <a:lnTo>
                    <a:pt x="85725" y="24769"/>
                  </a:lnTo>
                  <a:lnTo>
                    <a:pt x="84931" y="23651"/>
                  </a:lnTo>
                  <a:lnTo>
                    <a:pt x="83608" y="22907"/>
                  </a:lnTo>
                  <a:lnTo>
                    <a:pt x="81933" y="22410"/>
                  </a:lnTo>
                  <a:lnTo>
                    <a:pt x="80815" y="21286"/>
                  </a:lnTo>
                  <a:lnTo>
                    <a:pt x="80070" y="19742"/>
                  </a:lnTo>
                  <a:lnTo>
                    <a:pt x="78875" y="15354"/>
                  </a:lnTo>
                  <a:lnTo>
                    <a:pt x="74876" y="10802"/>
                  </a:lnTo>
                  <a:lnTo>
                    <a:pt x="71323" y="7061"/>
                  </a:lnTo>
                  <a:lnTo>
                    <a:pt x="67947" y="3660"/>
                  </a:lnTo>
                  <a:lnTo>
                    <a:pt x="65935" y="2435"/>
                  </a:lnTo>
                  <a:lnTo>
                    <a:pt x="61584" y="1075"/>
                  </a:lnTo>
                  <a:lnTo>
                    <a:pt x="57004" y="470"/>
                  </a:lnTo>
                  <a:lnTo>
                    <a:pt x="54671" y="309"/>
                  </a:lnTo>
                  <a:lnTo>
                    <a:pt x="52322" y="995"/>
                  </a:lnTo>
                  <a:lnTo>
                    <a:pt x="49963" y="2246"/>
                  </a:lnTo>
                  <a:lnTo>
                    <a:pt x="47596" y="3874"/>
                  </a:lnTo>
                  <a:lnTo>
                    <a:pt x="45224" y="5753"/>
                  </a:lnTo>
                  <a:lnTo>
                    <a:pt x="42849" y="7800"/>
                  </a:lnTo>
                  <a:lnTo>
                    <a:pt x="40472" y="9958"/>
                  </a:lnTo>
                  <a:lnTo>
                    <a:pt x="35715" y="14472"/>
                  </a:lnTo>
                  <a:lnTo>
                    <a:pt x="33335" y="16788"/>
                  </a:lnTo>
                  <a:lnTo>
                    <a:pt x="30954" y="19918"/>
                  </a:lnTo>
                  <a:lnTo>
                    <a:pt x="28574" y="23593"/>
                  </a:lnTo>
                  <a:lnTo>
                    <a:pt x="26193" y="27630"/>
                  </a:lnTo>
                  <a:lnTo>
                    <a:pt x="23811" y="31909"/>
                  </a:lnTo>
                  <a:lnTo>
                    <a:pt x="19049" y="40897"/>
                  </a:lnTo>
                  <a:lnTo>
                    <a:pt x="11906" y="54883"/>
                  </a:lnTo>
                  <a:lnTo>
                    <a:pt x="9260" y="64337"/>
                  </a:lnTo>
                  <a:lnTo>
                    <a:pt x="8085" y="73830"/>
                  </a:lnTo>
                  <a:lnTo>
                    <a:pt x="7562" y="83341"/>
                  </a:lnTo>
                  <a:lnTo>
                    <a:pt x="7329" y="90744"/>
                  </a:lnTo>
                  <a:lnTo>
                    <a:pt x="7199" y="101490"/>
                  </a:lnTo>
                  <a:lnTo>
                    <a:pt x="7180" y="105755"/>
                  </a:lnTo>
                  <a:lnTo>
                    <a:pt x="7962" y="109393"/>
                  </a:lnTo>
                  <a:lnTo>
                    <a:pt x="10947" y="115551"/>
                  </a:lnTo>
                  <a:lnTo>
                    <a:pt x="14919" y="120934"/>
                  </a:lnTo>
                  <a:lnTo>
                    <a:pt x="17090" y="123481"/>
                  </a:lnTo>
                  <a:lnTo>
                    <a:pt x="19331" y="125179"/>
                  </a:lnTo>
                  <a:lnTo>
                    <a:pt x="23937" y="127065"/>
                  </a:lnTo>
                  <a:lnTo>
                    <a:pt x="26277" y="127568"/>
                  </a:lnTo>
                  <a:lnTo>
                    <a:pt x="28630" y="127903"/>
                  </a:lnTo>
                  <a:lnTo>
                    <a:pt x="30993" y="128126"/>
                  </a:lnTo>
                  <a:lnTo>
                    <a:pt x="33362" y="128275"/>
                  </a:lnTo>
                  <a:lnTo>
                    <a:pt x="38111" y="128441"/>
                  </a:lnTo>
                  <a:lnTo>
                    <a:pt x="45247" y="128535"/>
                  </a:lnTo>
                  <a:lnTo>
                    <a:pt x="47627" y="127754"/>
                  </a:lnTo>
                  <a:lnTo>
                    <a:pt x="50008" y="126440"/>
                  </a:lnTo>
                  <a:lnTo>
                    <a:pt x="52388" y="124770"/>
                  </a:lnTo>
                  <a:lnTo>
                    <a:pt x="54769" y="122863"/>
                  </a:lnTo>
                  <a:lnTo>
                    <a:pt x="57150" y="120798"/>
                  </a:lnTo>
                  <a:lnTo>
                    <a:pt x="59531" y="118627"/>
                  </a:lnTo>
                  <a:lnTo>
                    <a:pt x="64294" y="114099"/>
                  </a:lnTo>
                  <a:lnTo>
                    <a:pt x="73819" y="104724"/>
                  </a:lnTo>
                  <a:lnTo>
                    <a:pt x="76200" y="101561"/>
                  </a:lnTo>
                  <a:lnTo>
                    <a:pt x="78581" y="97866"/>
                  </a:lnTo>
                  <a:lnTo>
                    <a:pt x="80962" y="93814"/>
                  </a:lnTo>
                  <a:lnTo>
                    <a:pt x="83344" y="89526"/>
                  </a:lnTo>
                  <a:lnTo>
                    <a:pt x="88106" y="80527"/>
                  </a:lnTo>
                  <a:lnTo>
                    <a:pt x="102394" y="52337"/>
                  </a:lnTo>
                  <a:lnTo>
                    <a:pt x="105039" y="42832"/>
                  </a:lnTo>
                  <a:lnTo>
                    <a:pt x="105745" y="38076"/>
                  </a:lnTo>
                  <a:lnTo>
                    <a:pt x="108645" y="30674"/>
                  </a:lnTo>
                  <a:lnTo>
                    <a:pt x="110530" y="27588"/>
                  </a:lnTo>
                  <a:lnTo>
                    <a:pt x="112625" y="19927"/>
                  </a:lnTo>
                  <a:lnTo>
                    <a:pt x="113555" y="12023"/>
                  </a:lnTo>
                  <a:lnTo>
                    <a:pt x="114153" y="2599"/>
                  </a:lnTo>
                  <a:lnTo>
                    <a:pt x="114299" y="0"/>
                  </a:lnTo>
                  <a:lnTo>
                    <a:pt x="114300" y="16779"/>
                  </a:lnTo>
                  <a:lnTo>
                    <a:pt x="115094" y="19119"/>
                  </a:lnTo>
                  <a:lnTo>
                    <a:pt x="119210" y="26204"/>
                  </a:lnTo>
                  <a:lnTo>
                    <a:pt x="121575" y="33331"/>
                  </a:lnTo>
                  <a:lnTo>
                    <a:pt x="124942" y="38090"/>
                  </a:lnTo>
                  <a:lnTo>
                    <a:pt x="126157" y="41264"/>
                  </a:lnTo>
                  <a:lnTo>
                    <a:pt x="127507" y="49023"/>
                  </a:lnTo>
                  <a:lnTo>
                    <a:pt x="130224" y="57764"/>
                  </a:lnTo>
                  <a:lnTo>
                    <a:pt x="134077" y="66940"/>
                  </a:lnTo>
                  <a:lnTo>
                    <a:pt x="138435" y="76310"/>
                  </a:lnTo>
                  <a:lnTo>
                    <a:pt x="145352" y="90511"/>
                  </a:lnTo>
                  <a:lnTo>
                    <a:pt x="146907" y="96054"/>
                  </a:lnTo>
                  <a:lnTo>
                    <a:pt x="147944" y="102132"/>
                  </a:lnTo>
                  <a:lnTo>
                    <a:pt x="148636" y="108565"/>
                  </a:lnTo>
                  <a:lnTo>
                    <a:pt x="149097" y="115234"/>
                  </a:lnTo>
                  <a:lnTo>
                    <a:pt x="149404" y="122062"/>
                  </a:lnTo>
                  <a:lnTo>
                    <a:pt x="149837" y="140932"/>
                  </a:lnTo>
                  <a:lnTo>
                    <a:pt x="150015" y="207245"/>
                  </a:lnTo>
                  <a:lnTo>
                    <a:pt x="149223" y="214359"/>
                  </a:lnTo>
                  <a:lnTo>
                    <a:pt x="147901" y="221483"/>
                  </a:lnTo>
                  <a:lnTo>
                    <a:pt x="146225" y="228613"/>
                  </a:lnTo>
                  <a:lnTo>
                    <a:pt x="144315" y="235748"/>
                  </a:lnTo>
                  <a:lnTo>
                    <a:pt x="140075" y="250025"/>
                  </a:lnTo>
                  <a:lnTo>
                    <a:pt x="137834" y="256373"/>
                  </a:lnTo>
                  <a:lnTo>
                    <a:pt x="135545" y="262192"/>
                  </a:lnTo>
                  <a:lnTo>
                    <a:pt x="133226" y="267659"/>
                  </a:lnTo>
                  <a:lnTo>
                    <a:pt x="128532" y="277966"/>
                  </a:lnTo>
                  <a:lnTo>
                    <a:pt x="119051" y="297519"/>
                  </a:lnTo>
                  <a:lnTo>
                    <a:pt x="115880" y="301529"/>
                  </a:lnTo>
                  <a:lnTo>
                    <a:pt x="112179" y="304996"/>
                  </a:lnTo>
                  <a:lnTo>
                    <a:pt x="108123" y="308101"/>
                  </a:lnTo>
                  <a:lnTo>
                    <a:pt x="103832" y="310965"/>
                  </a:lnTo>
                  <a:lnTo>
                    <a:pt x="99384" y="313668"/>
                  </a:lnTo>
                  <a:lnTo>
                    <a:pt x="94830" y="316264"/>
                  </a:lnTo>
                  <a:lnTo>
                    <a:pt x="91002" y="317994"/>
                  </a:lnTo>
                  <a:lnTo>
                    <a:pt x="87656" y="319147"/>
                  </a:lnTo>
                  <a:lnTo>
                    <a:pt x="84630" y="319917"/>
                  </a:lnTo>
                  <a:lnTo>
                    <a:pt x="81027" y="321224"/>
                  </a:lnTo>
                  <a:lnTo>
                    <a:pt x="77037" y="322888"/>
                  </a:lnTo>
                  <a:lnTo>
                    <a:pt x="72789" y="324792"/>
                  </a:lnTo>
                  <a:lnTo>
                    <a:pt x="69163" y="326061"/>
                  </a:lnTo>
                  <a:lnTo>
                    <a:pt x="65953" y="326907"/>
                  </a:lnTo>
                  <a:lnTo>
                    <a:pt x="63018" y="327471"/>
                  </a:lnTo>
                  <a:lnTo>
                    <a:pt x="59474" y="327846"/>
                  </a:lnTo>
                  <a:lnTo>
                    <a:pt x="55525" y="328097"/>
                  </a:lnTo>
                  <a:lnTo>
                    <a:pt x="47696" y="328376"/>
                  </a:lnTo>
                  <a:lnTo>
                    <a:pt x="41571" y="328500"/>
                  </a:lnTo>
                  <a:lnTo>
                    <a:pt x="38033" y="327739"/>
                  </a:lnTo>
                  <a:lnTo>
                    <a:pt x="34086" y="326438"/>
                  </a:lnTo>
                  <a:lnTo>
                    <a:pt x="29868" y="324777"/>
                  </a:lnTo>
                  <a:lnTo>
                    <a:pt x="26262" y="323670"/>
                  </a:lnTo>
                  <a:lnTo>
                    <a:pt x="23064" y="322931"/>
                  </a:lnTo>
                  <a:lnTo>
                    <a:pt x="20139" y="322439"/>
                  </a:lnTo>
                  <a:lnTo>
                    <a:pt x="17394" y="322111"/>
                  </a:lnTo>
                  <a:lnTo>
                    <a:pt x="14771" y="321893"/>
                  </a:lnTo>
                  <a:lnTo>
                    <a:pt x="8650" y="321542"/>
                  </a:lnTo>
                  <a:lnTo>
                    <a:pt x="5697" y="321493"/>
                  </a:lnTo>
                  <a:lnTo>
                    <a:pt x="0" y="3214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621"/>
            <p:cNvSpPr/>
            <p:nvPr/>
          </p:nvSpPr>
          <p:spPr>
            <a:xfrm>
              <a:off x="5800849" y="3679031"/>
              <a:ext cx="64170" cy="242888"/>
            </a:xfrm>
            <a:custGeom>
              <a:avLst/>
              <a:gdLst/>
              <a:ahLst/>
              <a:cxnLst/>
              <a:rect l="0" t="0" r="0" b="0"/>
              <a:pathLst>
                <a:path w="64170" h="242888">
                  <a:moveTo>
                    <a:pt x="57026" y="0"/>
                  </a:moveTo>
                  <a:lnTo>
                    <a:pt x="53233" y="3792"/>
                  </a:lnTo>
                  <a:lnTo>
                    <a:pt x="52116" y="5703"/>
                  </a:lnTo>
                  <a:lnTo>
                    <a:pt x="49750" y="12978"/>
                  </a:lnTo>
                  <a:lnTo>
                    <a:pt x="48207" y="16590"/>
                  </a:lnTo>
                  <a:lnTo>
                    <a:pt x="44375" y="24835"/>
                  </a:lnTo>
                  <a:lnTo>
                    <a:pt x="40026" y="33792"/>
                  </a:lnTo>
                  <a:lnTo>
                    <a:pt x="37755" y="39197"/>
                  </a:lnTo>
                  <a:lnTo>
                    <a:pt x="35447" y="45181"/>
                  </a:lnTo>
                  <a:lnTo>
                    <a:pt x="30767" y="58181"/>
                  </a:lnTo>
                  <a:lnTo>
                    <a:pt x="4637" y="135743"/>
                  </a:lnTo>
                  <a:lnTo>
                    <a:pt x="3050" y="142883"/>
                  </a:lnTo>
                  <a:lnTo>
                    <a:pt x="1992" y="150024"/>
                  </a:lnTo>
                  <a:lnTo>
                    <a:pt x="1286" y="157166"/>
                  </a:lnTo>
                  <a:lnTo>
                    <a:pt x="817" y="163515"/>
                  </a:lnTo>
                  <a:lnTo>
                    <a:pt x="503" y="169335"/>
                  </a:lnTo>
                  <a:lnTo>
                    <a:pt x="154" y="180035"/>
                  </a:lnTo>
                  <a:lnTo>
                    <a:pt x="0" y="190082"/>
                  </a:lnTo>
                  <a:lnTo>
                    <a:pt x="752" y="194984"/>
                  </a:lnTo>
                  <a:lnTo>
                    <a:pt x="2047" y="199839"/>
                  </a:lnTo>
                  <a:lnTo>
                    <a:pt x="3705" y="204664"/>
                  </a:lnTo>
                  <a:lnTo>
                    <a:pt x="5546" y="212140"/>
                  </a:lnTo>
                  <a:lnTo>
                    <a:pt x="6037" y="215246"/>
                  </a:lnTo>
                  <a:lnTo>
                    <a:pt x="7952" y="218903"/>
                  </a:lnTo>
                  <a:lnTo>
                    <a:pt x="10816" y="222929"/>
                  </a:lnTo>
                  <a:lnTo>
                    <a:pt x="19235" y="233212"/>
                  </a:lnTo>
                  <a:lnTo>
                    <a:pt x="20719" y="234850"/>
                  </a:lnTo>
                  <a:lnTo>
                    <a:pt x="24485" y="238786"/>
                  </a:lnTo>
                  <a:lnTo>
                    <a:pt x="27394" y="240153"/>
                  </a:lnTo>
                  <a:lnTo>
                    <a:pt x="30921" y="241065"/>
                  </a:lnTo>
                  <a:lnTo>
                    <a:pt x="34861" y="241672"/>
                  </a:lnTo>
                  <a:lnTo>
                    <a:pt x="38280" y="242077"/>
                  </a:lnTo>
                  <a:lnTo>
                    <a:pt x="41354" y="242347"/>
                  </a:lnTo>
                  <a:lnTo>
                    <a:pt x="44196" y="242528"/>
                  </a:lnTo>
                  <a:lnTo>
                    <a:pt x="49471" y="242727"/>
                  </a:lnTo>
                  <a:lnTo>
                    <a:pt x="56904" y="242840"/>
                  </a:lnTo>
                  <a:lnTo>
                    <a:pt x="64169" y="2428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622"/>
            <p:cNvSpPr/>
            <p:nvPr/>
          </p:nvSpPr>
          <p:spPr>
            <a:xfrm>
              <a:off x="5922255" y="3744441"/>
              <a:ext cx="156738" cy="234296"/>
            </a:xfrm>
            <a:custGeom>
              <a:avLst/>
              <a:gdLst/>
              <a:ahLst/>
              <a:cxnLst/>
              <a:rect l="0" t="0" r="0" b="0"/>
              <a:pathLst>
                <a:path w="156738" h="234296">
                  <a:moveTo>
                    <a:pt x="7057" y="41746"/>
                  </a:moveTo>
                  <a:lnTo>
                    <a:pt x="0" y="41746"/>
                  </a:lnTo>
                  <a:lnTo>
                    <a:pt x="3732" y="37954"/>
                  </a:lnTo>
                  <a:lnTo>
                    <a:pt x="5634" y="36836"/>
                  </a:lnTo>
                  <a:lnTo>
                    <a:pt x="9864" y="35595"/>
                  </a:lnTo>
                  <a:lnTo>
                    <a:pt x="14390" y="32927"/>
                  </a:lnTo>
                  <a:lnTo>
                    <a:pt x="16708" y="31104"/>
                  </a:lnTo>
                  <a:lnTo>
                    <a:pt x="19841" y="29095"/>
                  </a:lnTo>
                  <a:lnTo>
                    <a:pt x="23517" y="26962"/>
                  </a:lnTo>
                  <a:lnTo>
                    <a:pt x="27556" y="24746"/>
                  </a:lnTo>
                  <a:lnTo>
                    <a:pt x="31042" y="22475"/>
                  </a:lnTo>
                  <a:lnTo>
                    <a:pt x="34159" y="20168"/>
                  </a:lnTo>
                  <a:lnTo>
                    <a:pt x="37032" y="17835"/>
                  </a:lnTo>
                  <a:lnTo>
                    <a:pt x="40534" y="15487"/>
                  </a:lnTo>
                  <a:lnTo>
                    <a:pt x="44456" y="13128"/>
                  </a:lnTo>
                  <a:lnTo>
                    <a:pt x="48658" y="10761"/>
                  </a:lnTo>
                  <a:lnTo>
                    <a:pt x="53048" y="9183"/>
                  </a:lnTo>
                  <a:lnTo>
                    <a:pt x="57561" y="8131"/>
                  </a:lnTo>
                  <a:lnTo>
                    <a:pt x="62158" y="7430"/>
                  </a:lnTo>
                  <a:lnTo>
                    <a:pt x="66810" y="6168"/>
                  </a:lnTo>
                  <a:lnTo>
                    <a:pt x="71498" y="4534"/>
                  </a:lnTo>
                  <a:lnTo>
                    <a:pt x="76212" y="2650"/>
                  </a:lnTo>
                  <a:lnTo>
                    <a:pt x="80942" y="1395"/>
                  </a:lnTo>
                  <a:lnTo>
                    <a:pt x="85682" y="558"/>
                  </a:lnTo>
                  <a:lnTo>
                    <a:pt x="90430" y="0"/>
                  </a:lnTo>
                  <a:lnTo>
                    <a:pt x="94389" y="421"/>
                  </a:lnTo>
                  <a:lnTo>
                    <a:pt x="97822" y="1496"/>
                  </a:lnTo>
                  <a:lnTo>
                    <a:pt x="100905" y="3007"/>
                  </a:lnTo>
                  <a:lnTo>
                    <a:pt x="103753" y="4807"/>
                  </a:lnTo>
                  <a:lnTo>
                    <a:pt x="106446" y="6802"/>
                  </a:lnTo>
                  <a:lnTo>
                    <a:pt x="112679" y="11913"/>
                  </a:lnTo>
                  <a:lnTo>
                    <a:pt x="113531" y="16845"/>
                  </a:lnTo>
                  <a:lnTo>
                    <a:pt x="113759" y="20383"/>
                  </a:lnTo>
                  <a:lnTo>
                    <a:pt x="113117" y="24329"/>
                  </a:lnTo>
                  <a:lnTo>
                    <a:pt x="111894" y="28547"/>
                  </a:lnTo>
                  <a:lnTo>
                    <a:pt x="110286" y="32947"/>
                  </a:lnTo>
                  <a:lnTo>
                    <a:pt x="108420" y="37467"/>
                  </a:lnTo>
                  <a:lnTo>
                    <a:pt x="106383" y="42068"/>
                  </a:lnTo>
                  <a:lnTo>
                    <a:pt x="102002" y="51414"/>
                  </a:lnTo>
                  <a:lnTo>
                    <a:pt x="97409" y="60860"/>
                  </a:lnTo>
                  <a:lnTo>
                    <a:pt x="94279" y="64807"/>
                  </a:lnTo>
                  <a:lnTo>
                    <a:pt x="90605" y="68233"/>
                  </a:lnTo>
                  <a:lnTo>
                    <a:pt x="86568" y="71310"/>
                  </a:lnTo>
                  <a:lnTo>
                    <a:pt x="83083" y="74949"/>
                  </a:lnTo>
                  <a:lnTo>
                    <a:pt x="79966" y="78963"/>
                  </a:lnTo>
                  <a:lnTo>
                    <a:pt x="77095" y="83226"/>
                  </a:lnTo>
                  <a:lnTo>
                    <a:pt x="74386" y="86862"/>
                  </a:lnTo>
                  <a:lnTo>
                    <a:pt x="71787" y="90079"/>
                  </a:lnTo>
                  <a:lnTo>
                    <a:pt x="69260" y="93018"/>
                  </a:lnTo>
                  <a:lnTo>
                    <a:pt x="66782" y="94978"/>
                  </a:lnTo>
                  <a:lnTo>
                    <a:pt x="61912" y="97155"/>
                  </a:lnTo>
                  <a:lnTo>
                    <a:pt x="57102" y="100239"/>
                  </a:lnTo>
                  <a:lnTo>
                    <a:pt x="49936" y="106027"/>
                  </a:lnTo>
                  <a:lnTo>
                    <a:pt x="49930" y="106031"/>
                  </a:lnTo>
                  <a:lnTo>
                    <a:pt x="53715" y="106037"/>
                  </a:lnTo>
                  <a:lnTo>
                    <a:pt x="55625" y="105244"/>
                  </a:lnTo>
                  <a:lnTo>
                    <a:pt x="59864" y="102247"/>
                  </a:lnTo>
                  <a:lnTo>
                    <a:pt x="62106" y="101130"/>
                  </a:lnTo>
                  <a:lnTo>
                    <a:pt x="66712" y="99889"/>
                  </a:lnTo>
                  <a:lnTo>
                    <a:pt x="71406" y="97221"/>
                  </a:lnTo>
                  <a:lnTo>
                    <a:pt x="73769" y="95398"/>
                  </a:lnTo>
                  <a:lnTo>
                    <a:pt x="76932" y="94183"/>
                  </a:lnTo>
                  <a:lnTo>
                    <a:pt x="80628" y="93372"/>
                  </a:lnTo>
                  <a:lnTo>
                    <a:pt x="84679" y="92833"/>
                  </a:lnTo>
                  <a:lnTo>
                    <a:pt x="88174" y="92472"/>
                  </a:lnTo>
                  <a:lnTo>
                    <a:pt x="91297" y="92232"/>
                  </a:lnTo>
                  <a:lnTo>
                    <a:pt x="94174" y="92072"/>
                  </a:lnTo>
                  <a:lnTo>
                    <a:pt x="101603" y="91894"/>
                  </a:lnTo>
                  <a:lnTo>
                    <a:pt x="134580" y="91755"/>
                  </a:lnTo>
                  <a:lnTo>
                    <a:pt x="138110" y="92548"/>
                  </a:lnTo>
                  <a:lnTo>
                    <a:pt x="141257" y="93870"/>
                  </a:lnTo>
                  <a:lnTo>
                    <a:pt x="144149" y="95545"/>
                  </a:lnTo>
                  <a:lnTo>
                    <a:pt x="146076" y="97456"/>
                  </a:lnTo>
                  <a:lnTo>
                    <a:pt x="147362" y="99523"/>
                  </a:lnTo>
                  <a:lnTo>
                    <a:pt x="148219" y="101696"/>
                  </a:lnTo>
                  <a:lnTo>
                    <a:pt x="151287" y="106226"/>
                  </a:lnTo>
                  <a:lnTo>
                    <a:pt x="153217" y="108545"/>
                  </a:lnTo>
                  <a:lnTo>
                    <a:pt x="154503" y="110885"/>
                  </a:lnTo>
                  <a:lnTo>
                    <a:pt x="155932" y="115602"/>
                  </a:lnTo>
                  <a:lnTo>
                    <a:pt x="156737" y="122719"/>
                  </a:lnTo>
                  <a:lnTo>
                    <a:pt x="154808" y="129593"/>
                  </a:lnTo>
                  <a:lnTo>
                    <a:pt x="153183" y="133648"/>
                  </a:lnTo>
                  <a:lnTo>
                    <a:pt x="152099" y="137939"/>
                  </a:lnTo>
                  <a:lnTo>
                    <a:pt x="151377" y="142387"/>
                  </a:lnTo>
                  <a:lnTo>
                    <a:pt x="150895" y="146940"/>
                  </a:lnTo>
                  <a:lnTo>
                    <a:pt x="148987" y="150769"/>
                  </a:lnTo>
                  <a:lnTo>
                    <a:pt x="146127" y="154116"/>
                  </a:lnTo>
                  <a:lnTo>
                    <a:pt x="142632" y="157141"/>
                  </a:lnTo>
                  <a:lnTo>
                    <a:pt x="138716" y="160744"/>
                  </a:lnTo>
                  <a:lnTo>
                    <a:pt x="130130" y="168982"/>
                  </a:lnTo>
                  <a:lnTo>
                    <a:pt x="102241" y="196618"/>
                  </a:lnTo>
                  <a:lnTo>
                    <a:pt x="97501" y="200556"/>
                  </a:lnTo>
                  <a:lnTo>
                    <a:pt x="92753" y="203976"/>
                  </a:lnTo>
                  <a:lnTo>
                    <a:pt x="88000" y="207049"/>
                  </a:lnTo>
                  <a:lnTo>
                    <a:pt x="83244" y="209892"/>
                  </a:lnTo>
                  <a:lnTo>
                    <a:pt x="78486" y="212581"/>
                  </a:lnTo>
                  <a:lnTo>
                    <a:pt x="68966" y="217685"/>
                  </a:lnTo>
                  <a:lnTo>
                    <a:pt x="59443" y="222600"/>
                  </a:lnTo>
                  <a:lnTo>
                    <a:pt x="55475" y="224228"/>
                  </a:lnTo>
                  <a:lnTo>
                    <a:pt x="52036" y="225313"/>
                  </a:lnTo>
                  <a:lnTo>
                    <a:pt x="48949" y="226036"/>
                  </a:lnTo>
                  <a:lnTo>
                    <a:pt x="45304" y="227313"/>
                  </a:lnTo>
                  <a:lnTo>
                    <a:pt x="41286" y="228957"/>
                  </a:lnTo>
                  <a:lnTo>
                    <a:pt x="37020" y="230847"/>
                  </a:lnTo>
                  <a:lnTo>
                    <a:pt x="33383" y="232107"/>
                  </a:lnTo>
                  <a:lnTo>
                    <a:pt x="30164" y="232947"/>
                  </a:lnTo>
                  <a:lnTo>
                    <a:pt x="27224" y="233507"/>
                  </a:lnTo>
                  <a:lnTo>
                    <a:pt x="24470" y="233880"/>
                  </a:lnTo>
                  <a:lnTo>
                    <a:pt x="21841" y="234129"/>
                  </a:lnTo>
                  <a:lnTo>
                    <a:pt x="19294" y="234295"/>
                  </a:lnTo>
                  <a:lnTo>
                    <a:pt x="16803" y="233612"/>
                  </a:lnTo>
                  <a:lnTo>
                    <a:pt x="11918" y="230737"/>
                  </a:lnTo>
                  <a:lnTo>
                    <a:pt x="7057" y="2274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623"/>
            <p:cNvSpPr/>
            <p:nvPr/>
          </p:nvSpPr>
          <p:spPr>
            <a:xfrm>
              <a:off x="6065043" y="3643320"/>
              <a:ext cx="185699" cy="300031"/>
            </a:xfrm>
            <a:custGeom>
              <a:avLst/>
              <a:gdLst/>
              <a:ahLst/>
              <a:cxnLst/>
              <a:rect l="0" t="0" r="0" b="0"/>
              <a:pathLst>
                <a:path w="185699" h="300031">
                  <a:moveTo>
                    <a:pt x="0" y="7136"/>
                  </a:moveTo>
                  <a:lnTo>
                    <a:pt x="0" y="3344"/>
                  </a:lnTo>
                  <a:lnTo>
                    <a:pt x="794" y="2226"/>
                  </a:lnTo>
                  <a:lnTo>
                    <a:pt x="2117" y="1481"/>
                  </a:lnTo>
                  <a:lnTo>
                    <a:pt x="5703" y="654"/>
                  </a:lnTo>
                  <a:lnTo>
                    <a:pt x="9943" y="286"/>
                  </a:lnTo>
                  <a:lnTo>
                    <a:pt x="14473" y="123"/>
                  </a:lnTo>
                  <a:lnTo>
                    <a:pt x="23850" y="18"/>
                  </a:lnTo>
                  <a:lnTo>
                    <a:pt x="34760" y="0"/>
                  </a:lnTo>
                  <a:lnTo>
                    <a:pt x="39048" y="791"/>
                  </a:lnTo>
                  <a:lnTo>
                    <a:pt x="43495" y="2112"/>
                  </a:lnTo>
                  <a:lnTo>
                    <a:pt x="48047" y="3787"/>
                  </a:lnTo>
                  <a:lnTo>
                    <a:pt x="52669" y="4903"/>
                  </a:lnTo>
                  <a:lnTo>
                    <a:pt x="57338" y="5647"/>
                  </a:lnTo>
                  <a:lnTo>
                    <a:pt x="62038" y="6144"/>
                  </a:lnTo>
                  <a:lnTo>
                    <a:pt x="66758" y="7268"/>
                  </a:lnTo>
                  <a:lnTo>
                    <a:pt x="71493" y="8811"/>
                  </a:lnTo>
                  <a:lnTo>
                    <a:pt x="76237" y="10634"/>
                  </a:lnTo>
                  <a:lnTo>
                    <a:pt x="80988" y="12643"/>
                  </a:lnTo>
                  <a:lnTo>
                    <a:pt x="85742" y="14776"/>
                  </a:lnTo>
                  <a:lnTo>
                    <a:pt x="95258" y="19263"/>
                  </a:lnTo>
                  <a:lnTo>
                    <a:pt x="104778" y="23903"/>
                  </a:lnTo>
                  <a:lnTo>
                    <a:pt x="109540" y="27045"/>
                  </a:lnTo>
                  <a:lnTo>
                    <a:pt x="114302" y="30727"/>
                  </a:lnTo>
                  <a:lnTo>
                    <a:pt x="119064" y="34770"/>
                  </a:lnTo>
                  <a:lnTo>
                    <a:pt x="123826" y="39052"/>
                  </a:lnTo>
                  <a:lnTo>
                    <a:pt x="133350" y="48044"/>
                  </a:lnTo>
                  <a:lnTo>
                    <a:pt x="138113" y="51871"/>
                  </a:lnTo>
                  <a:lnTo>
                    <a:pt x="142875" y="55215"/>
                  </a:lnTo>
                  <a:lnTo>
                    <a:pt x="147638" y="58238"/>
                  </a:lnTo>
                  <a:lnTo>
                    <a:pt x="152400" y="62635"/>
                  </a:lnTo>
                  <a:lnTo>
                    <a:pt x="157163" y="67948"/>
                  </a:lnTo>
                  <a:lnTo>
                    <a:pt x="161925" y="73871"/>
                  </a:lnTo>
                  <a:lnTo>
                    <a:pt x="165894" y="79407"/>
                  </a:lnTo>
                  <a:lnTo>
                    <a:pt x="169334" y="84686"/>
                  </a:lnTo>
                  <a:lnTo>
                    <a:pt x="172420" y="89792"/>
                  </a:lnTo>
                  <a:lnTo>
                    <a:pt x="175272" y="95578"/>
                  </a:lnTo>
                  <a:lnTo>
                    <a:pt x="177967" y="101816"/>
                  </a:lnTo>
                  <a:lnTo>
                    <a:pt x="180557" y="108356"/>
                  </a:lnTo>
                  <a:lnTo>
                    <a:pt x="182284" y="115097"/>
                  </a:lnTo>
                  <a:lnTo>
                    <a:pt x="183436" y="121973"/>
                  </a:lnTo>
                  <a:lnTo>
                    <a:pt x="184203" y="128938"/>
                  </a:lnTo>
                  <a:lnTo>
                    <a:pt x="184715" y="135962"/>
                  </a:lnTo>
                  <a:lnTo>
                    <a:pt x="185056" y="143026"/>
                  </a:lnTo>
                  <a:lnTo>
                    <a:pt x="185435" y="157225"/>
                  </a:lnTo>
                  <a:lnTo>
                    <a:pt x="185698" y="192883"/>
                  </a:lnTo>
                  <a:lnTo>
                    <a:pt x="184918" y="200817"/>
                  </a:lnTo>
                  <a:lnTo>
                    <a:pt x="183603" y="209282"/>
                  </a:lnTo>
                  <a:lnTo>
                    <a:pt x="181933" y="218100"/>
                  </a:lnTo>
                  <a:lnTo>
                    <a:pt x="180027" y="225566"/>
                  </a:lnTo>
                  <a:lnTo>
                    <a:pt x="177962" y="232131"/>
                  </a:lnTo>
                  <a:lnTo>
                    <a:pt x="175791" y="238095"/>
                  </a:lnTo>
                  <a:lnTo>
                    <a:pt x="173551" y="243659"/>
                  </a:lnTo>
                  <a:lnTo>
                    <a:pt x="171263" y="248955"/>
                  </a:lnTo>
                  <a:lnTo>
                    <a:pt x="166605" y="259074"/>
                  </a:lnTo>
                  <a:lnTo>
                    <a:pt x="161888" y="268862"/>
                  </a:lnTo>
                  <a:lnTo>
                    <a:pt x="157146" y="276388"/>
                  </a:lnTo>
                  <a:lnTo>
                    <a:pt x="152393" y="282379"/>
                  </a:lnTo>
                  <a:lnTo>
                    <a:pt x="147635" y="287687"/>
                  </a:lnTo>
                  <a:lnTo>
                    <a:pt x="145255" y="289420"/>
                  </a:lnTo>
                  <a:lnTo>
                    <a:pt x="140493" y="291345"/>
                  </a:lnTo>
                  <a:lnTo>
                    <a:pt x="135731" y="292201"/>
                  </a:lnTo>
                  <a:lnTo>
                    <a:pt x="133350" y="292430"/>
                  </a:lnTo>
                  <a:lnTo>
                    <a:pt x="130969" y="293375"/>
                  </a:lnTo>
                  <a:lnTo>
                    <a:pt x="126207" y="296543"/>
                  </a:lnTo>
                  <a:lnTo>
                    <a:pt x="121444" y="30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624"/>
            <p:cNvSpPr/>
            <p:nvPr/>
          </p:nvSpPr>
          <p:spPr>
            <a:xfrm>
              <a:off x="5214937" y="3793331"/>
              <a:ext cx="71439" cy="42863"/>
            </a:xfrm>
            <a:custGeom>
              <a:avLst/>
              <a:gdLst/>
              <a:ahLst/>
              <a:cxnLst/>
              <a:rect l="0" t="0" r="0" b="0"/>
              <a:pathLst>
                <a:path w="71439" h="42863">
                  <a:moveTo>
                    <a:pt x="71438" y="42862"/>
                  </a:moveTo>
                  <a:lnTo>
                    <a:pt x="71438" y="11584"/>
                  </a:lnTo>
                  <a:lnTo>
                    <a:pt x="70644" y="10103"/>
                  </a:lnTo>
                  <a:lnTo>
                    <a:pt x="69321" y="9117"/>
                  </a:lnTo>
                  <a:lnTo>
                    <a:pt x="67645" y="8459"/>
                  </a:lnTo>
                  <a:lnTo>
                    <a:pt x="65734" y="8020"/>
                  </a:lnTo>
                  <a:lnTo>
                    <a:pt x="63667" y="7728"/>
                  </a:lnTo>
                  <a:lnTo>
                    <a:pt x="61495" y="7533"/>
                  </a:lnTo>
                  <a:lnTo>
                    <a:pt x="59253" y="7403"/>
                  </a:lnTo>
                  <a:lnTo>
                    <a:pt x="54645" y="7259"/>
                  </a:lnTo>
                  <a:lnTo>
                    <a:pt x="52305" y="6426"/>
                  </a:lnTo>
                  <a:lnTo>
                    <a:pt x="49951" y="5078"/>
                  </a:lnTo>
                  <a:lnTo>
                    <a:pt x="47589" y="3386"/>
                  </a:lnTo>
                  <a:lnTo>
                    <a:pt x="45219" y="2257"/>
                  </a:lnTo>
                  <a:lnTo>
                    <a:pt x="42846" y="1504"/>
                  </a:lnTo>
                  <a:lnTo>
                    <a:pt x="40470" y="1003"/>
                  </a:lnTo>
                  <a:lnTo>
                    <a:pt x="38093" y="669"/>
                  </a:lnTo>
                  <a:lnTo>
                    <a:pt x="35714" y="446"/>
                  </a:lnTo>
                  <a:lnTo>
                    <a:pt x="33334" y="297"/>
                  </a:lnTo>
                  <a:lnTo>
                    <a:pt x="28574" y="132"/>
                  </a:lnTo>
                  <a:lnTo>
                    <a:pt x="19314" y="3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625"/>
            <p:cNvSpPr/>
            <p:nvPr/>
          </p:nvSpPr>
          <p:spPr>
            <a:xfrm>
              <a:off x="6393743" y="3729037"/>
              <a:ext cx="121358" cy="28576"/>
            </a:xfrm>
            <a:custGeom>
              <a:avLst/>
              <a:gdLst/>
              <a:ahLst/>
              <a:cxnLst/>
              <a:rect l="0" t="0" r="0" b="0"/>
              <a:pathLst>
                <a:path w="121358" h="28576">
                  <a:moveTo>
                    <a:pt x="7057" y="28575"/>
                  </a:moveTo>
                  <a:lnTo>
                    <a:pt x="0" y="28575"/>
                  </a:lnTo>
                  <a:lnTo>
                    <a:pt x="14349" y="28575"/>
                  </a:lnTo>
                  <a:lnTo>
                    <a:pt x="18268" y="27781"/>
                  </a:lnTo>
                  <a:lnTo>
                    <a:pt x="22468" y="26458"/>
                  </a:lnTo>
                  <a:lnTo>
                    <a:pt x="26856" y="24783"/>
                  </a:lnTo>
                  <a:lnTo>
                    <a:pt x="30575" y="23665"/>
                  </a:lnTo>
                  <a:lnTo>
                    <a:pt x="33848" y="22921"/>
                  </a:lnTo>
                  <a:lnTo>
                    <a:pt x="36824" y="22424"/>
                  </a:lnTo>
                  <a:lnTo>
                    <a:pt x="40396" y="22093"/>
                  </a:lnTo>
                  <a:lnTo>
                    <a:pt x="44364" y="21872"/>
                  </a:lnTo>
                  <a:lnTo>
                    <a:pt x="48597" y="21725"/>
                  </a:lnTo>
                  <a:lnTo>
                    <a:pt x="53006" y="20834"/>
                  </a:lnTo>
                  <a:lnTo>
                    <a:pt x="57534" y="19446"/>
                  </a:lnTo>
                  <a:lnTo>
                    <a:pt x="62139" y="17726"/>
                  </a:lnTo>
                  <a:lnTo>
                    <a:pt x="79998" y="11514"/>
                  </a:lnTo>
                  <a:lnTo>
                    <a:pt x="85847" y="10057"/>
                  </a:lnTo>
                  <a:lnTo>
                    <a:pt x="91334" y="9086"/>
                  </a:lnTo>
                  <a:lnTo>
                    <a:pt x="96579" y="8439"/>
                  </a:lnTo>
                  <a:lnTo>
                    <a:pt x="100869" y="8007"/>
                  </a:lnTo>
                  <a:lnTo>
                    <a:pt x="104523" y="7719"/>
                  </a:lnTo>
                  <a:lnTo>
                    <a:pt x="107753" y="7527"/>
                  </a:lnTo>
                  <a:lnTo>
                    <a:pt x="110700" y="6606"/>
                  </a:lnTo>
                  <a:lnTo>
                    <a:pt x="113459" y="5198"/>
                  </a:lnTo>
                  <a:lnTo>
                    <a:pt x="12135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626"/>
            <p:cNvSpPr/>
            <p:nvPr/>
          </p:nvSpPr>
          <p:spPr>
            <a:xfrm>
              <a:off x="6415381" y="3800475"/>
              <a:ext cx="121151" cy="7144"/>
            </a:xfrm>
            <a:custGeom>
              <a:avLst/>
              <a:gdLst/>
              <a:ahLst/>
              <a:cxnLst/>
              <a:rect l="0" t="0" r="0" b="0"/>
              <a:pathLst>
                <a:path w="121151" h="7144">
                  <a:moveTo>
                    <a:pt x="6850" y="0"/>
                  </a:moveTo>
                  <a:lnTo>
                    <a:pt x="0" y="0"/>
                  </a:lnTo>
                  <a:lnTo>
                    <a:pt x="106848" y="0"/>
                  </a:lnTo>
                  <a:lnTo>
                    <a:pt x="110028" y="794"/>
                  </a:lnTo>
                  <a:lnTo>
                    <a:pt x="112942" y="2116"/>
                  </a:lnTo>
                  <a:lnTo>
                    <a:pt x="121150" y="71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627"/>
            <p:cNvSpPr/>
            <p:nvPr/>
          </p:nvSpPr>
          <p:spPr>
            <a:xfrm>
              <a:off x="6650929" y="3582046"/>
              <a:ext cx="149922" cy="347017"/>
            </a:xfrm>
            <a:custGeom>
              <a:avLst/>
              <a:gdLst/>
              <a:ahLst/>
              <a:cxnLst/>
              <a:rect l="0" t="0" r="0" b="0"/>
              <a:pathLst>
                <a:path w="149922" h="347017">
                  <a:moveTo>
                    <a:pt x="149921" y="4116"/>
                  </a:moveTo>
                  <a:lnTo>
                    <a:pt x="146128" y="4116"/>
                  </a:lnTo>
                  <a:lnTo>
                    <a:pt x="145011" y="3322"/>
                  </a:lnTo>
                  <a:lnTo>
                    <a:pt x="144267" y="1999"/>
                  </a:lnTo>
                  <a:lnTo>
                    <a:pt x="143770" y="324"/>
                  </a:lnTo>
                  <a:lnTo>
                    <a:pt x="143439" y="0"/>
                  </a:lnTo>
                  <a:lnTo>
                    <a:pt x="143219" y="579"/>
                  </a:lnTo>
                  <a:lnTo>
                    <a:pt x="143071" y="1758"/>
                  </a:lnTo>
                  <a:lnTo>
                    <a:pt x="142179" y="2544"/>
                  </a:lnTo>
                  <a:lnTo>
                    <a:pt x="140791" y="3068"/>
                  </a:lnTo>
                  <a:lnTo>
                    <a:pt x="137131" y="3650"/>
                  </a:lnTo>
                  <a:lnTo>
                    <a:pt x="132860" y="3909"/>
                  </a:lnTo>
                  <a:lnTo>
                    <a:pt x="130609" y="4772"/>
                  </a:lnTo>
                  <a:lnTo>
                    <a:pt x="122855" y="9778"/>
                  </a:lnTo>
                  <a:lnTo>
                    <a:pt x="119177" y="11860"/>
                  </a:lnTo>
                  <a:lnTo>
                    <a:pt x="115137" y="14041"/>
                  </a:lnTo>
                  <a:lnTo>
                    <a:pt x="111651" y="17083"/>
                  </a:lnTo>
                  <a:lnTo>
                    <a:pt x="108532" y="20698"/>
                  </a:lnTo>
                  <a:lnTo>
                    <a:pt x="105660" y="24696"/>
                  </a:lnTo>
                  <a:lnTo>
                    <a:pt x="102158" y="28948"/>
                  </a:lnTo>
                  <a:lnTo>
                    <a:pt x="98235" y="33371"/>
                  </a:lnTo>
                  <a:lnTo>
                    <a:pt x="89643" y="42518"/>
                  </a:lnTo>
                  <a:lnTo>
                    <a:pt x="80532" y="51875"/>
                  </a:lnTo>
                  <a:lnTo>
                    <a:pt x="76675" y="56593"/>
                  </a:lnTo>
                  <a:lnTo>
                    <a:pt x="73309" y="61326"/>
                  </a:lnTo>
                  <a:lnTo>
                    <a:pt x="70271" y="66068"/>
                  </a:lnTo>
                  <a:lnTo>
                    <a:pt x="66659" y="70817"/>
                  </a:lnTo>
                  <a:lnTo>
                    <a:pt x="62662" y="75571"/>
                  </a:lnTo>
                  <a:lnTo>
                    <a:pt x="58411" y="80328"/>
                  </a:lnTo>
                  <a:lnTo>
                    <a:pt x="54783" y="85087"/>
                  </a:lnTo>
                  <a:lnTo>
                    <a:pt x="51571" y="89846"/>
                  </a:lnTo>
                  <a:lnTo>
                    <a:pt x="48635" y="94607"/>
                  </a:lnTo>
                  <a:lnTo>
                    <a:pt x="45091" y="99368"/>
                  </a:lnTo>
                  <a:lnTo>
                    <a:pt x="41140" y="104130"/>
                  </a:lnTo>
                  <a:lnTo>
                    <a:pt x="36919" y="108892"/>
                  </a:lnTo>
                  <a:lnTo>
                    <a:pt x="33311" y="114448"/>
                  </a:lnTo>
                  <a:lnTo>
                    <a:pt x="30112" y="120533"/>
                  </a:lnTo>
                  <a:lnTo>
                    <a:pt x="24441" y="132851"/>
                  </a:lnTo>
                  <a:lnTo>
                    <a:pt x="14333" y="153694"/>
                  </a:lnTo>
                  <a:lnTo>
                    <a:pt x="10284" y="163463"/>
                  </a:lnTo>
                  <a:lnTo>
                    <a:pt x="7211" y="178683"/>
                  </a:lnTo>
                  <a:lnTo>
                    <a:pt x="5569" y="184788"/>
                  </a:lnTo>
                  <a:lnTo>
                    <a:pt x="3680" y="191239"/>
                  </a:lnTo>
                  <a:lnTo>
                    <a:pt x="2421" y="197127"/>
                  </a:lnTo>
                  <a:lnTo>
                    <a:pt x="1021" y="207903"/>
                  </a:lnTo>
                  <a:lnTo>
                    <a:pt x="648" y="213793"/>
                  </a:lnTo>
                  <a:lnTo>
                    <a:pt x="399" y="220100"/>
                  </a:lnTo>
                  <a:lnTo>
                    <a:pt x="49" y="238239"/>
                  </a:lnTo>
                  <a:lnTo>
                    <a:pt x="0" y="243542"/>
                  </a:lnTo>
                  <a:lnTo>
                    <a:pt x="2062" y="253667"/>
                  </a:lnTo>
                  <a:lnTo>
                    <a:pt x="5625" y="263459"/>
                  </a:lnTo>
                  <a:lnTo>
                    <a:pt x="9853" y="273102"/>
                  </a:lnTo>
                  <a:lnTo>
                    <a:pt x="12905" y="283664"/>
                  </a:lnTo>
                  <a:lnTo>
                    <a:pt x="15735" y="289227"/>
                  </a:lnTo>
                  <a:lnTo>
                    <a:pt x="19639" y="295138"/>
                  </a:lnTo>
                  <a:lnTo>
                    <a:pt x="24020" y="303057"/>
                  </a:lnTo>
                  <a:lnTo>
                    <a:pt x="28613" y="309752"/>
                  </a:lnTo>
                  <a:lnTo>
                    <a:pt x="30949" y="312648"/>
                  </a:lnTo>
                  <a:lnTo>
                    <a:pt x="33300" y="315373"/>
                  </a:lnTo>
                  <a:lnTo>
                    <a:pt x="35661" y="317983"/>
                  </a:lnTo>
                  <a:lnTo>
                    <a:pt x="38029" y="320517"/>
                  </a:lnTo>
                  <a:lnTo>
                    <a:pt x="41195" y="323000"/>
                  </a:lnTo>
                  <a:lnTo>
                    <a:pt x="44893" y="325449"/>
                  </a:lnTo>
                  <a:lnTo>
                    <a:pt x="48946" y="327876"/>
                  </a:lnTo>
                  <a:lnTo>
                    <a:pt x="52442" y="330287"/>
                  </a:lnTo>
                  <a:lnTo>
                    <a:pt x="55566" y="332688"/>
                  </a:lnTo>
                  <a:lnTo>
                    <a:pt x="58442" y="335083"/>
                  </a:lnTo>
                  <a:lnTo>
                    <a:pt x="61154" y="336679"/>
                  </a:lnTo>
                  <a:lnTo>
                    <a:pt x="63755" y="337744"/>
                  </a:lnTo>
                  <a:lnTo>
                    <a:pt x="66283" y="338453"/>
                  </a:lnTo>
                  <a:lnTo>
                    <a:pt x="69556" y="339720"/>
                  </a:lnTo>
                  <a:lnTo>
                    <a:pt x="73326" y="341358"/>
                  </a:lnTo>
                  <a:lnTo>
                    <a:pt x="77426" y="343244"/>
                  </a:lnTo>
                  <a:lnTo>
                    <a:pt x="80953" y="344501"/>
                  </a:lnTo>
                  <a:lnTo>
                    <a:pt x="84098" y="345339"/>
                  </a:lnTo>
                  <a:lnTo>
                    <a:pt x="86989" y="345899"/>
                  </a:lnTo>
                  <a:lnTo>
                    <a:pt x="89710" y="346271"/>
                  </a:lnTo>
                  <a:lnTo>
                    <a:pt x="92318" y="346520"/>
                  </a:lnTo>
                  <a:lnTo>
                    <a:pt x="94850" y="346685"/>
                  </a:lnTo>
                  <a:lnTo>
                    <a:pt x="97331" y="346795"/>
                  </a:lnTo>
                  <a:lnTo>
                    <a:pt x="102206" y="346918"/>
                  </a:lnTo>
                  <a:lnTo>
                    <a:pt x="114202" y="3470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628"/>
            <p:cNvSpPr/>
            <p:nvPr/>
          </p:nvSpPr>
          <p:spPr>
            <a:xfrm>
              <a:off x="6829425" y="3644434"/>
              <a:ext cx="128167" cy="234623"/>
            </a:xfrm>
            <a:custGeom>
              <a:avLst/>
              <a:gdLst/>
              <a:ahLst/>
              <a:cxnLst/>
              <a:rect l="0" t="0" r="0" b="0"/>
              <a:pathLst>
                <a:path w="128167" h="234623">
                  <a:moveTo>
                    <a:pt x="0" y="48884"/>
                  </a:moveTo>
                  <a:lnTo>
                    <a:pt x="0" y="45092"/>
                  </a:lnTo>
                  <a:lnTo>
                    <a:pt x="793" y="43181"/>
                  </a:lnTo>
                  <a:lnTo>
                    <a:pt x="3792" y="38941"/>
                  </a:lnTo>
                  <a:lnTo>
                    <a:pt x="6150" y="35884"/>
                  </a:lnTo>
                  <a:lnTo>
                    <a:pt x="8819" y="30935"/>
                  </a:lnTo>
                  <a:lnTo>
                    <a:pt x="10642" y="27394"/>
                  </a:lnTo>
                  <a:lnTo>
                    <a:pt x="13444" y="24238"/>
                  </a:lnTo>
                  <a:lnTo>
                    <a:pt x="16901" y="21341"/>
                  </a:lnTo>
                  <a:lnTo>
                    <a:pt x="20791" y="18616"/>
                  </a:lnTo>
                  <a:lnTo>
                    <a:pt x="24180" y="16005"/>
                  </a:lnTo>
                  <a:lnTo>
                    <a:pt x="27232" y="13472"/>
                  </a:lnTo>
                  <a:lnTo>
                    <a:pt x="30061" y="10988"/>
                  </a:lnTo>
                  <a:lnTo>
                    <a:pt x="32740" y="9333"/>
                  </a:lnTo>
                  <a:lnTo>
                    <a:pt x="35321" y="8229"/>
                  </a:lnTo>
                  <a:lnTo>
                    <a:pt x="37834" y="7493"/>
                  </a:lnTo>
                  <a:lnTo>
                    <a:pt x="41098" y="6209"/>
                  </a:lnTo>
                  <a:lnTo>
                    <a:pt x="44861" y="4559"/>
                  </a:lnTo>
                  <a:lnTo>
                    <a:pt x="48957" y="2665"/>
                  </a:lnTo>
                  <a:lnTo>
                    <a:pt x="52482" y="1403"/>
                  </a:lnTo>
                  <a:lnTo>
                    <a:pt x="55626" y="562"/>
                  </a:lnTo>
                  <a:lnTo>
                    <a:pt x="58515" y="0"/>
                  </a:lnTo>
                  <a:lnTo>
                    <a:pt x="61235" y="420"/>
                  </a:lnTo>
                  <a:lnTo>
                    <a:pt x="63842" y="1493"/>
                  </a:lnTo>
                  <a:lnTo>
                    <a:pt x="66374" y="3003"/>
                  </a:lnTo>
                  <a:lnTo>
                    <a:pt x="68855" y="4009"/>
                  </a:lnTo>
                  <a:lnTo>
                    <a:pt x="71304" y="4680"/>
                  </a:lnTo>
                  <a:lnTo>
                    <a:pt x="73730" y="5128"/>
                  </a:lnTo>
                  <a:lnTo>
                    <a:pt x="75346" y="6219"/>
                  </a:lnTo>
                  <a:lnTo>
                    <a:pt x="76424" y="7741"/>
                  </a:lnTo>
                  <a:lnTo>
                    <a:pt x="77143" y="9549"/>
                  </a:lnTo>
                  <a:lnTo>
                    <a:pt x="77942" y="15792"/>
                  </a:lnTo>
                  <a:lnTo>
                    <a:pt x="78155" y="19679"/>
                  </a:lnTo>
                  <a:lnTo>
                    <a:pt x="78392" y="28231"/>
                  </a:lnTo>
                  <a:lnTo>
                    <a:pt x="78454" y="32734"/>
                  </a:lnTo>
                  <a:lnTo>
                    <a:pt x="77703" y="37324"/>
                  </a:lnTo>
                  <a:lnTo>
                    <a:pt x="76408" y="41971"/>
                  </a:lnTo>
                  <a:lnTo>
                    <a:pt x="74752" y="46656"/>
                  </a:lnTo>
                  <a:lnTo>
                    <a:pt x="72059" y="51368"/>
                  </a:lnTo>
                  <a:lnTo>
                    <a:pt x="68677" y="56097"/>
                  </a:lnTo>
                  <a:lnTo>
                    <a:pt x="64834" y="60836"/>
                  </a:lnTo>
                  <a:lnTo>
                    <a:pt x="60685" y="66377"/>
                  </a:lnTo>
                  <a:lnTo>
                    <a:pt x="51842" y="78884"/>
                  </a:lnTo>
                  <a:lnTo>
                    <a:pt x="47261" y="84759"/>
                  </a:lnTo>
                  <a:lnTo>
                    <a:pt x="42620" y="90264"/>
                  </a:lnTo>
                  <a:lnTo>
                    <a:pt x="34023" y="99819"/>
                  </a:lnTo>
                  <a:lnTo>
                    <a:pt x="27557" y="106711"/>
                  </a:lnTo>
                  <a:lnTo>
                    <a:pt x="16937" y="117604"/>
                  </a:lnTo>
                  <a:lnTo>
                    <a:pt x="7181" y="127428"/>
                  </a:lnTo>
                  <a:lnTo>
                    <a:pt x="17089" y="117519"/>
                  </a:lnTo>
                  <a:lnTo>
                    <a:pt x="19330" y="116072"/>
                  </a:lnTo>
                  <a:lnTo>
                    <a:pt x="21618" y="115107"/>
                  </a:lnTo>
                  <a:lnTo>
                    <a:pt x="23937" y="114464"/>
                  </a:lnTo>
                  <a:lnTo>
                    <a:pt x="27070" y="113242"/>
                  </a:lnTo>
                  <a:lnTo>
                    <a:pt x="30746" y="111633"/>
                  </a:lnTo>
                  <a:lnTo>
                    <a:pt x="39065" y="107729"/>
                  </a:lnTo>
                  <a:lnTo>
                    <a:pt x="48053" y="103348"/>
                  </a:lnTo>
                  <a:lnTo>
                    <a:pt x="52673" y="101862"/>
                  </a:lnTo>
                  <a:lnTo>
                    <a:pt x="57340" y="100872"/>
                  </a:lnTo>
                  <a:lnTo>
                    <a:pt x="62039" y="100211"/>
                  </a:lnTo>
                  <a:lnTo>
                    <a:pt x="66760" y="98977"/>
                  </a:lnTo>
                  <a:lnTo>
                    <a:pt x="71494" y="97361"/>
                  </a:lnTo>
                  <a:lnTo>
                    <a:pt x="76237" y="95490"/>
                  </a:lnTo>
                  <a:lnTo>
                    <a:pt x="80987" y="95036"/>
                  </a:lnTo>
                  <a:lnTo>
                    <a:pt x="85742" y="95527"/>
                  </a:lnTo>
                  <a:lnTo>
                    <a:pt x="90499" y="96648"/>
                  </a:lnTo>
                  <a:lnTo>
                    <a:pt x="94464" y="97395"/>
                  </a:lnTo>
                  <a:lnTo>
                    <a:pt x="97901" y="97894"/>
                  </a:lnTo>
                  <a:lnTo>
                    <a:pt x="100986" y="98227"/>
                  </a:lnTo>
                  <a:lnTo>
                    <a:pt x="103836" y="99242"/>
                  </a:lnTo>
                  <a:lnTo>
                    <a:pt x="106530" y="100712"/>
                  </a:lnTo>
                  <a:lnTo>
                    <a:pt x="109120" y="102486"/>
                  </a:lnTo>
                  <a:lnTo>
                    <a:pt x="111640" y="104463"/>
                  </a:lnTo>
                  <a:lnTo>
                    <a:pt x="114114" y="106574"/>
                  </a:lnTo>
                  <a:lnTo>
                    <a:pt x="116558" y="108776"/>
                  </a:lnTo>
                  <a:lnTo>
                    <a:pt x="121388" y="113338"/>
                  </a:lnTo>
                  <a:lnTo>
                    <a:pt x="123788" y="115666"/>
                  </a:lnTo>
                  <a:lnTo>
                    <a:pt x="125387" y="118012"/>
                  </a:lnTo>
                  <a:lnTo>
                    <a:pt x="127165" y="122735"/>
                  </a:lnTo>
                  <a:lnTo>
                    <a:pt x="127955" y="129596"/>
                  </a:lnTo>
                  <a:lnTo>
                    <a:pt x="128166" y="133649"/>
                  </a:lnTo>
                  <a:lnTo>
                    <a:pt x="127513" y="137937"/>
                  </a:lnTo>
                  <a:lnTo>
                    <a:pt x="126283" y="142384"/>
                  </a:lnTo>
                  <a:lnTo>
                    <a:pt x="124669" y="146936"/>
                  </a:lnTo>
                  <a:lnTo>
                    <a:pt x="122801" y="151559"/>
                  </a:lnTo>
                  <a:lnTo>
                    <a:pt x="120761" y="156228"/>
                  </a:lnTo>
                  <a:lnTo>
                    <a:pt x="116377" y="165648"/>
                  </a:lnTo>
                  <a:lnTo>
                    <a:pt x="104735" y="189389"/>
                  </a:lnTo>
                  <a:lnTo>
                    <a:pt x="101573" y="194148"/>
                  </a:lnTo>
                  <a:lnTo>
                    <a:pt x="97878" y="198908"/>
                  </a:lnTo>
                  <a:lnTo>
                    <a:pt x="93827" y="203669"/>
                  </a:lnTo>
                  <a:lnTo>
                    <a:pt x="90332" y="207637"/>
                  </a:lnTo>
                  <a:lnTo>
                    <a:pt x="84332" y="214162"/>
                  </a:lnTo>
                  <a:lnTo>
                    <a:pt x="76493" y="222298"/>
                  </a:lnTo>
                  <a:lnTo>
                    <a:pt x="74014" y="224024"/>
                  </a:lnTo>
                  <a:lnTo>
                    <a:pt x="71567" y="225176"/>
                  </a:lnTo>
                  <a:lnTo>
                    <a:pt x="69143" y="225943"/>
                  </a:lnTo>
                  <a:lnTo>
                    <a:pt x="66733" y="226455"/>
                  </a:lnTo>
                  <a:lnTo>
                    <a:pt x="64332" y="226796"/>
                  </a:lnTo>
                  <a:lnTo>
                    <a:pt x="61938" y="227023"/>
                  </a:lnTo>
                  <a:lnTo>
                    <a:pt x="59548" y="227969"/>
                  </a:lnTo>
                  <a:lnTo>
                    <a:pt x="57161" y="229393"/>
                  </a:lnTo>
                  <a:lnTo>
                    <a:pt x="50006" y="2346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629"/>
            <p:cNvSpPr/>
            <p:nvPr/>
          </p:nvSpPr>
          <p:spPr>
            <a:xfrm>
              <a:off x="7050881" y="3643312"/>
              <a:ext cx="35720" cy="178595"/>
            </a:xfrm>
            <a:custGeom>
              <a:avLst/>
              <a:gdLst/>
              <a:ahLst/>
              <a:cxnLst/>
              <a:rect l="0" t="0" r="0" b="0"/>
              <a:pathLst>
                <a:path w="35720" h="178595">
                  <a:moveTo>
                    <a:pt x="0" y="0"/>
                  </a:moveTo>
                  <a:lnTo>
                    <a:pt x="13001" y="0"/>
                  </a:lnTo>
                  <a:lnTo>
                    <a:pt x="14223" y="794"/>
                  </a:lnTo>
                  <a:lnTo>
                    <a:pt x="15832" y="2117"/>
                  </a:lnTo>
                  <a:lnTo>
                    <a:pt x="17699" y="3792"/>
                  </a:lnTo>
                  <a:lnTo>
                    <a:pt x="18943" y="5703"/>
                  </a:lnTo>
                  <a:lnTo>
                    <a:pt x="19772" y="7771"/>
                  </a:lnTo>
                  <a:lnTo>
                    <a:pt x="20694" y="12185"/>
                  </a:lnTo>
                  <a:lnTo>
                    <a:pt x="21104" y="16792"/>
                  </a:lnTo>
                  <a:lnTo>
                    <a:pt x="22006" y="19926"/>
                  </a:lnTo>
                  <a:lnTo>
                    <a:pt x="23402" y="23603"/>
                  </a:lnTo>
                  <a:lnTo>
                    <a:pt x="25126" y="27641"/>
                  </a:lnTo>
                  <a:lnTo>
                    <a:pt x="26276" y="31921"/>
                  </a:lnTo>
                  <a:lnTo>
                    <a:pt x="27042" y="36362"/>
                  </a:lnTo>
                  <a:lnTo>
                    <a:pt x="27553" y="40910"/>
                  </a:lnTo>
                  <a:lnTo>
                    <a:pt x="28687" y="46324"/>
                  </a:lnTo>
                  <a:lnTo>
                    <a:pt x="30237" y="52314"/>
                  </a:lnTo>
                  <a:lnTo>
                    <a:pt x="32064" y="58688"/>
                  </a:lnTo>
                  <a:lnTo>
                    <a:pt x="33282" y="64525"/>
                  </a:lnTo>
                  <a:lnTo>
                    <a:pt x="34095" y="70004"/>
                  </a:lnTo>
                  <a:lnTo>
                    <a:pt x="34636" y="75245"/>
                  </a:lnTo>
                  <a:lnTo>
                    <a:pt x="34997" y="81119"/>
                  </a:lnTo>
                  <a:lnTo>
                    <a:pt x="35398" y="93997"/>
                  </a:lnTo>
                  <a:lnTo>
                    <a:pt x="35676" y="120965"/>
                  </a:lnTo>
                  <a:lnTo>
                    <a:pt x="35719" y="1785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630"/>
            <p:cNvSpPr/>
            <p:nvPr/>
          </p:nvSpPr>
          <p:spPr>
            <a:xfrm>
              <a:off x="7015162" y="3714750"/>
              <a:ext cx="85726" cy="50007"/>
            </a:xfrm>
            <a:custGeom>
              <a:avLst/>
              <a:gdLst/>
              <a:ahLst/>
              <a:cxnLst/>
              <a:rect l="0" t="0" r="0" b="0"/>
              <a:pathLst>
                <a:path w="85726" h="50007">
                  <a:moveTo>
                    <a:pt x="0" y="50006"/>
                  </a:moveTo>
                  <a:lnTo>
                    <a:pt x="0" y="42870"/>
                  </a:lnTo>
                  <a:lnTo>
                    <a:pt x="7585" y="39072"/>
                  </a:lnTo>
                  <a:lnTo>
                    <a:pt x="10613" y="37954"/>
                  </a:lnTo>
                  <a:lnTo>
                    <a:pt x="13425" y="37209"/>
                  </a:lnTo>
                  <a:lnTo>
                    <a:pt x="16094" y="36712"/>
                  </a:lnTo>
                  <a:lnTo>
                    <a:pt x="19461" y="35587"/>
                  </a:lnTo>
                  <a:lnTo>
                    <a:pt x="23292" y="34044"/>
                  </a:lnTo>
                  <a:lnTo>
                    <a:pt x="27434" y="32220"/>
                  </a:lnTo>
                  <a:lnTo>
                    <a:pt x="36271" y="28078"/>
                  </a:lnTo>
                  <a:lnTo>
                    <a:pt x="40849" y="25862"/>
                  </a:lnTo>
                  <a:lnTo>
                    <a:pt x="45489" y="22798"/>
                  </a:lnTo>
                  <a:lnTo>
                    <a:pt x="50170" y="19167"/>
                  </a:lnTo>
                  <a:lnTo>
                    <a:pt x="54878" y="15159"/>
                  </a:lnTo>
                  <a:lnTo>
                    <a:pt x="59604" y="11693"/>
                  </a:lnTo>
                  <a:lnTo>
                    <a:pt x="64342" y="8589"/>
                  </a:lnTo>
                  <a:lnTo>
                    <a:pt x="69089" y="5726"/>
                  </a:lnTo>
                  <a:lnTo>
                    <a:pt x="73047" y="3817"/>
                  </a:lnTo>
                  <a:lnTo>
                    <a:pt x="76479" y="2545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631"/>
            <p:cNvSpPr/>
            <p:nvPr/>
          </p:nvSpPr>
          <p:spPr>
            <a:xfrm>
              <a:off x="7208130" y="3643312"/>
              <a:ext cx="99890" cy="178566"/>
            </a:xfrm>
            <a:custGeom>
              <a:avLst/>
              <a:gdLst/>
              <a:ahLst/>
              <a:cxnLst/>
              <a:rect l="0" t="0" r="0" b="0"/>
              <a:pathLst>
                <a:path w="99890" h="178566">
                  <a:moveTo>
                    <a:pt x="7057" y="0"/>
                  </a:moveTo>
                  <a:lnTo>
                    <a:pt x="0" y="0"/>
                  </a:lnTo>
                  <a:lnTo>
                    <a:pt x="3732" y="0"/>
                  </a:lnTo>
                  <a:lnTo>
                    <a:pt x="4840" y="794"/>
                  </a:lnTo>
                  <a:lnTo>
                    <a:pt x="5580" y="2117"/>
                  </a:lnTo>
                  <a:lnTo>
                    <a:pt x="6971" y="6850"/>
                  </a:lnTo>
                  <a:lnTo>
                    <a:pt x="9135" y="7013"/>
                  </a:lnTo>
                  <a:lnTo>
                    <a:pt x="12743" y="7086"/>
                  </a:lnTo>
                  <a:lnTo>
                    <a:pt x="95135" y="7144"/>
                  </a:lnTo>
                  <a:lnTo>
                    <a:pt x="96732" y="7938"/>
                  </a:lnTo>
                  <a:lnTo>
                    <a:pt x="97796" y="9261"/>
                  </a:lnTo>
                  <a:lnTo>
                    <a:pt x="98506" y="10936"/>
                  </a:lnTo>
                  <a:lnTo>
                    <a:pt x="99295" y="14915"/>
                  </a:lnTo>
                  <a:lnTo>
                    <a:pt x="99645" y="20122"/>
                  </a:lnTo>
                  <a:lnTo>
                    <a:pt x="99843" y="31186"/>
                  </a:lnTo>
                  <a:lnTo>
                    <a:pt x="99889" y="37143"/>
                  </a:lnTo>
                  <a:lnTo>
                    <a:pt x="99108" y="40637"/>
                  </a:lnTo>
                  <a:lnTo>
                    <a:pt x="97793" y="44554"/>
                  </a:lnTo>
                  <a:lnTo>
                    <a:pt x="96122" y="48753"/>
                  </a:lnTo>
                  <a:lnTo>
                    <a:pt x="94215" y="52346"/>
                  </a:lnTo>
                  <a:lnTo>
                    <a:pt x="92150" y="55535"/>
                  </a:lnTo>
                  <a:lnTo>
                    <a:pt x="89980" y="58454"/>
                  </a:lnTo>
                  <a:lnTo>
                    <a:pt x="87739" y="61988"/>
                  </a:lnTo>
                  <a:lnTo>
                    <a:pt x="85451" y="65932"/>
                  </a:lnTo>
                  <a:lnTo>
                    <a:pt x="80793" y="74547"/>
                  </a:lnTo>
                  <a:lnTo>
                    <a:pt x="76077" y="83667"/>
                  </a:lnTo>
                  <a:lnTo>
                    <a:pt x="72914" y="88322"/>
                  </a:lnTo>
                  <a:lnTo>
                    <a:pt x="69218" y="93013"/>
                  </a:lnTo>
                  <a:lnTo>
                    <a:pt x="65167" y="97727"/>
                  </a:lnTo>
                  <a:lnTo>
                    <a:pt x="61671" y="101664"/>
                  </a:lnTo>
                  <a:lnTo>
                    <a:pt x="55671" y="108155"/>
                  </a:lnTo>
                  <a:lnTo>
                    <a:pt x="52960" y="111791"/>
                  </a:lnTo>
                  <a:lnTo>
                    <a:pt x="50360" y="115802"/>
                  </a:lnTo>
                  <a:lnTo>
                    <a:pt x="47831" y="120064"/>
                  </a:lnTo>
                  <a:lnTo>
                    <a:pt x="45352" y="123699"/>
                  </a:lnTo>
                  <a:lnTo>
                    <a:pt x="42906" y="126916"/>
                  </a:lnTo>
                  <a:lnTo>
                    <a:pt x="40481" y="129854"/>
                  </a:lnTo>
                  <a:lnTo>
                    <a:pt x="37787" y="135236"/>
                  </a:lnTo>
                  <a:lnTo>
                    <a:pt x="37069" y="137782"/>
                  </a:lnTo>
                  <a:lnTo>
                    <a:pt x="35796" y="141067"/>
                  </a:lnTo>
                  <a:lnTo>
                    <a:pt x="34155" y="144845"/>
                  </a:lnTo>
                  <a:lnTo>
                    <a:pt x="32266" y="148951"/>
                  </a:lnTo>
                  <a:lnTo>
                    <a:pt x="30213" y="151688"/>
                  </a:lnTo>
                  <a:lnTo>
                    <a:pt x="28050" y="153513"/>
                  </a:lnTo>
                  <a:lnTo>
                    <a:pt x="25815" y="154729"/>
                  </a:lnTo>
                  <a:lnTo>
                    <a:pt x="24325" y="156334"/>
                  </a:lnTo>
                  <a:lnTo>
                    <a:pt x="23331" y="158198"/>
                  </a:lnTo>
                  <a:lnTo>
                    <a:pt x="22227" y="162385"/>
                  </a:lnTo>
                  <a:lnTo>
                    <a:pt x="21737" y="166892"/>
                  </a:lnTo>
                  <a:lnTo>
                    <a:pt x="21461" y="170100"/>
                  </a:lnTo>
                  <a:lnTo>
                    <a:pt x="23513" y="172967"/>
                  </a:lnTo>
                  <a:lnTo>
                    <a:pt x="28198" y="178265"/>
                  </a:lnTo>
                  <a:lnTo>
                    <a:pt x="30476" y="178447"/>
                  </a:lnTo>
                  <a:lnTo>
                    <a:pt x="34134" y="178529"/>
                  </a:lnTo>
                  <a:lnTo>
                    <a:pt x="38406" y="178565"/>
                  </a:lnTo>
                  <a:lnTo>
                    <a:pt x="40656" y="177781"/>
                  </a:lnTo>
                  <a:lnTo>
                    <a:pt x="42951" y="176464"/>
                  </a:lnTo>
                  <a:lnTo>
                    <a:pt x="45273" y="174793"/>
                  </a:lnTo>
                  <a:lnTo>
                    <a:pt x="47616" y="173679"/>
                  </a:lnTo>
                  <a:lnTo>
                    <a:pt x="49971" y="172936"/>
                  </a:lnTo>
                  <a:lnTo>
                    <a:pt x="52336" y="172441"/>
                  </a:lnTo>
                  <a:lnTo>
                    <a:pt x="55499" y="171317"/>
                  </a:lnTo>
                  <a:lnTo>
                    <a:pt x="59196" y="169773"/>
                  </a:lnTo>
                  <a:lnTo>
                    <a:pt x="63247" y="167951"/>
                  </a:lnTo>
                  <a:lnTo>
                    <a:pt x="66743" y="165943"/>
                  </a:lnTo>
                  <a:lnTo>
                    <a:pt x="69866" y="163810"/>
                  </a:lnTo>
                  <a:lnTo>
                    <a:pt x="72743" y="161594"/>
                  </a:lnTo>
                  <a:lnTo>
                    <a:pt x="75454" y="160117"/>
                  </a:lnTo>
                  <a:lnTo>
                    <a:pt x="78055" y="159132"/>
                  </a:lnTo>
                  <a:lnTo>
                    <a:pt x="85638" y="1571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632"/>
            <p:cNvSpPr/>
            <p:nvPr/>
          </p:nvSpPr>
          <p:spPr>
            <a:xfrm>
              <a:off x="7322343" y="3600545"/>
              <a:ext cx="142634" cy="278512"/>
            </a:xfrm>
            <a:custGeom>
              <a:avLst/>
              <a:gdLst/>
              <a:ahLst/>
              <a:cxnLst/>
              <a:rect l="0" t="0" r="0" b="0"/>
              <a:pathLst>
                <a:path w="142634" h="278512">
                  <a:moveTo>
                    <a:pt x="0" y="21336"/>
                  </a:moveTo>
                  <a:lnTo>
                    <a:pt x="3793" y="17544"/>
                  </a:lnTo>
                  <a:lnTo>
                    <a:pt x="5704" y="16426"/>
                  </a:lnTo>
                  <a:lnTo>
                    <a:pt x="9943" y="15185"/>
                  </a:lnTo>
                  <a:lnTo>
                    <a:pt x="11392" y="14060"/>
                  </a:lnTo>
                  <a:lnTo>
                    <a:pt x="12357" y="12517"/>
                  </a:lnTo>
                  <a:lnTo>
                    <a:pt x="13001" y="10694"/>
                  </a:lnTo>
                  <a:lnTo>
                    <a:pt x="15016" y="9479"/>
                  </a:lnTo>
                  <a:lnTo>
                    <a:pt x="17950" y="8668"/>
                  </a:lnTo>
                  <a:lnTo>
                    <a:pt x="21490" y="8129"/>
                  </a:lnTo>
                  <a:lnTo>
                    <a:pt x="24646" y="6975"/>
                  </a:lnTo>
                  <a:lnTo>
                    <a:pt x="27544" y="5412"/>
                  </a:lnTo>
                  <a:lnTo>
                    <a:pt x="30269" y="3576"/>
                  </a:lnTo>
                  <a:lnTo>
                    <a:pt x="33673" y="2352"/>
                  </a:lnTo>
                  <a:lnTo>
                    <a:pt x="37531" y="1537"/>
                  </a:lnTo>
                  <a:lnTo>
                    <a:pt x="41689" y="992"/>
                  </a:lnTo>
                  <a:lnTo>
                    <a:pt x="46049" y="630"/>
                  </a:lnTo>
                  <a:lnTo>
                    <a:pt x="50543" y="388"/>
                  </a:lnTo>
                  <a:lnTo>
                    <a:pt x="62336" y="48"/>
                  </a:lnTo>
                  <a:lnTo>
                    <a:pt x="65370" y="0"/>
                  </a:lnTo>
                  <a:lnTo>
                    <a:pt x="68981" y="762"/>
                  </a:lnTo>
                  <a:lnTo>
                    <a:pt x="72974" y="2064"/>
                  </a:lnTo>
                  <a:lnTo>
                    <a:pt x="77225" y="3725"/>
                  </a:lnTo>
                  <a:lnTo>
                    <a:pt x="88297" y="7688"/>
                  </a:lnTo>
                  <a:lnTo>
                    <a:pt x="94584" y="9856"/>
                  </a:lnTo>
                  <a:lnTo>
                    <a:pt x="99568" y="11301"/>
                  </a:lnTo>
                  <a:lnTo>
                    <a:pt x="103685" y="12265"/>
                  </a:lnTo>
                  <a:lnTo>
                    <a:pt x="107224" y="12908"/>
                  </a:lnTo>
                  <a:lnTo>
                    <a:pt x="111170" y="14923"/>
                  </a:lnTo>
                  <a:lnTo>
                    <a:pt x="115389" y="17855"/>
                  </a:lnTo>
                  <a:lnTo>
                    <a:pt x="119788" y="21396"/>
                  </a:lnTo>
                  <a:lnTo>
                    <a:pt x="124309" y="25345"/>
                  </a:lnTo>
                  <a:lnTo>
                    <a:pt x="128910" y="29565"/>
                  </a:lnTo>
                  <a:lnTo>
                    <a:pt x="133566" y="33966"/>
                  </a:lnTo>
                  <a:lnTo>
                    <a:pt x="136669" y="38487"/>
                  </a:lnTo>
                  <a:lnTo>
                    <a:pt x="138738" y="43089"/>
                  </a:lnTo>
                  <a:lnTo>
                    <a:pt x="140117" y="47744"/>
                  </a:lnTo>
                  <a:lnTo>
                    <a:pt x="141036" y="53229"/>
                  </a:lnTo>
                  <a:lnTo>
                    <a:pt x="141649" y="59266"/>
                  </a:lnTo>
                  <a:lnTo>
                    <a:pt x="142058" y="65673"/>
                  </a:lnTo>
                  <a:lnTo>
                    <a:pt x="142330" y="72325"/>
                  </a:lnTo>
                  <a:lnTo>
                    <a:pt x="142633" y="86066"/>
                  </a:lnTo>
                  <a:lnTo>
                    <a:pt x="141920" y="93858"/>
                  </a:lnTo>
                  <a:lnTo>
                    <a:pt x="140651" y="102228"/>
                  </a:lnTo>
                  <a:lnTo>
                    <a:pt x="139011" y="110982"/>
                  </a:lnTo>
                  <a:lnTo>
                    <a:pt x="137124" y="119200"/>
                  </a:lnTo>
                  <a:lnTo>
                    <a:pt x="135073" y="127060"/>
                  </a:lnTo>
                  <a:lnTo>
                    <a:pt x="132912" y="134681"/>
                  </a:lnTo>
                  <a:lnTo>
                    <a:pt x="129883" y="142937"/>
                  </a:lnTo>
                  <a:lnTo>
                    <a:pt x="126276" y="151615"/>
                  </a:lnTo>
                  <a:lnTo>
                    <a:pt x="122284" y="160576"/>
                  </a:lnTo>
                  <a:lnTo>
                    <a:pt x="118829" y="168932"/>
                  </a:lnTo>
                  <a:lnTo>
                    <a:pt x="115732" y="176883"/>
                  </a:lnTo>
                  <a:lnTo>
                    <a:pt x="110173" y="192068"/>
                  </a:lnTo>
                  <a:lnTo>
                    <a:pt x="105058" y="206754"/>
                  </a:lnTo>
                  <a:lnTo>
                    <a:pt x="102582" y="213211"/>
                  </a:lnTo>
                  <a:lnTo>
                    <a:pt x="100138" y="219102"/>
                  </a:lnTo>
                  <a:lnTo>
                    <a:pt x="97715" y="224618"/>
                  </a:lnTo>
                  <a:lnTo>
                    <a:pt x="92906" y="234979"/>
                  </a:lnTo>
                  <a:lnTo>
                    <a:pt x="83352" y="254566"/>
                  </a:lnTo>
                  <a:lnTo>
                    <a:pt x="80967" y="257785"/>
                  </a:lnTo>
                  <a:lnTo>
                    <a:pt x="78585" y="259932"/>
                  </a:lnTo>
                  <a:lnTo>
                    <a:pt x="76203" y="261362"/>
                  </a:lnTo>
                  <a:lnTo>
                    <a:pt x="74614" y="263110"/>
                  </a:lnTo>
                  <a:lnTo>
                    <a:pt x="73555" y="265068"/>
                  </a:lnTo>
                  <a:lnTo>
                    <a:pt x="72379" y="269361"/>
                  </a:lnTo>
                  <a:lnTo>
                    <a:pt x="71624" y="276468"/>
                  </a:lnTo>
                  <a:lnTo>
                    <a:pt x="71438" y="2785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633"/>
            <p:cNvSpPr/>
            <p:nvPr/>
          </p:nvSpPr>
          <p:spPr>
            <a:xfrm>
              <a:off x="7572375" y="3643312"/>
              <a:ext cx="21432" cy="171451"/>
            </a:xfrm>
            <a:custGeom>
              <a:avLst/>
              <a:gdLst/>
              <a:ahLst/>
              <a:cxnLst/>
              <a:rect l="0" t="0" r="0" b="0"/>
              <a:pathLst>
                <a:path w="21432" h="171451">
                  <a:moveTo>
                    <a:pt x="0" y="0"/>
                  </a:moveTo>
                  <a:lnTo>
                    <a:pt x="0" y="6151"/>
                  </a:lnTo>
                  <a:lnTo>
                    <a:pt x="793" y="7276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3445"/>
                  </a:lnTo>
                  <a:lnTo>
                    <a:pt x="5653" y="16901"/>
                  </a:lnTo>
                  <a:lnTo>
                    <a:pt x="6151" y="20792"/>
                  </a:lnTo>
                  <a:lnTo>
                    <a:pt x="6481" y="24974"/>
                  </a:lnTo>
                  <a:lnTo>
                    <a:pt x="6702" y="29349"/>
                  </a:lnTo>
                  <a:lnTo>
                    <a:pt x="6849" y="33854"/>
                  </a:lnTo>
                  <a:lnTo>
                    <a:pt x="7741" y="38444"/>
                  </a:lnTo>
                  <a:lnTo>
                    <a:pt x="9130" y="43092"/>
                  </a:lnTo>
                  <a:lnTo>
                    <a:pt x="10848" y="47778"/>
                  </a:lnTo>
                  <a:lnTo>
                    <a:pt x="11994" y="52489"/>
                  </a:lnTo>
                  <a:lnTo>
                    <a:pt x="12759" y="57218"/>
                  </a:lnTo>
                  <a:lnTo>
                    <a:pt x="13268" y="61957"/>
                  </a:lnTo>
                  <a:lnTo>
                    <a:pt x="13608" y="67499"/>
                  </a:lnTo>
                  <a:lnTo>
                    <a:pt x="13985" y="80006"/>
                  </a:lnTo>
                  <a:lnTo>
                    <a:pt x="14275" y="128016"/>
                  </a:lnTo>
                  <a:lnTo>
                    <a:pt x="14287" y="166259"/>
                  </a:lnTo>
                  <a:lnTo>
                    <a:pt x="15081" y="167990"/>
                  </a:lnTo>
                  <a:lnTo>
                    <a:pt x="16403" y="169143"/>
                  </a:lnTo>
                  <a:lnTo>
                    <a:pt x="21431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634"/>
            <p:cNvSpPr/>
            <p:nvPr/>
          </p:nvSpPr>
          <p:spPr>
            <a:xfrm>
              <a:off x="7536664" y="3686175"/>
              <a:ext cx="171443" cy="57151"/>
            </a:xfrm>
            <a:custGeom>
              <a:avLst/>
              <a:gdLst/>
              <a:ahLst/>
              <a:cxnLst/>
              <a:rect l="0" t="0" r="0" b="0"/>
              <a:pathLst>
                <a:path w="171443" h="57151">
                  <a:moveTo>
                    <a:pt x="7136" y="57150"/>
                  </a:moveTo>
                  <a:lnTo>
                    <a:pt x="0" y="57150"/>
                  </a:lnTo>
                  <a:lnTo>
                    <a:pt x="16785" y="57150"/>
                  </a:lnTo>
                  <a:lnTo>
                    <a:pt x="19918" y="56356"/>
                  </a:lnTo>
                  <a:lnTo>
                    <a:pt x="23595" y="55033"/>
                  </a:lnTo>
                  <a:lnTo>
                    <a:pt x="27633" y="53357"/>
                  </a:lnTo>
                  <a:lnTo>
                    <a:pt x="31914" y="51446"/>
                  </a:lnTo>
                  <a:lnTo>
                    <a:pt x="40902" y="47207"/>
                  </a:lnTo>
                  <a:lnTo>
                    <a:pt x="46315" y="45758"/>
                  </a:lnTo>
                  <a:lnTo>
                    <a:pt x="52306" y="44793"/>
                  </a:lnTo>
                  <a:lnTo>
                    <a:pt x="58680" y="44149"/>
                  </a:lnTo>
                  <a:lnTo>
                    <a:pt x="64517" y="42926"/>
                  </a:lnTo>
                  <a:lnTo>
                    <a:pt x="69997" y="41318"/>
                  </a:lnTo>
                  <a:lnTo>
                    <a:pt x="87408" y="35261"/>
                  </a:lnTo>
                  <a:lnTo>
                    <a:pt x="93989" y="33032"/>
                  </a:lnTo>
                  <a:lnTo>
                    <a:pt x="99962" y="30752"/>
                  </a:lnTo>
                  <a:lnTo>
                    <a:pt x="105533" y="28439"/>
                  </a:lnTo>
                  <a:lnTo>
                    <a:pt x="110833" y="26103"/>
                  </a:lnTo>
                  <a:lnTo>
                    <a:pt x="116749" y="23752"/>
                  </a:lnTo>
                  <a:lnTo>
                    <a:pt x="129671" y="19023"/>
                  </a:lnTo>
                  <a:lnTo>
                    <a:pt x="137245" y="15857"/>
                  </a:lnTo>
                  <a:lnTo>
                    <a:pt x="145469" y="12158"/>
                  </a:lnTo>
                  <a:lnTo>
                    <a:pt x="17144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635"/>
            <p:cNvSpPr/>
            <p:nvPr/>
          </p:nvSpPr>
          <p:spPr>
            <a:xfrm>
              <a:off x="7737674" y="3615059"/>
              <a:ext cx="163314" cy="178262"/>
            </a:xfrm>
            <a:custGeom>
              <a:avLst/>
              <a:gdLst/>
              <a:ahLst/>
              <a:cxnLst/>
              <a:rect l="0" t="0" r="0" b="0"/>
              <a:pathLst>
                <a:path w="163314" h="178262">
                  <a:moveTo>
                    <a:pt x="6151" y="42541"/>
                  </a:moveTo>
                  <a:lnTo>
                    <a:pt x="6151" y="31630"/>
                  </a:lnTo>
                  <a:lnTo>
                    <a:pt x="5357" y="30505"/>
                  </a:lnTo>
                  <a:lnTo>
                    <a:pt x="4034" y="29754"/>
                  </a:lnTo>
                  <a:lnTo>
                    <a:pt x="0" y="28549"/>
                  </a:lnTo>
                  <a:lnTo>
                    <a:pt x="463" y="28451"/>
                  </a:lnTo>
                  <a:lnTo>
                    <a:pt x="3093" y="28341"/>
                  </a:lnTo>
                  <a:lnTo>
                    <a:pt x="4113" y="27518"/>
                  </a:lnTo>
                  <a:lnTo>
                    <a:pt x="4792" y="26175"/>
                  </a:lnTo>
                  <a:lnTo>
                    <a:pt x="5244" y="24487"/>
                  </a:lnTo>
                  <a:lnTo>
                    <a:pt x="6340" y="23361"/>
                  </a:lnTo>
                  <a:lnTo>
                    <a:pt x="7865" y="22610"/>
                  </a:lnTo>
                  <a:lnTo>
                    <a:pt x="9674" y="22110"/>
                  </a:lnTo>
                  <a:lnTo>
                    <a:pt x="13802" y="19438"/>
                  </a:lnTo>
                  <a:lnTo>
                    <a:pt x="16014" y="17613"/>
                  </a:lnTo>
                  <a:lnTo>
                    <a:pt x="19076" y="16398"/>
                  </a:lnTo>
                  <a:lnTo>
                    <a:pt x="22705" y="15587"/>
                  </a:lnTo>
                  <a:lnTo>
                    <a:pt x="26712" y="15046"/>
                  </a:lnTo>
                  <a:lnTo>
                    <a:pt x="30177" y="13892"/>
                  </a:lnTo>
                  <a:lnTo>
                    <a:pt x="33281" y="12329"/>
                  </a:lnTo>
                  <a:lnTo>
                    <a:pt x="36143" y="10494"/>
                  </a:lnTo>
                  <a:lnTo>
                    <a:pt x="39639" y="9270"/>
                  </a:lnTo>
                  <a:lnTo>
                    <a:pt x="43558" y="8454"/>
                  </a:lnTo>
                  <a:lnTo>
                    <a:pt x="47757" y="7910"/>
                  </a:lnTo>
                  <a:lnTo>
                    <a:pt x="52145" y="6753"/>
                  </a:lnTo>
                  <a:lnTo>
                    <a:pt x="56657" y="5189"/>
                  </a:lnTo>
                  <a:lnTo>
                    <a:pt x="61253" y="3352"/>
                  </a:lnTo>
                  <a:lnTo>
                    <a:pt x="65904" y="2127"/>
                  </a:lnTo>
                  <a:lnTo>
                    <a:pt x="70592" y="1311"/>
                  </a:lnTo>
                  <a:lnTo>
                    <a:pt x="75306" y="767"/>
                  </a:lnTo>
                  <a:lnTo>
                    <a:pt x="79241" y="404"/>
                  </a:lnTo>
                  <a:lnTo>
                    <a:pt x="82659" y="162"/>
                  </a:lnTo>
                  <a:lnTo>
                    <a:pt x="85731" y="0"/>
                  </a:lnTo>
                  <a:lnTo>
                    <a:pt x="89366" y="687"/>
                  </a:lnTo>
                  <a:lnTo>
                    <a:pt x="93378" y="1938"/>
                  </a:lnTo>
                  <a:lnTo>
                    <a:pt x="97639" y="3566"/>
                  </a:lnTo>
                  <a:lnTo>
                    <a:pt x="100481" y="5445"/>
                  </a:lnTo>
                  <a:lnTo>
                    <a:pt x="102375" y="7491"/>
                  </a:lnTo>
                  <a:lnTo>
                    <a:pt x="105273" y="11882"/>
                  </a:lnTo>
                  <a:lnTo>
                    <a:pt x="109207" y="16479"/>
                  </a:lnTo>
                  <a:lnTo>
                    <a:pt x="110574" y="19610"/>
                  </a:lnTo>
                  <a:lnTo>
                    <a:pt x="111485" y="23285"/>
                  </a:lnTo>
                  <a:lnTo>
                    <a:pt x="112092" y="27322"/>
                  </a:lnTo>
                  <a:lnTo>
                    <a:pt x="112497" y="31601"/>
                  </a:lnTo>
                  <a:lnTo>
                    <a:pt x="112767" y="36041"/>
                  </a:lnTo>
                  <a:lnTo>
                    <a:pt x="112947" y="40589"/>
                  </a:lnTo>
                  <a:lnTo>
                    <a:pt x="112273" y="45208"/>
                  </a:lnTo>
                  <a:lnTo>
                    <a:pt x="111031" y="49875"/>
                  </a:lnTo>
                  <a:lnTo>
                    <a:pt x="109408" y="54574"/>
                  </a:lnTo>
                  <a:lnTo>
                    <a:pt x="106738" y="59294"/>
                  </a:lnTo>
                  <a:lnTo>
                    <a:pt x="103372" y="64028"/>
                  </a:lnTo>
                  <a:lnTo>
                    <a:pt x="99540" y="68772"/>
                  </a:lnTo>
                  <a:lnTo>
                    <a:pt x="95398" y="74316"/>
                  </a:lnTo>
                  <a:lnTo>
                    <a:pt x="86561" y="86825"/>
                  </a:lnTo>
                  <a:lnTo>
                    <a:pt x="81983" y="92701"/>
                  </a:lnTo>
                  <a:lnTo>
                    <a:pt x="77343" y="98206"/>
                  </a:lnTo>
                  <a:lnTo>
                    <a:pt x="72662" y="103464"/>
                  </a:lnTo>
                  <a:lnTo>
                    <a:pt x="68748" y="108556"/>
                  </a:lnTo>
                  <a:lnTo>
                    <a:pt x="65345" y="113538"/>
                  </a:lnTo>
                  <a:lnTo>
                    <a:pt x="62282" y="118447"/>
                  </a:lnTo>
                  <a:lnTo>
                    <a:pt x="59447" y="123308"/>
                  </a:lnTo>
                  <a:lnTo>
                    <a:pt x="56763" y="128135"/>
                  </a:lnTo>
                  <a:lnTo>
                    <a:pt x="54179" y="132941"/>
                  </a:lnTo>
                  <a:lnTo>
                    <a:pt x="51663" y="136939"/>
                  </a:lnTo>
                  <a:lnTo>
                    <a:pt x="49193" y="140398"/>
                  </a:lnTo>
                  <a:lnTo>
                    <a:pt x="46751" y="143498"/>
                  </a:lnTo>
                  <a:lnTo>
                    <a:pt x="41923" y="149058"/>
                  </a:lnTo>
                  <a:lnTo>
                    <a:pt x="39524" y="151652"/>
                  </a:lnTo>
                  <a:lnTo>
                    <a:pt x="37924" y="154176"/>
                  </a:lnTo>
                  <a:lnTo>
                    <a:pt x="36147" y="159095"/>
                  </a:lnTo>
                  <a:lnTo>
                    <a:pt x="35358" y="163928"/>
                  </a:lnTo>
                  <a:lnTo>
                    <a:pt x="35006" y="168722"/>
                  </a:lnTo>
                  <a:lnTo>
                    <a:pt x="34850" y="173498"/>
                  </a:lnTo>
                  <a:lnTo>
                    <a:pt x="35603" y="175089"/>
                  </a:lnTo>
                  <a:lnTo>
                    <a:pt x="36897" y="176150"/>
                  </a:lnTo>
                  <a:lnTo>
                    <a:pt x="38555" y="176857"/>
                  </a:lnTo>
                  <a:lnTo>
                    <a:pt x="42513" y="177643"/>
                  </a:lnTo>
                  <a:lnTo>
                    <a:pt x="47729" y="178147"/>
                  </a:lnTo>
                  <a:lnTo>
                    <a:pt x="52676" y="178216"/>
                  </a:lnTo>
                  <a:lnTo>
                    <a:pt x="64994" y="178261"/>
                  </a:lnTo>
                  <a:lnTo>
                    <a:pt x="68399" y="177471"/>
                  </a:lnTo>
                  <a:lnTo>
                    <a:pt x="72256" y="176151"/>
                  </a:lnTo>
                  <a:lnTo>
                    <a:pt x="76414" y="174476"/>
                  </a:lnTo>
                  <a:lnTo>
                    <a:pt x="80775" y="173360"/>
                  </a:lnTo>
                  <a:lnTo>
                    <a:pt x="85268" y="172616"/>
                  </a:lnTo>
                  <a:lnTo>
                    <a:pt x="89852" y="172120"/>
                  </a:lnTo>
                  <a:lnTo>
                    <a:pt x="94495" y="170995"/>
                  </a:lnTo>
                  <a:lnTo>
                    <a:pt x="99178" y="169453"/>
                  </a:lnTo>
                  <a:lnTo>
                    <a:pt x="103888" y="167629"/>
                  </a:lnTo>
                  <a:lnTo>
                    <a:pt x="107821" y="166415"/>
                  </a:lnTo>
                  <a:lnTo>
                    <a:pt x="111237" y="165604"/>
                  </a:lnTo>
                  <a:lnTo>
                    <a:pt x="114309" y="165064"/>
                  </a:lnTo>
                  <a:lnTo>
                    <a:pt x="117944" y="163911"/>
                  </a:lnTo>
                  <a:lnTo>
                    <a:pt x="121954" y="162348"/>
                  </a:lnTo>
                  <a:lnTo>
                    <a:pt x="126215" y="160512"/>
                  </a:lnTo>
                  <a:lnTo>
                    <a:pt x="130644" y="159288"/>
                  </a:lnTo>
                  <a:lnTo>
                    <a:pt x="135184" y="158472"/>
                  </a:lnTo>
                  <a:lnTo>
                    <a:pt x="139797" y="157928"/>
                  </a:lnTo>
                  <a:lnTo>
                    <a:pt x="143668" y="157566"/>
                  </a:lnTo>
                  <a:lnTo>
                    <a:pt x="147041" y="157324"/>
                  </a:lnTo>
                  <a:lnTo>
                    <a:pt x="150084" y="157163"/>
                  </a:lnTo>
                  <a:lnTo>
                    <a:pt x="155582" y="156984"/>
                  </a:lnTo>
                  <a:lnTo>
                    <a:pt x="163313" y="1568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636"/>
            <p:cNvSpPr/>
            <p:nvPr/>
          </p:nvSpPr>
          <p:spPr>
            <a:xfrm>
              <a:off x="6315075" y="4086225"/>
              <a:ext cx="142876" cy="21432"/>
            </a:xfrm>
            <a:custGeom>
              <a:avLst/>
              <a:gdLst/>
              <a:ahLst/>
              <a:cxnLst/>
              <a:rect l="0" t="0" r="0" b="0"/>
              <a:pathLst>
                <a:path w="142876" h="21432">
                  <a:moveTo>
                    <a:pt x="0" y="21431"/>
                  </a:moveTo>
                  <a:lnTo>
                    <a:pt x="33871" y="21431"/>
                  </a:lnTo>
                  <a:lnTo>
                    <a:pt x="38456" y="20637"/>
                  </a:lnTo>
                  <a:lnTo>
                    <a:pt x="43100" y="19314"/>
                  </a:lnTo>
                  <a:lnTo>
                    <a:pt x="47783" y="17639"/>
                  </a:lnTo>
                  <a:lnTo>
                    <a:pt x="52493" y="16521"/>
                  </a:lnTo>
                  <a:lnTo>
                    <a:pt x="57220" y="15776"/>
                  </a:lnTo>
                  <a:lnTo>
                    <a:pt x="61959" y="15280"/>
                  </a:lnTo>
                  <a:lnTo>
                    <a:pt x="66706" y="14155"/>
                  </a:lnTo>
                  <a:lnTo>
                    <a:pt x="71458" y="12612"/>
                  </a:lnTo>
                  <a:lnTo>
                    <a:pt x="76213" y="10789"/>
                  </a:lnTo>
                  <a:lnTo>
                    <a:pt x="81765" y="9574"/>
                  </a:lnTo>
                  <a:lnTo>
                    <a:pt x="87848" y="8763"/>
                  </a:lnTo>
                  <a:lnTo>
                    <a:pt x="94284" y="8224"/>
                  </a:lnTo>
                  <a:lnTo>
                    <a:pt x="100162" y="7070"/>
                  </a:lnTo>
                  <a:lnTo>
                    <a:pt x="105668" y="5507"/>
                  </a:lnTo>
                  <a:lnTo>
                    <a:pt x="110926" y="3671"/>
                  </a:lnTo>
                  <a:lnTo>
                    <a:pt x="116020" y="2447"/>
                  </a:lnTo>
                  <a:lnTo>
                    <a:pt x="121003" y="1632"/>
                  </a:lnTo>
                  <a:lnTo>
                    <a:pt x="125912" y="1087"/>
                  </a:lnTo>
                  <a:lnTo>
                    <a:pt x="129979" y="725"/>
                  </a:lnTo>
                  <a:lnTo>
                    <a:pt x="133484" y="483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637"/>
            <p:cNvSpPr/>
            <p:nvPr/>
          </p:nvSpPr>
          <p:spPr>
            <a:xfrm>
              <a:off x="6365081" y="4171950"/>
              <a:ext cx="150020" cy="35719"/>
            </a:xfrm>
            <a:custGeom>
              <a:avLst/>
              <a:gdLst/>
              <a:ahLst/>
              <a:cxnLst/>
              <a:rect l="0" t="0" r="0" b="0"/>
              <a:pathLst>
                <a:path w="150020" h="35719">
                  <a:moveTo>
                    <a:pt x="0" y="35718"/>
                  </a:moveTo>
                  <a:lnTo>
                    <a:pt x="0" y="31926"/>
                  </a:lnTo>
                  <a:lnTo>
                    <a:pt x="794" y="30808"/>
                  </a:lnTo>
                  <a:lnTo>
                    <a:pt x="2117" y="30064"/>
                  </a:lnTo>
                  <a:lnTo>
                    <a:pt x="3792" y="29567"/>
                  </a:lnTo>
                  <a:lnTo>
                    <a:pt x="5703" y="28443"/>
                  </a:lnTo>
                  <a:lnTo>
                    <a:pt x="7771" y="26899"/>
                  </a:lnTo>
                  <a:lnTo>
                    <a:pt x="9943" y="25076"/>
                  </a:lnTo>
                  <a:lnTo>
                    <a:pt x="12185" y="23861"/>
                  </a:lnTo>
                  <a:lnTo>
                    <a:pt x="14473" y="23051"/>
                  </a:lnTo>
                  <a:lnTo>
                    <a:pt x="16793" y="22511"/>
                  </a:lnTo>
                  <a:lnTo>
                    <a:pt x="19926" y="21357"/>
                  </a:lnTo>
                  <a:lnTo>
                    <a:pt x="23603" y="19794"/>
                  </a:lnTo>
                  <a:lnTo>
                    <a:pt x="27641" y="17959"/>
                  </a:lnTo>
                  <a:lnTo>
                    <a:pt x="31921" y="16735"/>
                  </a:lnTo>
                  <a:lnTo>
                    <a:pt x="36362" y="15919"/>
                  </a:lnTo>
                  <a:lnTo>
                    <a:pt x="40910" y="15375"/>
                  </a:lnTo>
                  <a:lnTo>
                    <a:pt x="45530" y="14218"/>
                  </a:lnTo>
                  <a:lnTo>
                    <a:pt x="50197" y="12654"/>
                  </a:lnTo>
                  <a:lnTo>
                    <a:pt x="54896" y="10817"/>
                  </a:lnTo>
                  <a:lnTo>
                    <a:pt x="59616" y="9592"/>
                  </a:lnTo>
                  <a:lnTo>
                    <a:pt x="64350" y="8776"/>
                  </a:lnTo>
                  <a:lnTo>
                    <a:pt x="69094" y="8232"/>
                  </a:lnTo>
                  <a:lnTo>
                    <a:pt x="73844" y="7869"/>
                  </a:lnTo>
                  <a:lnTo>
                    <a:pt x="78598" y="7627"/>
                  </a:lnTo>
                  <a:lnTo>
                    <a:pt x="83354" y="7466"/>
                  </a:lnTo>
                  <a:lnTo>
                    <a:pt x="88113" y="6565"/>
                  </a:lnTo>
                  <a:lnTo>
                    <a:pt x="92874" y="5170"/>
                  </a:lnTo>
                  <a:lnTo>
                    <a:pt x="97634" y="3447"/>
                  </a:lnTo>
                  <a:lnTo>
                    <a:pt x="103190" y="2298"/>
                  </a:lnTo>
                  <a:lnTo>
                    <a:pt x="109274" y="1532"/>
                  </a:lnTo>
                  <a:lnTo>
                    <a:pt x="115712" y="1021"/>
                  </a:lnTo>
                  <a:lnTo>
                    <a:pt x="122385" y="680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638"/>
            <p:cNvSpPr/>
            <p:nvPr/>
          </p:nvSpPr>
          <p:spPr>
            <a:xfrm>
              <a:off x="6629402" y="4036219"/>
              <a:ext cx="178259" cy="235744"/>
            </a:xfrm>
            <a:custGeom>
              <a:avLst/>
              <a:gdLst/>
              <a:ahLst/>
              <a:cxnLst/>
              <a:rect l="0" t="0" r="0" b="0"/>
              <a:pathLst>
                <a:path w="178259" h="235744">
                  <a:moveTo>
                    <a:pt x="14285" y="14287"/>
                  </a:moveTo>
                  <a:lnTo>
                    <a:pt x="10492" y="14287"/>
                  </a:lnTo>
                  <a:lnTo>
                    <a:pt x="9375" y="15081"/>
                  </a:lnTo>
                  <a:lnTo>
                    <a:pt x="8631" y="16404"/>
                  </a:lnTo>
                  <a:lnTo>
                    <a:pt x="7436" y="20438"/>
                  </a:lnTo>
                  <a:lnTo>
                    <a:pt x="7199" y="26938"/>
                  </a:lnTo>
                  <a:lnTo>
                    <a:pt x="7141" y="78462"/>
                  </a:lnTo>
                  <a:lnTo>
                    <a:pt x="7141" y="74753"/>
                  </a:lnTo>
                  <a:lnTo>
                    <a:pt x="6348" y="73648"/>
                  </a:lnTo>
                  <a:lnTo>
                    <a:pt x="5025" y="72911"/>
                  </a:lnTo>
                  <a:lnTo>
                    <a:pt x="3348" y="72420"/>
                  </a:lnTo>
                  <a:lnTo>
                    <a:pt x="2231" y="71298"/>
                  </a:lnTo>
                  <a:lnTo>
                    <a:pt x="1487" y="69757"/>
                  </a:lnTo>
                  <a:lnTo>
                    <a:pt x="659" y="65928"/>
                  </a:lnTo>
                  <a:lnTo>
                    <a:pt x="194" y="59309"/>
                  </a:lnTo>
                  <a:lnTo>
                    <a:pt x="56" y="52321"/>
                  </a:lnTo>
                  <a:lnTo>
                    <a:pt x="0" y="27183"/>
                  </a:lnTo>
                  <a:lnTo>
                    <a:pt x="794" y="24472"/>
                  </a:lnTo>
                  <a:lnTo>
                    <a:pt x="3790" y="19343"/>
                  </a:lnTo>
                  <a:lnTo>
                    <a:pt x="5701" y="17657"/>
                  </a:lnTo>
                  <a:lnTo>
                    <a:pt x="7768" y="16534"/>
                  </a:lnTo>
                  <a:lnTo>
                    <a:pt x="9941" y="15785"/>
                  </a:lnTo>
                  <a:lnTo>
                    <a:pt x="11389" y="14492"/>
                  </a:lnTo>
                  <a:lnTo>
                    <a:pt x="12354" y="12836"/>
                  </a:lnTo>
                  <a:lnTo>
                    <a:pt x="13904" y="8267"/>
                  </a:lnTo>
                  <a:lnTo>
                    <a:pt x="14825" y="7893"/>
                  </a:lnTo>
                  <a:lnTo>
                    <a:pt x="19913" y="7365"/>
                  </a:lnTo>
                  <a:lnTo>
                    <a:pt x="24194" y="7241"/>
                  </a:lnTo>
                  <a:lnTo>
                    <a:pt x="51402" y="7146"/>
                  </a:lnTo>
                  <a:lnTo>
                    <a:pt x="72737" y="7143"/>
                  </a:lnTo>
                  <a:lnTo>
                    <a:pt x="76272" y="6349"/>
                  </a:lnTo>
                  <a:lnTo>
                    <a:pt x="80216" y="5026"/>
                  </a:lnTo>
                  <a:lnTo>
                    <a:pt x="84433" y="3351"/>
                  </a:lnTo>
                  <a:lnTo>
                    <a:pt x="88832" y="2233"/>
                  </a:lnTo>
                  <a:lnTo>
                    <a:pt x="93351" y="1489"/>
                  </a:lnTo>
                  <a:lnTo>
                    <a:pt x="97953" y="992"/>
                  </a:lnTo>
                  <a:lnTo>
                    <a:pt x="102607" y="661"/>
                  </a:lnTo>
                  <a:lnTo>
                    <a:pt x="107298" y="440"/>
                  </a:lnTo>
                  <a:lnTo>
                    <a:pt x="116742" y="195"/>
                  </a:lnTo>
                  <a:lnTo>
                    <a:pt x="169938" y="0"/>
                  </a:lnTo>
                  <a:lnTo>
                    <a:pt x="172894" y="2116"/>
                  </a:lnTo>
                  <a:lnTo>
                    <a:pt x="177466" y="6150"/>
                  </a:lnTo>
                  <a:lnTo>
                    <a:pt x="178091" y="10935"/>
                  </a:lnTo>
                  <a:lnTo>
                    <a:pt x="178258" y="14434"/>
                  </a:lnTo>
                  <a:lnTo>
                    <a:pt x="177575" y="17559"/>
                  </a:lnTo>
                  <a:lnTo>
                    <a:pt x="174700" y="23150"/>
                  </a:lnTo>
                  <a:lnTo>
                    <a:pt x="172893" y="30397"/>
                  </a:lnTo>
                  <a:lnTo>
                    <a:pt x="172411" y="34552"/>
                  </a:lnTo>
                  <a:lnTo>
                    <a:pt x="171296" y="39703"/>
                  </a:lnTo>
                  <a:lnTo>
                    <a:pt x="169759" y="45519"/>
                  </a:lnTo>
                  <a:lnTo>
                    <a:pt x="167941" y="51777"/>
                  </a:lnTo>
                  <a:lnTo>
                    <a:pt x="163804" y="65081"/>
                  </a:lnTo>
                  <a:lnTo>
                    <a:pt x="147606" y="114345"/>
                  </a:lnTo>
                  <a:lnTo>
                    <a:pt x="144441" y="122267"/>
                  </a:lnTo>
                  <a:lnTo>
                    <a:pt x="140743" y="130724"/>
                  </a:lnTo>
                  <a:lnTo>
                    <a:pt x="130071" y="153562"/>
                  </a:lnTo>
                  <a:lnTo>
                    <a:pt x="127194" y="159524"/>
                  </a:lnTo>
                  <a:lnTo>
                    <a:pt x="124483" y="165881"/>
                  </a:lnTo>
                  <a:lnTo>
                    <a:pt x="121882" y="172499"/>
                  </a:lnTo>
                  <a:lnTo>
                    <a:pt x="119354" y="179293"/>
                  </a:lnTo>
                  <a:lnTo>
                    <a:pt x="117669" y="185410"/>
                  </a:lnTo>
                  <a:lnTo>
                    <a:pt x="116545" y="191075"/>
                  </a:lnTo>
                  <a:lnTo>
                    <a:pt x="115796" y="196439"/>
                  </a:lnTo>
                  <a:lnTo>
                    <a:pt x="114502" y="201603"/>
                  </a:lnTo>
                  <a:lnTo>
                    <a:pt x="112847" y="206633"/>
                  </a:lnTo>
                  <a:lnTo>
                    <a:pt x="110949" y="211574"/>
                  </a:lnTo>
                  <a:lnTo>
                    <a:pt x="109684" y="215662"/>
                  </a:lnTo>
                  <a:lnTo>
                    <a:pt x="108278" y="222320"/>
                  </a:lnTo>
                  <a:lnTo>
                    <a:pt x="107654" y="227925"/>
                  </a:lnTo>
                  <a:lnTo>
                    <a:pt x="107162" y="235607"/>
                  </a:lnTo>
                  <a:lnTo>
                    <a:pt x="105041" y="235683"/>
                  </a:lnTo>
                  <a:lnTo>
                    <a:pt x="100010" y="2357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639"/>
            <p:cNvSpPr/>
            <p:nvPr/>
          </p:nvSpPr>
          <p:spPr>
            <a:xfrm>
              <a:off x="6665118" y="4158663"/>
              <a:ext cx="192883" cy="13288"/>
            </a:xfrm>
            <a:custGeom>
              <a:avLst/>
              <a:gdLst/>
              <a:ahLst/>
              <a:cxnLst/>
              <a:rect l="0" t="0" r="0" b="0"/>
              <a:pathLst>
                <a:path w="192883" h="13288">
                  <a:moveTo>
                    <a:pt x="0" y="13287"/>
                  </a:moveTo>
                  <a:lnTo>
                    <a:pt x="27642" y="13287"/>
                  </a:lnTo>
                  <a:lnTo>
                    <a:pt x="31922" y="12493"/>
                  </a:lnTo>
                  <a:lnTo>
                    <a:pt x="36362" y="11170"/>
                  </a:lnTo>
                  <a:lnTo>
                    <a:pt x="40910" y="9494"/>
                  </a:lnTo>
                  <a:lnTo>
                    <a:pt x="45530" y="8377"/>
                  </a:lnTo>
                  <a:lnTo>
                    <a:pt x="50197" y="7632"/>
                  </a:lnTo>
                  <a:lnTo>
                    <a:pt x="54896" y="7136"/>
                  </a:lnTo>
                  <a:lnTo>
                    <a:pt x="59617" y="6805"/>
                  </a:lnTo>
                  <a:lnTo>
                    <a:pt x="64351" y="6584"/>
                  </a:lnTo>
                  <a:lnTo>
                    <a:pt x="73844" y="6339"/>
                  </a:lnTo>
                  <a:lnTo>
                    <a:pt x="83356" y="6230"/>
                  </a:lnTo>
                  <a:lnTo>
                    <a:pt x="88908" y="5407"/>
                  </a:lnTo>
                  <a:lnTo>
                    <a:pt x="94991" y="4065"/>
                  </a:lnTo>
                  <a:lnTo>
                    <a:pt x="101427" y="2376"/>
                  </a:lnTo>
                  <a:lnTo>
                    <a:pt x="107305" y="1251"/>
                  </a:lnTo>
                  <a:lnTo>
                    <a:pt x="112812" y="500"/>
                  </a:lnTo>
                  <a:lnTo>
                    <a:pt x="118071" y="0"/>
                  </a:lnTo>
                  <a:lnTo>
                    <a:pt x="123163" y="460"/>
                  </a:lnTo>
                  <a:lnTo>
                    <a:pt x="128147" y="1560"/>
                  </a:lnTo>
                  <a:lnTo>
                    <a:pt x="133056" y="3088"/>
                  </a:lnTo>
                  <a:lnTo>
                    <a:pt x="137917" y="4106"/>
                  </a:lnTo>
                  <a:lnTo>
                    <a:pt x="142745" y="4785"/>
                  </a:lnTo>
                  <a:lnTo>
                    <a:pt x="147550" y="5237"/>
                  </a:lnTo>
                  <a:lnTo>
                    <a:pt x="153136" y="5539"/>
                  </a:lnTo>
                  <a:lnTo>
                    <a:pt x="165692" y="5875"/>
                  </a:lnTo>
                  <a:lnTo>
                    <a:pt x="170787" y="6757"/>
                  </a:lnTo>
                  <a:lnTo>
                    <a:pt x="174976" y="8140"/>
                  </a:lnTo>
                  <a:lnTo>
                    <a:pt x="178564" y="9856"/>
                  </a:lnTo>
                  <a:lnTo>
                    <a:pt x="181749" y="10999"/>
                  </a:lnTo>
                  <a:lnTo>
                    <a:pt x="184666" y="11762"/>
                  </a:lnTo>
                  <a:lnTo>
                    <a:pt x="192882" y="132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round rectangle bevel">
  <a:themeElements>
    <a:clrScheme name="round 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ound rectangl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ound 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ound 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ound 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FF7C80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BFC0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067</Template>
  <TotalTime>368</TotalTime>
  <Words>465</Words>
  <Application>Microsoft Office PowerPoint</Application>
  <PresentationFormat>On-screen Show (16:9)</PresentationFormat>
  <Paragraphs>126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21</vt:i4>
      </vt:variant>
    </vt:vector>
  </HeadingPairs>
  <TitlesOfParts>
    <vt:vector size="36" baseType="lpstr">
      <vt:lpstr>Arial</vt:lpstr>
      <vt:lpstr>Calibri</vt:lpstr>
      <vt:lpstr>Trebuchet MS</vt:lpstr>
      <vt:lpstr>Georgia</vt:lpstr>
      <vt:lpstr>Wingdings 2</vt:lpstr>
      <vt:lpstr>round rectangle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Urban</vt:lpstr>
      <vt:lpstr>5.1 and 5.2</vt:lpstr>
      <vt:lpstr>5.1 Objectives</vt:lpstr>
      <vt:lpstr>Using arithmetic operations on functions</vt:lpstr>
      <vt:lpstr>Sum of two functions</vt:lpstr>
      <vt:lpstr>Difference of two functions</vt:lpstr>
      <vt:lpstr>Product of two functions</vt:lpstr>
      <vt:lpstr>Quotient of two functions</vt:lpstr>
      <vt:lpstr>Composition of two functions</vt:lpstr>
      <vt:lpstr>Slide 9</vt:lpstr>
      <vt:lpstr>5.2 Objectives</vt:lpstr>
      <vt:lpstr>What is an inverse?</vt:lpstr>
      <vt:lpstr>More about inverses</vt:lpstr>
      <vt:lpstr>One-to-one functions</vt:lpstr>
      <vt:lpstr>Are these one-to-one functions</vt:lpstr>
      <vt:lpstr>Finding the inverse</vt:lpstr>
      <vt:lpstr>Try a few</vt:lpstr>
      <vt:lpstr>Try a few</vt:lpstr>
      <vt:lpstr>And a few more</vt:lpstr>
      <vt:lpstr>Domain and range</vt:lpstr>
      <vt:lpstr>Other representations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4.5 and 4.7</dc:title>
  <dc:creator>nuhs</dc:creator>
  <cp:lastModifiedBy>Ameena</cp:lastModifiedBy>
  <cp:revision>30</cp:revision>
  <dcterms:created xsi:type="dcterms:W3CDTF">2008-02-20T19:46:00Z</dcterms:created>
  <dcterms:modified xsi:type="dcterms:W3CDTF">2009-11-23T20:56:02Z</dcterms:modified>
</cp:coreProperties>
</file>